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90" r:id="rId3"/>
    <p:sldId id="1544" r:id="rId4"/>
    <p:sldId id="1545" r:id="rId5"/>
    <p:sldId id="1546" r:id="rId6"/>
    <p:sldId id="1543" r:id="rId7"/>
    <p:sldId id="1549" r:id="rId8"/>
    <p:sldId id="1528" r:id="rId9"/>
    <p:sldId id="154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3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B5008"/>
    <a:srgbClr val="FF6565"/>
    <a:srgbClr val="3A666C"/>
    <a:srgbClr val="ACDFE3"/>
    <a:srgbClr val="FFFE66"/>
    <a:srgbClr val="FF3737"/>
    <a:srgbClr val="370401"/>
    <a:srgbClr val="AB4A1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2" autoAdjust="0"/>
    <p:restoredTop sz="96374" autoAdjust="0"/>
  </p:normalViewPr>
  <p:slideViewPr>
    <p:cSldViewPr snapToGrid="0">
      <p:cViewPr varScale="1">
        <p:scale>
          <a:sx n="42" d="100"/>
          <a:sy n="42" d="100"/>
        </p:scale>
        <p:origin x="9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№18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6833" y="4325315"/>
            <a:ext cx="87343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Мандрівка</a:t>
            </a:r>
            <a:r>
              <a:rPr lang="ru-RU" sz="28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 у </a:t>
            </a:r>
            <a:r>
              <a:rPr lang="ru-RU" sz="2800" b="1" dirty="0" err="1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світ</a:t>
            </a:r>
            <a:r>
              <a:rPr lang="ru-RU" sz="28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 фантастики (</a:t>
            </a:r>
            <a:r>
              <a:rPr lang="ru-RU" sz="2800" b="1" dirty="0" err="1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продовження</a:t>
            </a:r>
            <a:r>
              <a:rPr lang="ru-RU" sz="28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). </a:t>
            </a:r>
            <a:r>
              <a:rPr lang="uk-UA" sz="28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Ансамбль. Слухання: П. Чайковський «Баба-Яга»; </a:t>
            </a:r>
          </a:p>
          <a:p>
            <a:pPr algn="ctr"/>
            <a:r>
              <a:rPr lang="uk-UA" sz="28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Ю. Тесняк «Карлсон». Перегляд: мультфільм «Карлсон, який мешкає на даху» (фраг­менти). Виконання: улюблена пісня в ансамблі</a:t>
            </a:r>
            <a:endParaRPr lang="ru-RU" sz="3333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Музичне мистецтво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5F456E-BC0A-43C8-B575-4C391C934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0" b="17728"/>
          <a:stretch/>
        </p:blipFill>
        <p:spPr>
          <a:xfrm>
            <a:off x="7633141" y="189663"/>
            <a:ext cx="4049701" cy="39445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Пригадайте фантастичні історії вигаданих героїв. Чи відомі вони вам?</a:t>
            </a:r>
          </a:p>
        </p:txBody>
      </p:sp>
      <p:pic>
        <p:nvPicPr>
          <p:cNvPr id="1026" name="Picture 2" descr="Аладдин прокатился на ковре-самолете по Нью-Йорку">
            <a:extLst>
              <a:ext uri="{FF2B5EF4-FFF2-40B4-BE49-F238E27FC236}">
                <a16:creationId xmlns:a16="http://schemas.microsoft.com/office/drawing/2014/main" id="{4D7DD9FE-3EE5-476B-A899-A41D10CB9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8"/>
          <a:stretch/>
        </p:blipFill>
        <p:spPr bwMode="auto">
          <a:xfrm>
            <a:off x="464395" y="2402450"/>
            <a:ext cx="4511865" cy="416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икольные картинки Бабы Яги (45 фото)">
            <a:extLst>
              <a:ext uri="{FF2B5EF4-FFF2-40B4-BE49-F238E27FC236}">
                <a16:creationId xmlns:a16="http://schemas.microsoft.com/office/drawing/2014/main" id="{E570CF58-3ED8-43A8-BC25-CDAC105E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362" y="1237392"/>
            <a:ext cx="4013300" cy="55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Підручник з інформатики для 2 класу - Ourboox">
            <a:extLst>
              <a:ext uri="{FF2B5EF4-FFF2-40B4-BE49-F238E27FC236}">
                <a16:creationId xmlns:a16="http://schemas.microsoft.com/office/drawing/2014/main" id="{96E36E72-D19C-42E9-86B4-59993EB8DD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3289885" cy="328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8" descr="Малыш и Карлсон: серии, интересные факты, герои, озвучка | Союзмультфильм">
            <a:extLst>
              <a:ext uri="{FF2B5EF4-FFF2-40B4-BE49-F238E27FC236}">
                <a16:creationId xmlns:a16="http://schemas.microsoft.com/office/drawing/2014/main" id="{5D72B7C4-A4CE-4D99-8FBD-39568F158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6377AE-A39F-4815-A1CD-3667B56A14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46" r="82237" b="55228"/>
          <a:stretch/>
        </p:blipFill>
        <p:spPr>
          <a:xfrm>
            <a:off x="4431744" y="1237392"/>
            <a:ext cx="3289885" cy="359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Пригадайте фантастичні історії вигаданих героїв. Чи відомі вони вам?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ифка experiment 626 final frame space chase гиф картинка, скачать  анимированный gif на GIFER от Mazuzahn">
            <a:extLst>
              <a:ext uri="{FF2B5EF4-FFF2-40B4-BE49-F238E27FC236}">
                <a16:creationId xmlns:a16="http://schemas.microsoft.com/office/drawing/2014/main" id="{00E903EB-296C-4749-89DA-D726C8A915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08" y="1456402"/>
            <a:ext cx="4747460" cy="283409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нтересная новинка для детей — журнал «Фиксики. Новенькие. Бася и секрет  Мастера. История с заданиями»">
            <a:extLst>
              <a:ext uri="{FF2B5EF4-FFF2-40B4-BE49-F238E27FC236}">
                <a16:creationId xmlns:a16="http://schemas.microsoft.com/office/drawing/2014/main" id="{76D158E5-8F5A-4C44-B43A-93E64826E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156" y="3917480"/>
            <a:ext cx="4066478" cy="271098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Зак Шторм — герой нового мультика - Мульты для девочек - Постик">
            <a:extLst>
              <a:ext uri="{FF2B5EF4-FFF2-40B4-BE49-F238E27FC236}">
                <a16:creationId xmlns:a16="http://schemas.microsoft.com/office/drawing/2014/main" id="{05D65E37-A94F-4B30-9ACB-C5F978A4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85" y="1288883"/>
            <a:ext cx="3605209" cy="359112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brand4rent licensing agency">
            <a:extLst>
              <a:ext uri="{FF2B5EF4-FFF2-40B4-BE49-F238E27FC236}">
                <a16:creationId xmlns:a16="http://schemas.microsoft.com/office/drawing/2014/main" id="{48A6B3BD-8E8E-4BCD-BC57-E923F3044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982" y="3687945"/>
            <a:ext cx="5190835" cy="294052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9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Петро Чайковський «Баба-Яга»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7B767E-BDDC-45B5-B926-27E42A7D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473213-746B-4801-B8D4-BC22CE6F0A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D325C672-D368-4FE6-9DB3-BCC8D689E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. И. Чайковский - Детский Альбом (12_14) - Баба-Яга">
            <a:hlinkClick r:id="" action="ppaction://media"/>
            <a:extLst>
              <a:ext uri="{FF2B5EF4-FFF2-40B4-BE49-F238E27FC236}">
                <a16:creationId xmlns:a16="http://schemas.microsoft.com/office/drawing/2014/main" id="{20025273-00E7-4429-911B-6354976CF6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4557" y="1165303"/>
            <a:ext cx="6867235" cy="549378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27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Відгадайте, якому герою підходить це музичний супровід</a:t>
            </a:r>
          </a:p>
        </p:txBody>
      </p:sp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9B9B9B61-AF00-4064-B4B3-0405D0246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5248120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Юрий Весняк_ Карлсон _ Ансамбль _Колорит_ (Харьков)">
            <a:hlinkClick r:id="" action="ppaction://media"/>
            <a:extLst>
              <a:ext uri="{FF2B5EF4-FFF2-40B4-BE49-F238E27FC236}">
                <a16:creationId xmlns:a16="http://schemas.microsoft.com/office/drawing/2014/main" id="{80FC3EE6-7B95-44FD-9FD5-5188CECE8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9461" y="1441969"/>
            <a:ext cx="8875598" cy="499252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Аладдин прокатился на ковре-самолете по Нью-Йорку">
            <a:extLst>
              <a:ext uri="{FF2B5EF4-FFF2-40B4-BE49-F238E27FC236}">
                <a16:creationId xmlns:a16="http://schemas.microsoft.com/office/drawing/2014/main" id="{6971084C-B831-4B7E-98E8-226CF0DF0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8"/>
          <a:stretch/>
        </p:blipFill>
        <p:spPr bwMode="auto">
          <a:xfrm>
            <a:off x="604355" y="3029972"/>
            <a:ext cx="2257425" cy="208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BDA488-AD54-465E-B13E-5EA244336B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246" r="82237" b="55228"/>
          <a:stretch/>
        </p:blipFill>
        <p:spPr>
          <a:xfrm>
            <a:off x="67446" y="1331686"/>
            <a:ext cx="1832311" cy="200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Запам’ятай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CD567E-9F95-4C20-9A20-2B70F0748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66" y="1193533"/>
            <a:ext cx="2383697" cy="5394960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DB92F663-7638-4FDC-B1C7-5D1A4E1B32A2}"/>
              </a:ext>
            </a:extLst>
          </p:cNvPr>
          <p:cNvSpPr/>
          <p:nvPr/>
        </p:nvSpPr>
        <p:spPr>
          <a:xfrm>
            <a:off x="346510" y="1592986"/>
            <a:ext cx="8383604" cy="4928135"/>
          </a:xfrm>
          <a:prstGeom prst="roundRect">
            <a:avLst/>
          </a:prstGeom>
          <a:solidFill>
            <a:srgbClr val="FF6565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Ансамбль</a:t>
            </a:r>
            <a:r>
              <a:rPr lang="uk-UA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група музикантів із двох або більше виконавців, які виконують музику разом.</a:t>
            </a:r>
          </a:p>
        </p:txBody>
      </p:sp>
    </p:spTree>
    <p:extLst>
      <p:ext uri="{BB962C8B-B14F-4D97-AF65-F5344CB8AC3E}">
        <p14:creationId xmlns:p14="http://schemas.microsoft.com/office/powerpoint/2010/main" val="34942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Дай відповіді на запитання</a:t>
            </a:r>
          </a:p>
        </p:txBody>
      </p:sp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id="{1F1B6A5D-9298-4FD6-9694-E9695C614771}"/>
              </a:ext>
            </a:extLst>
          </p:cNvPr>
          <p:cNvSpPr/>
          <p:nvPr/>
        </p:nvSpPr>
        <p:spPr>
          <a:xfrm>
            <a:off x="5563400" y="1655573"/>
            <a:ext cx="6183362" cy="1874514"/>
          </a:xfrm>
          <a:prstGeom prst="wedgeRoundRectCallout">
            <a:avLst>
              <a:gd name="adj1" fmla="val -59617"/>
              <a:gd name="adj2" fmla="val 4274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Який характер музики?</a:t>
            </a:r>
          </a:p>
        </p:txBody>
      </p:sp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4588954C-624B-4191-82EB-6B2E0F882C88}"/>
              </a:ext>
            </a:extLst>
          </p:cNvPr>
          <p:cNvSpPr/>
          <p:nvPr/>
        </p:nvSpPr>
        <p:spPr>
          <a:xfrm>
            <a:off x="5563401" y="4205356"/>
            <a:ext cx="6183361" cy="1874514"/>
          </a:xfrm>
          <a:prstGeom prst="wedgeRoundRectCallout">
            <a:avLst>
              <a:gd name="adj1" fmla="val -59775"/>
              <a:gd name="adj2" fmla="val -3631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Якими ти уявляєш фантастичних героїв Бабу-Ягу і Карлсона?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C3A8BB-AE39-49CC-89E9-2409587A4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62" y="1441969"/>
            <a:ext cx="5139346" cy="5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Поясни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C3A8BB-AE39-49CC-89E9-2409587A4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62" y="1441969"/>
            <a:ext cx="5139346" cy="5526774"/>
          </a:xfrm>
          <a:prstGeom prst="rect">
            <a:avLst/>
          </a:prstGeom>
        </p:spPr>
      </p:pic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BB9D7780-CBEB-4281-8B9D-EC50EAF4B41B}"/>
              </a:ext>
            </a:extLst>
          </p:cNvPr>
          <p:cNvSpPr/>
          <p:nvPr/>
        </p:nvSpPr>
        <p:spPr>
          <a:xfrm>
            <a:off x="5490691" y="5159140"/>
            <a:ext cx="6183361" cy="1440177"/>
          </a:xfrm>
          <a:prstGeom prst="wedgeRoundRectCallout">
            <a:avLst>
              <a:gd name="adj1" fmla="val -59775"/>
              <a:gd name="adj2" fmla="val -3631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Картина реалістична чи фантастична?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06D1FA-78B9-41E8-AD22-9464762CA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"/>
          <a:stretch/>
        </p:blipFill>
        <p:spPr>
          <a:xfrm>
            <a:off x="6095999" y="1214452"/>
            <a:ext cx="4972744" cy="371535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6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17.01.2023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Придумай мелодію та виконай її із супроводом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C329EA-F405-4E83-8CB5-F088C2B8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0" t="13052" r="25733" b="21965"/>
          <a:stretch/>
        </p:blipFill>
        <p:spPr>
          <a:xfrm>
            <a:off x="413885" y="1456402"/>
            <a:ext cx="5072514" cy="5072514"/>
          </a:xfrm>
          <a:prstGeom prst="rect">
            <a:avLst/>
          </a:prstGeom>
        </p:spPr>
      </p:pic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id="{FA9D222A-84BC-4427-8379-9C2C1227DECD}"/>
              </a:ext>
            </a:extLst>
          </p:cNvPr>
          <p:cNvSpPr/>
          <p:nvPr/>
        </p:nvSpPr>
        <p:spPr>
          <a:xfrm>
            <a:off x="6169794" y="1655573"/>
            <a:ext cx="5576968" cy="4707898"/>
          </a:xfrm>
          <a:prstGeom prst="wedgeRoundRectCallout">
            <a:avLst>
              <a:gd name="adj1" fmla="val -62206"/>
              <a:gd name="adj2" fmla="val -14906"/>
              <a:gd name="adj3" fmla="val 16667"/>
            </a:avLst>
          </a:prstGeom>
          <a:solidFill>
            <a:srgbClr val="FB5008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Моторчик свій я заведу,</a:t>
            </a:r>
          </a:p>
          <a:p>
            <a:pPr algn="ctr"/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шукать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пригоди полечу.</a:t>
            </a:r>
          </a:p>
        </p:txBody>
      </p:sp>
    </p:spTree>
    <p:extLst>
      <p:ext uri="{BB962C8B-B14F-4D97-AF65-F5344CB8AC3E}">
        <p14:creationId xmlns:p14="http://schemas.microsoft.com/office/powerpoint/2010/main" val="36532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156</Words>
  <Application>Microsoft Office PowerPoint</Application>
  <PresentationFormat>Широкоэкранный</PresentationFormat>
  <Paragraphs>37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709</cp:revision>
  <dcterms:created xsi:type="dcterms:W3CDTF">2018-01-05T16:38:53Z</dcterms:created>
  <dcterms:modified xsi:type="dcterms:W3CDTF">2023-01-16T22:42:22Z</dcterms:modified>
</cp:coreProperties>
</file>