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2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197756-A6EF-44A9-9617-FDFB83B822F9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uk-UA"/>
        </a:p>
      </dgm:t>
    </dgm:pt>
    <dgm:pt modelId="{FD5291B7-C2DC-4847-8FA8-2ACC7AFD690B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6000" dirty="0" smtClean="0"/>
            <a:t>ЗАПРАВНІ</a:t>
          </a:r>
        </a:p>
        <a:p>
          <a:pPr>
            <a:lnSpc>
              <a:spcPct val="100000"/>
            </a:lnSpc>
            <a:spcAft>
              <a:spcPct val="35000"/>
            </a:spcAft>
          </a:pPr>
          <a:r>
            <a:rPr lang="uk-UA" sz="6000" dirty="0" smtClean="0"/>
            <a:t>  </a:t>
          </a:r>
          <a:r>
            <a:rPr lang="uk-UA" sz="4000" dirty="0" smtClean="0"/>
            <a:t>П</a:t>
          </a:r>
          <a:r>
            <a:rPr lang="uk-UA" sz="3600" dirty="0" smtClean="0"/>
            <a:t>ЕРШІ СТРАВИ</a:t>
          </a:r>
          <a:endParaRPr lang="uk-UA" sz="6000" dirty="0"/>
        </a:p>
      </dgm:t>
    </dgm:pt>
    <dgm:pt modelId="{1C82048C-78D5-49DB-A3E6-58EBFAACC372}" type="parTrans" cxnId="{22546FE8-A395-4690-B2F6-8E2B3335DE34}">
      <dgm:prSet/>
      <dgm:spPr/>
      <dgm:t>
        <a:bodyPr/>
        <a:lstStyle/>
        <a:p>
          <a:endParaRPr lang="uk-UA"/>
        </a:p>
      </dgm:t>
    </dgm:pt>
    <dgm:pt modelId="{F32082AD-F5D3-4707-9E6A-3346CF7FFFCB}" type="sibTrans" cxnId="{22546FE8-A395-4690-B2F6-8E2B3335DE34}">
      <dgm:prSet/>
      <dgm:spPr/>
      <dgm:t>
        <a:bodyPr/>
        <a:lstStyle/>
        <a:p>
          <a:endParaRPr lang="uk-UA"/>
        </a:p>
      </dgm:t>
    </dgm:pt>
    <dgm:pt modelId="{CF717EB5-6D8D-4F93-93E5-774F30B40C95}">
      <dgm:prSet phldrT="[Текст]"/>
      <dgm:spPr/>
      <dgm:t>
        <a:bodyPr/>
        <a:lstStyle/>
        <a:p>
          <a:r>
            <a:rPr lang="uk-UA" dirty="0" smtClean="0"/>
            <a:t>БОРЩІ</a:t>
          </a:r>
          <a:endParaRPr lang="uk-UA" dirty="0"/>
        </a:p>
      </dgm:t>
    </dgm:pt>
    <dgm:pt modelId="{D00BC1BB-1F6C-4E0C-BBD7-779509D3C75C}" type="parTrans" cxnId="{BF1597D3-A29C-4C0C-BE8B-0D31D13C174C}">
      <dgm:prSet/>
      <dgm:spPr/>
      <dgm:t>
        <a:bodyPr/>
        <a:lstStyle/>
        <a:p>
          <a:endParaRPr lang="uk-UA"/>
        </a:p>
      </dgm:t>
    </dgm:pt>
    <dgm:pt modelId="{933AFCC1-C028-4D6E-A2D1-8CFF48168F54}" type="sibTrans" cxnId="{BF1597D3-A29C-4C0C-BE8B-0D31D13C174C}">
      <dgm:prSet/>
      <dgm:spPr/>
      <dgm:t>
        <a:bodyPr/>
        <a:lstStyle/>
        <a:p>
          <a:endParaRPr lang="uk-UA"/>
        </a:p>
      </dgm:t>
    </dgm:pt>
    <dgm:pt modelId="{2ADBEDA1-4032-407C-AA5E-9463398D306A}">
      <dgm:prSet phldrT="[Текст]"/>
      <dgm:spPr/>
      <dgm:t>
        <a:bodyPr/>
        <a:lstStyle/>
        <a:p>
          <a:r>
            <a:rPr lang="uk-UA" dirty="0" smtClean="0"/>
            <a:t>КАПУСНЯКИ</a:t>
          </a:r>
          <a:endParaRPr lang="uk-UA" dirty="0"/>
        </a:p>
      </dgm:t>
    </dgm:pt>
    <dgm:pt modelId="{8E8FDC42-D725-4B05-875C-B2FD18C548CF}" type="parTrans" cxnId="{A83BCFF4-7001-4901-91D0-5DB0399AB4CC}">
      <dgm:prSet/>
      <dgm:spPr/>
      <dgm:t>
        <a:bodyPr/>
        <a:lstStyle/>
        <a:p>
          <a:endParaRPr lang="uk-UA"/>
        </a:p>
      </dgm:t>
    </dgm:pt>
    <dgm:pt modelId="{36DE83B4-6477-4083-993A-8B8BC8342CFD}" type="sibTrans" cxnId="{A83BCFF4-7001-4901-91D0-5DB0399AB4CC}">
      <dgm:prSet/>
      <dgm:spPr/>
      <dgm:t>
        <a:bodyPr/>
        <a:lstStyle/>
        <a:p>
          <a:endParaRPr lang="uk-UA"/>
        </a:p>
      </dgm:t>
    </dgm:pt>
    <dgm:pt modelId="{1C2B111D-CA59-47DF-94D8-A577E479F0CC}">
      <dgm:prSet phldrT="[Текст]"/>
      <dgm:spPr/>
      <dgm:t>
        <a:bodyPr/>
        <a:lstStyle/>
        <a:p>
          <a:r>
            <a:rPr lang="uk-UA" dirty="0" smtClean="0"/>
            <a:t>РОЗСОЛЬНИКИ</a:t>
          </a:r>
        </a:p>
        <a:p>
          <a:endParaRPr lang="uk-UA" dirty="0"/>
        </a:p>
      </dgm:t>
    </dgm:pt>
    <dgm:pt modelId="{E8160F6C-3DB9-4242-BABC-35132A52615B}" type="parTrans" cxnId="{676D3EBF-026A-4B55-8A9F-C41832CD65E5}">
      <dgm:prSet/>
      <dgm:spPr/>
      <dgm:t>
        <a:bodyPr/>
        <a:lstStyle/>
        <a:p>
          <a:endParaRPr lang="uk-UA"/>
        </a:p>
      </dgm:t>
    </dgm:pt>
    <dgm:pt modelId="{5DB73397-3C0F-43EF-86D0-47D1D9C192CC}" type="sibTrans" cxnId="{676D3EBF-026A-4B55-8A9F-C41832CD65E5}">
      <dgm:prSet/>
      <dgm:spPr/>
      <dgm:t>
        <a:bodyPr/>
        <a:lstStyle/>
        <a:p>
          <a:endParaRPr lang="uk-UA"/>
        </a:p>
      </dgm:t>
    </dgm:pt>
    <dgm:pt modelId="{3CB0C675-DA31-4628-A9A9-113AA6BAD5E9}">
      <dgm:prSet phldrT="[Текст]"/>
      <dgm:spPr/>
      <dgm:t>
        <a:bodyPr/>
        <a:lstStyle/>
        <a:p>
          <a:r>
            <a:rPr lang="uk-UA" dirty="0" smtClean="0"/>
            <a:t>СОЛЯНКИ</a:t>
          </a:r>
        </a:p>
        <a:p>
          <a:endParaRPr lang="uk-UA" dirty="0"/>
        </a:p>
      </dgm:t>
    </dgm:pt>
    <dgm:pt modelId="{B4C10CDA-006A-47C4-906C-79DC78513AF0}" type="parTrans" cxnId="{26633961-DAB0-44E1-A01C-E5248558CE43}">
      <dgm:prSet/>
      <dgm:spPr/>
      <dgm:t>
        <a:bodyPr/>
        <a:lstStyle/>
        <a:p>
          <a:endParaRPr lang="uk-UA"/>
        </a:p>
      </dgm:t>
    </dgm:pt>
    <dgm:pt modelId="{CFA32573-71AC-4DB1-B274-53DDE313E90B}" type="sibTrans" cxnId="{26633961-DAB0-44E1-A01C-E5248558CE43}">
      <dgm:prSet/>
      <dgm:spPr/>
      <dgm:t>
        <a:bodyPr/>
        <a:lstStyle/>
        <a:p>
          <a:endParaRPr lang="uk-UA"/>
        </a:p>
      </dgm:t>
    </dgm:pt>
    <dgm:pt modelId="{6EA9F500-8FAE-46D2-ACB2-ABD9EBADF22F}">
      <dgm:prSet phldrT="[Текст]"/>
      <dgm:spPr/>
      <dgm:t>
        <a:bodyPr/>
        <a:lstStyle/>
        <a:p>
          <a:r>
            <a:rPr lang="uk-UA" dirty="0" smtClean="0"/>
            <a:t>КУЛЕШІ</a:t>
          </a:r>
          <a:endParaRPr lang="uk-UA" dirty="0"/>
        </a:p>
      </dgm:t>
    </dgm:pt>
    <dgm:pt modelId="{6DF593EE-4C56-45FF-8698-778F0507DF32}" type="parTrans" cxnId="{C3B7BE93-4E2E-4F0A-96DC-20D97DB50FA7}">
      <dgm:prSet/>
      <dgm:spPr/>
      <dgm:t>
        <a:bodyPr/>
        <a:lstStyle/>
        <a:p>
          <a:endParaRPr lang="uk-UA"/>
        </a:p>
      </dgm:t>
    </dgm:pt>
    <dgm:pt modelId="{8E478553-9988-40C2-923C-FA1DC078E1D3}" type="sibTrans" cxnId="{C3B7BE93-4E2E-4F0A-96DC-20D97DB50FA7}">
      <dgm:prSet/>
      <dgm:spPr/>
      <dgm:t>
        <a:bodyPr/>
        <a:lstStyle/>
        <a:p>
          <a:endParaRPr lang="uk-UA"/>
        </a:p>
      </dgm:t>
    </dgm:pt>
    <dgm:pt modelId="{AAB2A0A8-1E66-44A2-BE1D-28A8ED36D10A}" type="pres">
      <dgm:prSet presAssocID="{95197756-A6EF-44A9-9617-FDFB83B822F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B839397-4860-47F8-9808-DE4027C03131}" type="pres">
      <dgm:prSet presAssocID="{FD5291B7-C2DC-4847-8FA8-2ACC7AFD690B}" presName="root1" presStyleCnt="0"/>
      <dgm:spPr/>
    </dgm:pt>
    <dgm:pt modelId="{155FCE54-8752-4A59-9C8C-67B9F122EB2F}" type="pres">
      <dgm:prSet presAssocID="{FD5291B7-C2DC-4847-8FA8-2ACC7AFD690B}" presName="LevelOneTextNode" presStyleLbl="node0" presStyleIdx="0" presStyleCnt="1" custScaleX="179584" custLinFactNeighborX="-8392" custLinFactNeighborY="-51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63443AEF-92C5-4BD4-BA37-22832C8083C6}" type="pres">
      <dgm:prSet presAssocID="{FD5291B7-C2DC-4847-8FA8-2ACC7AFD690B}" presName="level2hierChild" presStyleCnt="0"/>
      <dgm:spPr/>
    </dgm:pt>
    <dgm:pt modelId="{01F66F3B-2EA3-43F3-81D6-B3206CA51300}" type="pres">
      <dgm:prSet presAssocID="{D00BC1BB-1F6C-4E0C-BBD7-779509D3C75C}" presName="conn2-1" presStyleLbl="parChTrans1D2" presStyleIdx="0" presStyleCnt="5"/>
      <dgm:spPr/>
    </dgm:pt>
    <dgm:pt modelId="{CD10E189-F2F9-4077-898C-39DC33A03139}" type="pres">
      <dgm:prSet presAssocID="{D00BC1BB-1F6C-4E0C-BBD7-779509D3C75C}" presName="connTx" presStyleLbl="parChTrans1D2" presStyleIdx="0" presStyleCnt="5"/>
      <dgm:spPr/>
    </dgm:pt>
    <dgm:pt modelId="{B68897B4-48E4-43B2-B024-84669A4AFE6E}" type="pres">
      <dgm:prSet presAssocID="{CF717EB5-6D8D-4F93-93E5-774F30B40C95}" presName="root2" presStyleCnt="0"/>
      <dgm:spPr/>
    </dgm:pt>
    <dgm:pt modelId="{A58EF3A4-275C-477E-838A-2BB254768899}" type="pres">
      <dgm:prSet presAssocID="{CF717EB5-6D8D-4F93-93E5-774F30B40C95}" presName="LevelTwoTextNode" presStyleLbl="node2" presStyleIdx="0" presStyleCnt="5" custScaleY="71078">
        <dgm:presLayoutVars>
          <dgm:chPref val="3"/>
        </dgm:presLayoutVars>
      </dgm:prSet>
      <dgm:spPr/>
    </dgm:pt>
    <dgm:pt modelId="{91686E62-513D-44F2-9FF7-3D1AA99491D7}" type="pres">
      <dgm:prSet presAssocID="{CF717EB5-6D8D-4F93-93E5-774F30B40C95}" presName="level3hierChild" presStyleCnt="0"/>
      <dgm:spPr/>
    </dgm:pt>
    <dgm:pt modelId="{8D3060B5-4813-4361-96E3-85E7F6EC2A97}" type="pres">
      <dgm:prSet presAssocID="{E8160F6C-3DB9-4242-BABC-35132A52615B}" presName="conn2-1" presStyleLbl="parChTrans1D2" presStyleIdx="1" presStyleCnt="5"/>
      <dgm:spPr/>
    </dgm:pt>
    <dgm:pt modelId="{A377BBB7-A0C7-42F9-979E-573BCFBD0C9A}" type="pres">
      <dgm:prSet presAssocID="{E8160F6C-3DB9-4242-BABC-35132A52615B}" presName="connTx" presStyleLbl="parChTrans1D2" presStyleIdx="1" presStyleCnt="5"/>
      <dgm:spPr/>
    </dgm:pt>
    <dgm:pt modelId="{0887B824-9153-4474-945E-86E9EFA0BC10}" type="pres">
      <dgm:prSet presAssocID="{1C2B111D-CA59-47DF-94D8-A577E479F0CC}" presName="root2" presStyleCnt="0"/>
      <dgm:spPr/>
    </dgm:pt>
    <dgm:pt modelId="{7D82B001-83FC-4592-986D-D861786ABEC1}" type="pres">
      <dgm:prSet presAssocID="{1C2B111D-CA59-47DF-94D8-A577E479F0CC}" presName="LevelTwoTextNode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AA28D838-4B54-4728-9685-9764CFCA6967}" type="pres">
      <dgm:prSet presAssocID="{1C2B111D-CA59-47DF-94D8-A577E479F0CC}" presName="level3hierChild" presStyleCnt="0"/>
      <dgm:spPr/>
    </dgm:pt>
    <dgm:pt modelId="{7BA41223-EEED-47A2-870A-CF876D456A2F}" type="pres">
      <dgm:prSet presAssocID="{8E8FDC42-D725-4B05-875C-B2FD18C548CF}" presName="conn2-1" presStyleLbl="parChTrans1D2" presStyleIdx="2" presStyleCnt="5"/>
      <dgm:spPr/>
    </dgm:pt>
    <dgm:pt modelId="{D1332CD6-1988-41F7-BF0E-FFBBD86B1E63}" type="pres">
      <dgm:prSet presAssocID="{8E8FDC42-D725-4B05-875C-B2FD18C548CF}" presName="connTx" presStyleLbl="parChTrans1D2" presStyleIdx="2" presStyleCnt="5"/>
      <dgm:spPr/>
    </dgm:pt>
    <dgm:pt modelId="{473E09DA-7B99-4C54-AC7D-212D84C25F6C}" type="pres">
      <dgm:prSet presAssocID="{2ADBEDA1-4032-407C-AA5E-9463398D306A}" presName="root2" presStyleCnt="0"/>
      <dgm:spPr/>
    </dgm:pt>
    <dgm:pt modelId="{A7BC66E2-A423-4672-A46B-696F30904E30}" type="pres">
      <dgm:prSet presAssocID="{2ADBEDA1-4032-407C-AA5E-9463398D306A}" presName="LevelTwoTextNode" presStyleLbl="node2" presStyleIdx="2" presStyleCnt="5">
        <dgm:presLayoutVars>
          <dgm:chPref val="3"/>
        </dgm:presLayoutVars>
      </dgm:prSet>
      <dgm:spPr/>
    </dgm:pt>
    <dgm:pt modelId="{0294020E-4643-4D73-94AC-26F70F2D56A0}" type="pres">
      <dgm:prSet presAssocID="{2ADBEDA1-4032-407C-AA5E-9463398D306A}" presName="level3hierChild" presStyleCnt="0"/>
      <dgm:spPr/>
    </dgm:pt>
    <dgm:pt modelId="{B20F5C77-5A7D-4F7E-AD0E-2B9280ECB6BD}" type="pres">
      <dgm:prSet presAssocID="{B4C10CDA-006A-47C4-906C-79DC78513AF0}" presName="conn2-1" presStyleLbl="parChTrans1D2" presStyleIdx="3" presStyleCnt="5"/>
      <dgm:spPr/>
    </dgm:pt>
    <dgm:pt modelId="{439D2FB3-02E6-4CF7-9672-3DCAA0E90866}" type="pres">
      <dgm:prSet presAssocID="{B4C10CDA-006A-47C4-906C-79DC78513AF0}" presName="connTx" presStyleLbl="parChTrans1D2" presStyleIdx="3" presStyleCnt="5"/>
      <dgm:spPr/>
    </dgm:pt>
    <dgm:pt modelId="{B3845AFF-A19E-4FA9-916E-FB5EAE33E4AD}" type="pres">
      <dgm:prSet presAssocID="{3CB0C675-DA31-4628-A9A9-113AA6BAD5E9}" presName="root2" presStyleCnt="0"/>
      <dgm:spPr/>
    </dgm:pt>
    <dgm:pt modelId="{F9628430-5682-426B-A054-B89EBE1E9DED}" type="pres">
      <dgm:prSet presAssocID="{3CB0C675-DA31-4628-A9A9-113AA6BAD5E9}" presName="LevelTwoTextNode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4CDB4A5B-033C-4806-B1D5-A3AD80574FB9}" type="pres">
      <dgm:prSet presAssocID="{3CB0C675-DA31-4628-A9A9-113AA6BAD5E9}" presName="level3hierChild" presStyleCnt="0"/>
      <dgm:spPr/>
    </dgm:pt>
    <dgm:pt modelId="{08E9F31E-3F80-4086-B610-5141A02DEE50}" type="pres">
      <dgm:prSet presAssocID="{6DF593EE-4C56-45FF-8698-778F0507DF32}" presName="conn2-1" presStyleLbl="parChTrans1D2" presStyleIdx="4" presStyleCnt="5"/>
      <dgm:spPr/>
    </dgm:pt>
    <dgm:pt modelId="{B7029187-D541-450C-AE1A-7E7ACF0509A3}" type="pres">
      <dgm:prSet presAssocID="{6DF593EE-4C56-45FF-8698-778F0507DF32}" presName="connTx" presStyleLbl="parChTrans1D2" presStyleIdx="4" presStyleCnt="5"/>
      <dgm:spPr/>
    </dgm:pt>
    <dgm:pt modelId="{7D783CA4-1997-4C94-BBAE-50EC6064C8EB}" type="pres">
      <dgm:prSet presAssocID="{6EA9F500-8FAE-46D2-ACB2-ABD9EBADF22F}" presName="root2" presStyleCnt="0"/>
      <dgm:spPr/>
    </dgm:pt>
    <dgm:pt modelId="{41AB9886-DF4A-415E-9011-3163DFE7F409}" type="pres">
      <dgm:prSet presAssocID="{6EA9F500-8FAE-46D2-ACB2-ABD9EBADF22F}" presName="LevelTwoTextNode" presStyleLbl="node2" presStyleIdx="4" presStyleCnt="5">
        <dgm:presLayoutVars>
          <dgm:chPref val="3"/>
        </dgm:presLayoutVars>
      </dgm:prSet>
      <dgm:spPr/>
    </dgm:pt>
    <dgm:pt modelId="{99C70D32-E9C3-4F44-BD3E-B1ADF72E49B3}" type="pres">
      <dgm:prSet presAssocID="{6EA9F500-8FAE-46D2-ACB2-ABD9EBADF22F}" presName="level3hierChild" presStyleCnt="0"/>
      <dgm:spPr/>
    </dgm:pt>
  </dgm:ptLst>
  <dgm:cxnLst>
    <dgm:cxn modelId="{289BED11-7AA1-420C-AB39-4C2678705328}" type="presOf" srcId="{2ADBEDA1-4032-407C-AA5E-9463398D306A}" destId="{A7BC66E2-A423-4672-A46B-696F30904E30}" srcOrd="0" destOrd="0" presId="urn:microsoft.com/office/officeart/2008/layout/HorizontalMultiLevelHierarchy"/>
    <dgm:cxn modelId="{C8B0DC91-106E-4513-B7BD-53DE4620373C}" type="presOf" srcId="{E8160F6C-3DB9-4242-BABC-35132A52615B}" destId="{A377BBB7-A0C7-42F9-979E-573BCFBD0C9A}" srcOrd="1" destOrd="0" presId="urn:microsoft.com/office/officeart/2008/layout/HorizontalMultiLevelHierarchy"/>
    <dgm:cxn modelId="{26633961-DAB0-44E1-A01C-E5248558CE43}" srcId="{FD5291B7-C2DC-4847-8FA8-2ACC7AFD690B}" destId="{3CB0C675-DA31-4628-A9A9-113AA6BAD5E9}" srcOrd="3" destOrd="0" parTransId="{B4C10CDA-006A-47C4-906C-79DC78513AF0}" sibTransId="{CFA32573-71AC-4DB1-B274-53DDE313E90B}"/>
    <dgm:cxn modelId="{859568E3-270E-4132-BE32-D11FDC89E018}" type="presOf" srcId="{1C2B111D-CA59-47DF-94D8-A577E479F0CC}" destId="{7D82B001-83FC-4592-986D-D861786ABEC1}" srcOrd="0" destOrd="0" presId="urn:microsoft.com/office/officeart/2008/layout/HorizontalMultiLevelHierarchy"/>
    <dgm:cxn modelId="{C3B7BE93-4E2E-4F0A-96DC-20D97DB50FA7}" srcId="{FD5291B7-C2DC-4847-8FA8-2ACC7AFD690B}" destId="{6EA9F500-8FAE-46D2-ACB2-ABD9EBADF22F}" srcOrd="4" destOrd="0" parTransId="{6DF593EE-4C56-45FF-8698-778F0507DF32}" sibTransId="{8E478553-9988-40C2-923C-FA1DC078E1D3}"/>
    <dgm:cxn modelId="{676C1961-DF18-49A8-A558-5C28BCFC7E60}" type="presOf" srcId="{B4C10CDA-006A-47C4-906C-79DC78513AF0}" destId="{B20F5C77-5A7D-4F7E-AD0E-2B9280ECB6BD}" srcOrd="0" destOrd="0" presId="urn:microsoft.com/office/officeart/2008/layout/HorizontalMultiLevelHierarchy"/>
    <dgm:cxn modelId="{DBB8FA51-0668-4422-93A8-280EEA0D8B4F}" type="presOf" srcId="{D00BC1BB-1F6C-4E0C-BBD7-779509D3C75C}" destId="{01F66F3B-2EA3-43F3-81D6-B3206CA51300}" srcOrd="0" destOrd="0" presId="urn:microsoft.com/office/officeart/2008/layout/HorizontalMultiLevelHierarchy"/>
    <dgm:cxn modelId="{CB3A6B0A-D70E-4267-A8D4-14E770746447}" type="presOf" srcId="{6DF593EE-4C56-45FF-8698-778F0507DF32}" destId="{08E9F31E-3F80-4086-B610-5141A02DEE50}" srcOrd="0" destOrd="0" presId="urn:microsoft.com/office/officeart/2008/layout/HorizontalMultiLevelHierarchy"/>
    <dgm:cxn modelId="{0A77EDB2-FA43-40F2-90D0-69D04C280DAC}" type="presOf" srcId="{CF717EB5-6D8D-4F93-93E5-774F30B40C95}" destId="{A58EF3A4-275C-477E-838A-2BB254768899}" srcOrd="0" destOrd="0" presId="urn:microsoft.com/office/officeart/2008/layout/HorizontalMultiLevelHierarchy"/>
    <dgm:cxn modelId="{13C1DE96-8287-41BA-ACB9-38E67F0EDC37}" type="presOf" srcId="{95197756-A6EF-44A9-9617-FDFB83B822F9}" destId="{AAB2A0A8-1E66-44A2-BE1D-28A8ED36D10A}" srcOrd="0" destOrd="0" presId="urn:microsoft.com/office/officeart/2008/layout/HorizontalMultiLevelHierarchy"/>
    <dgm:cxn modelId="{86FFEA17-C97F-48DE-AA45-9C910D28E024}" type="presOf" srcId="{E8160F6C-3DB9-4242-BABC-35132A52615B}" destId="{8D3060B5-4813-4361-96E3-85E7F6EC2A97}" srcOrd="0" destOrd="0" presId="urn:microsoft.com/office/officeart/2008/layout/HorizontalMultiLevelHierarchy"/>
    <dgm:cxn modelId="{941B6ADB-C16D-48D4-A598-A40945692C2B}" type="presOf" srcId="{8E8FDC42-D725-4B05-875C-B2FD18C548CF}" destId="{D1332CD6-1988-41F7-BF0E-FFBBD86B1E63}" srcOrd="1" destOrd="0" presId="urn:microsoft.com/office/officeart/2008/layout/HorizontalMultiLevelHierarchy"/>
    <dgm:cxn modelId="{BF1597D3-A29C-4C0C-BE8B-0D31D13C174C}" srcId="{FD5291B7-C2DC-4847-8FA8-2ACC7AFD690B}" destId="{CF717EB5-6D8D-4F93-93E5-774F30B40C95}" srcOrd="0" destOrd="0" parTransId="{D00BC1BB-1F6C-4E0C-BBD7-779509D3C75C}" sibTransId="{933AFCC1-C028-4D6E-A2D1-8CFF48168F54}"/>
    <dgm:cxn modelId="{D47772DB-062F-485D-BDF5-56BA6D36C5A3}" type="presOf" srcId="{6DF593EE-4C56-45FF-8698-778F0507DF32}" destId="{B7029187-D541-450C-AE1A-7E7ACF0509A3}" srcOrd="1" destOrd="0" presId="urn:microsoft.com/office/officeart/2008/layout/HorizontalMultiLevelHierarchy"/>
    <dgm:cxn modelId="{A6EEDB05-2FFE-488A-BF9A-BA9B82C3618B}" type="presOf" srcId="{3CB0C675-DA31-4628-A9A9-113AA6BAD5E9}" destId="{F9628430-5682-426B-A054-B89EBE1E9DED}" srcOrd="0" destOrd="0" presId="urn:microsoft.com/office/officeart/2008/layout/HorizontalMultiLevelHierarchy"/>
    <dgm:cxn modelId="{D6745F99-D310-4A62-B9DA-2330E0C569AA}" type="presOf" srcId="{8E8FDC42-D725-4B05-875C-B2FD18C548CF}" destId="{7BA41223-EEED-47A2-870A-CF876D456A2F}" srcOrd="0" destOrd="0" presId="urn:microsoft.com/office/officeart/2008/layout/HorizontalMultiLevelHierarchy"/>
    <dgm:cxn modelId="{1A8E680E-3AFF-4F23-9ECE-382796BAA6C1}" type="presOf" srcId="{6EA9F500-8FAE-46D2-ACB2-ABD9EBADF22F}" destId="{41AB9886-DF4A-415E-9011-3163DFE7F409}" srcOrd="0" destOrd="0" presId="urn:microsoft.com/office/officeart/2008/layout/HorizontalMultiLevelHierarchy"/>
    <dgm:cxn modelId="{533D8450-5D9A-4363-973E-74CCC2818A11}" type="presOf" srcId="{FD5291B7-C2DC-4847-8FA8-2ACC7AFD690B}" destId="{155FCE54-8752-4A59-9C8C-67B9F122EB2F}" srcOrd="0" destOrd="0" presId="urn:microsoft.com/office/officeart/2008/layout/HorizontalMultiLevelHierarchy"/>
    <dgm:cxn modelId="{A83BCFF4-7001-4901-91D0-5DB0399AB4CC}" srcId="{FD5291B7-C2DC-4847-8FA8-2ACC7AFD690B}" destId="{2ADBEDA1-4032-407C-AA5E-9463398D306A}" srcOrd="2" destOrd="0" parTransId="{8E8FDC42-D725-4B05-875C-B2FD18C548CF}" sibTransId="{36DE83B4-6477-4083-993A-8B8BC8342CFD}"/>
    <dgm:cxn modelId="{C4E98EFE-2922-4BBA-861B-6BA97C787E60}" type="presOf" srcId="{B4C10CDA-006A-47C4-906C-79DC78513AF0}" destId="{439D2FB3-02E6-4CF7-9672-3DCAA0E90866}" srcOrd="1" destOrd="0" presId="urn:microsoft.com/office/officeart/2008/layout/HorizontalMultiLevelHierarchy"/>
    <dgm:cxn modelId="{533DCA01-786A-4D97-87C2-744C86F9F8CC}" type="presOf" srcId="{D00BC1BB-1F6C-4E0C-BBD7-779509D3C75C}" destId="{CD10E189-F2F9-4077-898C-39DC33A03139}" srcOrd="1" destOrd="0" presId="urn:microsoft.com/office/officeart/2008/layout/HorizontalMultiLevelHierarchy"/>
    <dgm:cxn modelId="{22546FE8-A395-4690-B2F6-8E2B3335DE34}" srcId="{95197756-A6EF-44A9-9617-FDFB83B822F9}" destId="{FD5291B7-C2DC-4847-8FA8-2ACC7AFD690B}" srcOrd="0" destOrd="0" parTransId="{1C82048C-78D5-49DB-A3E6-58EBFAACC372}" sibTransId="{F32082AD-F5D3-4707-9E6A-3346CF7FFFCB}"/>
    <dgm:cxn modelId="{676D3EBF-026A-4B55-8A9F-C41832CD65E5}" srcId="{FD5291B7-C2DC-4847-8FA8-2ACC7AFD690B}" destId="{1C2B111D-CA59-47DF-94D8-A577E479F0CC}" srcOrd="1" destOrd="0" parTransId="{E8160F6C-3DB9-4242-BABC-35132A52615B}" sibTransId="{5DB73397-3C0F-43EF-86D0-47D1D9C192CC}"/>
    <dgm:cxn modelId="{3DD10EE7-734D-40C7-AE1C-5955C3CDF49E}" type="presParOf" srcId="{AAB2A0A8-1E66-44A2-BE1D-28A8ED36D10A}" destId="{3B839397-4860-47F8-9808-DE4027C03131}" srcOrd="0" destOrd="0" presId="urn:microsoft.com/office/officeart/2008/layout/HorizontalMultiLevelHierarchy"/>
    <dgm:cxn modelId="{033C2585-EDF0-41A9-B2A9-672B3F0A3D69}" type="presParOf" srcId="{3B839397-4860-47F8-9808-DE4027C03131}" destId="{155FCE54-8752-4A59-9C8C-67B9F122EB2F}" srcOrd="0" destOrd="0" presId="urn:microsoft.com/office/officeart/2008/layout/HorizontalMultiLevelHierarchy"/>
    <dgm:cxn modelId="{B57F977F-B1F2-414F-A23D-1F73D01A9584}" type="presParOf" srcId="{3B839397-4860-47F8-9808-DE4027C03131}" destId="{63443AEF-92C5-4BD4-BA37-22832C8083C6}" srcOrd="1" destOrd="0" presId="urn:microsoft.com/office/officeart/2008/layout/HorizontalMultiLevelHierarchy"/>
    <dgm:cxn modelId="{DACE4306-BB80-4D09-A8AD-ADD94C0AC9FA}" type="presParOf" srcId="{63443AEF-92C5-4BD4-BA37-22832C8083C6}" destId="{01F66F3B-2EA3-43F3-81D6-B3206CA51300}" srcOrd="0" destOrd="0" presId="urn:microsoft.com/office/officeart/2008/layout/HorizontalMultiLevelHierarchy"/>
    <dgm:cxn modelId="{B82EF173-E2AC-4203-94BF-D0E53E0C3B11}" type="presParOf" srcId="{01F66F3B-2EA3-43F3-81D6-B3206CA51300}" destId="{CD10E189-F2F9-4077-898C-39DC33A03139}" srcOrd="0" destOrd="0" presId="urn:microsoft.com/office/officeart/2008/layout/HorizontalMultiLevelHierarchy"/>
    <dgm:cxn modelId="{608FD28E-9969-47B1-8D3C-C1F101121A4F}" type="presParOf" srcId="{63443AEF-92C5-4BD4-BA37-22832C8083C6}" destId="{B68897B4-48E4-43B2-B024-84669A4AFE6E}" srcOrd="1" destOrd="0" presId="urn:microsoft.com/office/officeart/2008/layout/HorizontalMultiLevelHierarchy"/>
    <dgm:cxn modelId="{547C386E-B8C3-4967-A544-96E29BB6D78A}" type="presParOf" srcId="{B68897B4-48E4-43B2-B024-84669A4AFE6E}" destId="{A58EF3A4-275C-477E-838A-2BB254768899}" srcOrd="0" destOrd="0" presId="urn:microsoft.com/office/officeart/2008/layout/HorizontalMultiLevelHierarchy"/>
    <dgm:cxn modelId="{FBDF0668-D2F3-4DC3-A9C3-04174670776B}" type="presParOf" srcId="{B68897B4-48E4-43B2-B024-84669A4AFE6E}" destId="{91686E62-513D-44F2-9FF7-3D1AA99491D7}" srcOrd="1" destOrd="0" presId="urn:microsoft.com/office/officeart/2008/layout/HorizontalMultiLevelHierarchy"/>
    <dgm:cxn modelId="{352EA5FA-BB66-4F2B-A094-A876F9F02A45}" type="presParOf" srcId="{63443AEF-92C5-4BD4-BA37-22832C8083C6}" destId="{8D3060B5-4813-4361-96E3-85E7F6EC2A97}" srcOrd="2" destOrd="0" presId="urn:microsoft.com/office/officeart/2008/layout/HorizontalMultiLevelHierarchy"/>
    <dgm:cxn modelId="{D808370B-EFD2-4D85-A051-E8A906F465F8}" type="presParOf" srcId="{8D3060B5-4813-4361-96E3-85E7F6EC2A97}" destId="{A377BBB7-A0C7-42F9-979E-573BCFBD0C9A}" srcOrd="0" destOrd="0" presId="urn:microsoft.com/office/officeart/2008/layout/HorizontalMultiLevelHierarchy"/>
    <dgm:cxn modelId="{01BB7532-7522-4BEE-802E-69C44834739A}" type="presParOf" srcId="{63443AEF-92C5-4BD4-BA37-22832C8083C6}" destId="{0887B824-9153-4474-945E-86E9EFA0BC10}" srcOrd="3" destOrd="0" presId="urn:microsoft.com/office/officeart/2008/layout/HorizontalMultiLevelHierarchy"/>
    <dgm:cxn modelId="{DD6025B3-213B-40E9-9B39-7CAC28292898}" type="presParOf" srcId="{0887B824-9153-4474-945E-86E9EFA0BC10}" destId="{7D82B001-83FC-4592-986D-D861786ABEC1}" srcOrd="0" destOrd="0" presId="urn:microsoft.com/office/officeart/2008/layout/HorizontalMultiLevelHierarchy"/>
    <dgm:cxn modelId="{463032A7-18F6-4E29-8AC4-77224729A5EE}" type="presParOf" srcId="{0887B824-9153-4474-945E-86E9EFA0BC10}" destId="{AA28D838-4B54-4728-9685-9764CFCA6967}" srcOrd="1" destOrd="0" presId="urn:microsoft.com/office/officeart/2008/layout/HorizontalMultiLevelHierarchy"/>
    <dgm:cxn modelId="{CB440D9C-8FA0-4A48-B4C6-67A3FA389699}" type="presParOf" srcId="{63443AEF-92C5-4BD4-BA37-22832C8083C6}" destId="{7BA41223-EEED-47A2-870A-CF876D456A2F}" srcOrd="4" destOrd="0" presId="urn:microsoft.com/office/officeart/2008/layout/HorizontalMultiLevelHierarchy"/>
    <dgm:cxn modelId="{6CB55ACD-F793-47DA-99EB-6BF047734C81}" type="presParOf" srcId="{7BA41223-EEED-47A2-870A-CF876D456A2F}" destId="{D1332CD6-1988-41F7-BF0E-FFBBD86B1E63}" srcOrd="0" destOrd="0" presId="urn:microsoft.com/office/officeart/2008/layout/HorizontalMultiLevelHierarchy"/>
    <dgm:cxn modelId="{EAC7C512-CA41-40CA-8722-EC0F8D007B90}" type="presParOf" srcId="{63443AEF-92C5-4BD4-BA37-22832C8083C6}" destId="{473E09DA-7B99-4C54-AC7D-212D84C25F6C}" srcOrd="5" destOrd="0" presId="urn:microsoft.com/office/officeart/2008/layout/HorizontalMultiLevelHierarchy"/>
    <dgm:cxn modelId="{6F083840-1457-4C69-AA1C-FD5787F46C3A}" type="presParOf" srcId="{473E09DA-7B99-4C54-AC7D-212D84C25F6C}" destId="{A7BC66E2-A423-4672-A46B-696F30904E30}" srcOrd="0" destOrd="0" presId="urn:microsoft.com/office/officeart/2008/layout/HorizontalMultiLevelHierarchy"/>
    <dgm:cxn modelId="{5ACCF997-8112-4324-86F3-B73B0E610249}" type="presParOf" srcId="{473E09DA-7B99-4C54-AC7D-212D84C25F6C}" destId="{0294020E-4643-4D73-94AC-26F70F2D56A0}" srcOrd="1" destOrd="0" presId="urn:microsoft.com/office/officeart/2008/layout/HorizontalMultiLevelHierarchy"/>
    <dgm:cxn modelId="{08DE7480-E4CC-4EE3-9EF8-1E37A58678B0}" type="presParOf" srcId="{63443AEF-92C5-4BD4-BA37-22832C8083C6}" destId="{B20F5C77-5A7D-4F7E-AD0E-2B9280ECB6BD}" srcOrd="6" destOrd="0" presId="urn:microsoft.com/office/officeart/2008/layout/HorizontalMultiLevelHierarchy"/>
    <dgm:cxn modelId="{08199A4C-CA92-48E6-89B7-EA1753E6BDBA}" type="presParOf" srcId="{B20F5C77-5A7D-4F7E-AD0E-2B9280ECB6BD}" destId="{439D2FB3-02E6-4CF7-9672-3DCAA0E90866}" srcOrd="0" destOrd="0" presId="urn:microsoft.com/office/officeart/2008/layout/HorizontalMultiLevelHierarchy"/>
    <dgm:cxn modelId="{E6A97BB5-91AB-4461-BDB4-555F9E645C4D}" type="presParOf" srcId="{63443AEF-92C5-4BD4-BA37-22832C8083C6}" destId="{B3845AFF-A19E-4FA9-916E-FB5EAE33E4AD}" srcOrd="7" destOrd="0" presId="urn:microsoft.com/office/officeart/2008/layout/HorizontalMultiLevelHierarchy"/>
    <dgm:cxn modelId="{27ABD24E-788D-4C71-A82D-8E5E3D97963C}" type="presParOf" srcId="{B3845AFF-A19E-4FA9-916E-FB5EAE33E4AD}" destId="{F9628430-5682-426B-A054-B89EBE1E9DED}" srcOrd="0" destOrd="0" presId="urn:microsoft.com/office/officeart/2008/layout/HorizontalMultiLevelHierarchy"/>
    <dgm:cxn modelId="{8C1F0650-F3BF-4802-AD4C-B39D0DF0DE50}" type="presParOf" srcId="{B3845AFF-A19E-4FA9-916E-FB5EAE33E4AD}" destId="{4CDB4A5B-033C-4806-B1D5-A3AD80574FB9}" srcOrd="1" destOrd="0" presId="urn:microsoft.com/office/officeart/2008/layout/HorizontalMultiLevelHierarchy"/>
    <dgm:cxn modelId="{067B895E-CE03-4B5A-BDB8-B2B35BCAC49D}" type="presParOf" srcId="{63443AEF-92C5-4BD4-BA37-22832C8083C6}" destId="{08E9F31E-3F80-4086-B610-5141A02DEE50}" srcOrd="8" destOrd="0" presId="urn:microsoft.com/office/officeart/2008/layout/HorizontalMultiLevelHierarchy"/>
    <dgm:cxn modelId="{755B3E74-0A45-46DF-AC09-1F2C8741D499}" type="presParOf" srcId="{08E9F31E-3F80-4086-B610-5141A02DEE50}" destId="{B7029187-D541-450C-AE1A-7E7ACF0509A3}" srcOrd="0" destOrd="0" presId="urn:microsoft.com/office/officeart/2008/layout/HorizontalMultiLevelHierarchy"/>
    <dgm:cxn modelId="{FCB3ACF2-D0BC-4E0F-905E-1D09CA0F0AAF}" type="presParOf" srcId="{63443AEF-92C5-4BD4-BA37-22832C8083C6}" destId="{7D783CA4-1997-4C94-BBAE-50EC6064C8EB}" srcOrd="9" destOrd="0" presId="urn:microsoft.com/office/officeart/2008/layout/HorizontalMultiLevelHierarchy"/>
    <dgm:cxn modelId="{03ECB0D2-0687-42B8-BEF0-A5FC871C84BD}" type="presParOf" srcId="{7D783CA4-1997-4C94-BBAE-50EC6064C8EB}" destId="{41AB9886-DF4A-415E-9011-3163DFE7F409}" srcOrd="0" destOrd="0" presId="urn:microsoft.com/office/officeart/2008/layout/HorizontalMultiLevelHierarchy"/>
    <dgm:cxn modelId="{0101F7FE-AA0E-457C-AD96-AA27FE91F69F}" type="presParOf" srcId="{7D783CA4-1997-4C94-BBAE-50EC6064C8EB}" destId="{99C70D32-E9C3-4F44-BD3E-B1ADF72E49B3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E9F31E-3F80-4086-B610-5141A02DEE50}">
      <dsp:nvSpPr>
        <dsp:cNvPr id="0" name=""/>
        <dsp:cNvSpPr/>
      </dsp:nvSpPr>
      <dsp:spPr>
        <a:xfrm>
          <a:off x="2281394" y="3031509"/>
          <a:ext cx="791635" cy="25488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95817" y="0"/>
              </a:lnTo>
              <a:lnTo>
                <a:pt x="395817" y="2548848"/>
              </a:lnTo>
              <a:lnTo>
                <a:pt x="791635" y="2548848"/>
              </a:lnTo>
            </a:path>
          </a:pathLst>
        </a:custGeom>
        <a:noFill/>
        <a:ln w="15875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000" kern="1200"/>
        </a:p>
      </dsp:txBody>
      <dsp:txXfrm>
        <a:off x="2610488" y="4239209"/>
        <a:ext cx="133447" cy="133447"/>
      </dsp:txXfrm>
    </dsp:sp>
    <dsp:sp modelId="{B20F5C77-5A7D-4F7E-AD0E-2B9280ECB6BD}">
      <dsp:nvSpPr>
        <dsp:cNvPr id="0" name=""/>
        <dsp:cNvSpPr/>
      </dsp:nvSpPr>
      <dsp:spPr>
        <a:xfrm>
          <a:off x="2281394" y="3031509"/>
          <a:ext cx="791635" cy="12114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95817" y="0"/>
              </a:lnTo>
              <a:lnTo>
                <a:pt x="395817" y="1211480"/>
              </a:lnTo>
              <a:lnTo>
                <a:pt x="791635" y="1211480"/>
              </a:lnTo>
            </a:path>
          </a:pathLst>
        </a:custGeom>
        <a:noFill/>
        <a:ln w="15875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500" kern="1200"/>
        </a:p>
      </dsp:txBody>
      <dsp:txXfrm>
        <a:off x="2641032" y="3601069"/>
        <a:ext cx="72359" cy="72359"/>
      </dsp:txXfrm>
    </dsp:sp>
    <dsp:sp modelId="{7BA41223-EEED-47A2-870A-CF876D456A2F}">
      <dsp:nvSpPr>
        <dsp:cNvPr id="0" name=""/>
        <dsp:cNvSpPr/>
      </dsp:nvSpPr>
      <dsp:spPr>
        <a:xfrm>
          <a:off x="2281394" y="2905622"/>
          <a:ext cx="791635" cy="125886"/>
        </a:xfrm>
        <a:custGeom>
          <a:avLst/>
          <a:gdLst/>
          <a:ahLst/>
          <a:cxnLst/>
          <a:rect l="0" t="0" r="0" b="0"/>
          <a:pathLst>
            <a:path>
              <a:moveTo>
                <a:pt x="0" y="125886"/>
              </a:moveTo>
              <a:lnTo>
                <a:pt x="395817" y="125886"/>
              </a:lnTo>
              <a:lnTo>
                <a:pt x="395817" y="0"/>
              </a:lnTo>
              <a:lnTo>
                <a:pt x="791635" y="0"/>
              </a:lnTo>
            </a:path>
          </a:pathLst>
        </a:custGeom>
        <a:noFill/>
        <a:ln w="15875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500" kern="1200"/>
        </a:p>
      </dsp:txBody>
      <dsp:txXfrm>
        <a:off x="2657172" y="2948526"/>
        <a:ext cx="40079" cy="40079"/>
      </dsp:txXfrm>
    </dsp:sp>
    <dsp:sp modelId="{8D3060B5-4813-4361-96E3-85E7F6EC2A97}">
      <dsp:nvSpPr>
        <dsp:cNvPr id="0" name=""/>
        <dsp:cNvSpPr/>
      </dsp:nvSpPr>
      <dsp:spPr>
        <a:xfrm>
          <a:off x="2281394" y="1568255"/>
          <a:ext cx="791635" cy="1463253"/>
        </a:xfrm>
        <a:custGeom>
          <a:avLst/>
          <a:gdLst/>
          <a:ahLst/>
          <a:cxnLst/>
          <a:rect l="0" t="0" r="0" b="0"/>
          <a:pathLst>
            <a:path>
              <a:moveTo>
                <a:pt x="0" y="1463253"/>
              </a:moveTo>
              <a:lnTo>
                <a:pt x="395817" y="1463253"/>
              </a:lnTo>
              <a:lnTo>
                <a:pt x="395817" y="0"/>
              </a:lnTo>
              <a:lnTo>
                <a:pt x="791635" y="0"/>
              </a:lnTo>
            </a:path>
          </a:pathLst>
        </a:custGeom>
        <a:noFill/>
        <a:ln w="15875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600" kern="1200"/>
        </a:p>
      </dsp:txBody>
      <dsp:txXfrm>
        <a:off x="2635620" y="2258290"/>
        <a:ext cx="83183" cy="83183"/>
      </dsp:txXfrm>
    </dsp:sp>
    <dsp:sp modelId="{01F66F3B-2EA3-43F3-81D6-B3206CA51300}">
      <dsp:nvSpPr>
        <dsp:cNvPr id="0" name=""/>
        <dsp:cNvSpPr/>
      </dsp:nvSpPr>
      <dsp:spPr>
        <a:xfrm>
          <a:off x="2281394" y="385605"/>
          <a:ext cx="791635" cy="2645903"/>
        </a:xfrm>
        <a:custGeom>
          <a:avLst/>
          <a:gdLst/>
          <a:ahLst/>
          <a:cxnLst/>
          <a:rect l="0" t="0" r="0" b="0"/>
          <a:pathLst>
            <a:path>
              <a:moveTo>
                <a:pt x="0" y="2645903"/>
              </a:moveTo>
              <a:lnTo>
                <a:pt x="395817" y="2645903"/>
              </a:lnTo>
              <a:lnTo>
                <a:pt x="395817" y="0"/>
              </a:lnTo>
              <a:lnTo>
                <a:pt x="791635" y="0"/>
              </a:lnTo>
            </a:path>
          </a:pathLst>
        </a:custGeom>
        <a:noFill/>
        <a:ln w="15875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000" kern="1200"/>
        </a:p>
      </dsp:txBody>
      <dsp:txXfrm>
        <a:off x="2608167" y="1639512"/>
        <a:ext cx="138089" cy="138089"/>
      </dsp:txXfrm>
    </dsp:sp>
    <dsp:sp modelId="{155FCE54-8752-4A59-9C8C-67B9F122EB2F}">
      <dsp:nvSpPr>
        <dsp:cNvPr id="0" name=""/>
        <dsp:cNvSpPr/>
      </dsp:nvSpPr>
      <dsp:spPr>
        <a:xfrm rot="16200000">
          <a:off x="-1494794" y="2070830"/>
          <a:ext cx="5631020" cy="192135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2667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6000" kern="1200" dirty="0" smtClean="0"/>
            <a:t>ЗАПРАВНІ</a:t>
          </a:r>
        </a:p>
        <a:p>
          <a:pPr lvl="0" algn="ctr" defTabSz="2667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6000" kern="1200" dirty="0" smtClean="0"/>
            <a:t>  </a:t>
          </a:r>
          <a:r>
            <a:rPr lang="uk-UA" sz="4000" kern="1200" dirty="0" smtClean="0"/>
            <a:t>П</a:t>
          </a:r>
          <a:r>
            <a:rPr lang="uk-UA" sz="3600" kern="1200" dirty="0" smtClean="0"/>
            <a:t>ЕРШІ СТРАВИ</a:t>
          </a:r>
          <a:endParaRPr lang="uk-UA" sz="6000" kern="1200" dirty="0"/>
        </a:p>
      </dsp:txBody>
      <dsp:txXfrm>
        <a:off x="-1494794" y="2070830"/>
        <a:ext cx="5631020" cy="1921358"/>
      </dsp:txXfrm>
    </dsp:sp>
    <dsp:sp modelId="{A58EF3A4-275C-477E-838A-2BB254768899}">
      <dsp:nvSpPr>
        <dsp:cNvPr id="0" name=""/>
        <dsp:cNvSpPr/>
      </dsp:nvSpPr>
      <dsp:spPr>
        <a:xfrm>
          <a:off x="3073030" y="5375"/>
          <a:ext cx="3509251" cy="760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БОРЩІ</a:t>
          </a:r>
          <a:endParaRPr lang="uk-UA" sz="3200" kern="1200" dirty="0"/>
        </a:p>
      </dsp:txBody>
      <dsp:txXfrm>
        <a:off x="3073030" y="5375"/>
        <a:ext cx="3509251" cy="760459"/>
      </dsp:txXfrm>
    </dsp:sp>
    <dsp:sp modelId="{7D82B001-83FC-4592-986D-D861786ABEC1}">
      <dsp:nvSpPr>
        <dsp:cNvPr id="0" name=""/>
        <dsp:cNvSpPr/>
      </dsp:nvSpPr>
      <dsp:spPr>
        <a:xfrm>
          <a:off x="3073030" y="1033308"/>
          <a:ext cx="3509251" cy="10698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РОЗСОЛЬНИКИ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3200" kern="1200" dirty="0"/>
        </a:p>
      </dsp:txBody>
      <dsp:txXfrm>
        <a:off x="3073030" y="1033308"/>
        <a:ext cx="3509251" cy="1069893"/>
      </dsp:txXfrm>
    </dsp:sp>
    <dsp:sp modelId="{A7BC66E2-A423-4672-A46B-696F30904E30}">
      <dsp:nvSpPr>
        <dsp:cNvPr id="0" name=""/>
        <dsp:cNvSpPr/>
      </dsp:nvSpPr>
      <dsp:spPr>
        <a:xfrm>
          <a:off x="3073030" y="2370675"/>
          <a:ext cx="3509251" cy="10698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КАПУСНЯКИ</a:t>
          </a:r>
          <a:endParaRPr lang="uk-UA" sz="3200" kern="1200" dirty="0"/>
        </a:p>
      </dsp:txBody>
      <dsp:txXfrm>
        <a:off x="3073030" y="2370675"/>
        <a:ext cx="3509251" cy="1069893"/>
      </dsp:txXfrm>
    </dsp:sp>
    <dsp:sp modelId="{F9628430-5682-426B-A054-B89EBE1E9DED}">
      <dsp:nvSpPr>
        <dsp:cNvPr id="0" name=""/>
        <dsp:cNvSpPr/>
      </dsp:nvSpPr>
      <dsp:spPr>
        <a:xfrm>
          <a:off x="3073030" y="3708043"/>
          <a:ext cx="3509251" cy="10698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СОЛЯНКИ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3200" kern="1200" dirty="0"/>
        </a:p>
      </dsp:txBody>
      <dsp:txXfrm>
        <a:off x="3073030" y="3708043"/>
        <a:ext cx="3509251" cy="1069893"/>
      </dsp:txXfrm>
    </dsp:sp>
    <dsp:sp modelId="{41AB9886-DF4A-415E-9011-3163DFE7F409}">
      <dsp:nvSpPr>
        <dsp:cNvPr id="0" name=""/>
        <dsp:cNvSpPr/>
      </dsp:nvSpPr>
      <dsp:spPr>
        <a:xfrm>
          <a:off x="3073030" y="5045410"/>
          <a:ext cx="3509251" cy="10698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КУЛЕШІ</a:t>
          </a:r>
          <a:endParaRPr lang="uk-UA" sz="3200" kern="1200" dirty="0"/>
        </a:p>
      </dsp:txBody>
      <dsp:txXfrm>
        <a:off x="3073030" y="5045410"/>
        <a:ext cx="3509251" cy="10698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1VKKFJ_hN3Q" TargetMode="External"/><Relationship Id="rId2" Type="http://schemas.openxmlformats.org/officeDocument/2006/relationships/hyperlink" Target="https://youtu.be/qkTlcfCw7jQ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jpg"/><Relationship Id="rId4" Type="http://schemas.openxmlformats.org/officeDocument/2006/relationships/image" Target="../media/image12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hyperlink" Target="https://klopotenko.com/gotuyemo-prostyj-ta-smachnyj-sup-reczept-rozsolnyku-na-kuryachomu-buljoni-z-rysom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jpg"/><Relationship Id="rId4" Type="http://schemas.openxmlformats.org/officeDocument/2006/relationships/hyperlink" Target="https://youtu.be/Bg1D_orpHr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hyperlink" Target="https://klopotenko.com/iz-grechkoyu-j-shkvarkami-yak-prigotuvati-najsmachnishij-kapusnyak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jpg"/><Relationship Id="rId4" Type="http://schemas.openxmlformats.org/officeDocument/2006/relationships/hyperlink" Target="https://klopotenko.com/kapusnjak-z-garbuzom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hyperlink" Target="https://youtu.be/c9uqRi8z2j8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hyperlink" Target="https://youtu.be/CxGs9E-QwEA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11" Type="http://schemas.openxmlformats.org/officeDocument/2006/relationships/image" Target="../media/image11.jpg"/><Relationship Id="rId5" Type="http://schemas.openxmlformats.org/officeDocument/2006/relationships/image" Target="../media/image5.png"/><Relationship Id="rId10" Type="http://schemas.openxmlformats.org/officeDocument/2006/relationships/image" Target="../media/image10.jpg"/><Relationship Id="rId4" Type="http://schemas.openxmlformats.org/officeDocument/2006/relationships/image" Target="../media/image4.png"/><Relationship Id="rId9" Type="http://schemas.openxmlformats.org/officeDocument/2006/relationships/image" Target="../media/image9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g"/><Relationship Id="rId3" Type="http://schemas.openxmlformats.org/officeDocument/2006/relationships/diagramLayout" Target="../diagrams/layout1.xml"/><Relationship Id="rId7" Type="http://schemas.openxmlformats.org/officeDocument/2006/relationships/image" Target="../media/image12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openxmlformats.org/officeDocument/2006/relationships/image" Target="../media/image16.jpg"/><Relationship Id="rId5" Type="http://schemas.openxmlformats.org/officeDocument/2006/relationships/diagramColors" Target="../diagrams/colors1.xml"/><Relationship Id="rId10" Type="http://schemas.openxmlformats.org/officeDocument/2006/relationships/image" Target="../media/image15.jp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4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1628800"/>
            <a:ext cx="63367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Приготування заправних перших страв</a:t>
            </a:r>
            <a:endParaRPr lang="uk-UA" sz="3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55976" y="4293096"/>
            <a:ext cx="37444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Підготувала</a:t>
            </a:r>
          </a:p>
          <a:p>
            <a:pPr algn="r"/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майстер в/н</a:t>
            </a:r>
          </a:p>
          <a:p>
            <a:pPr algn="r"/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Тетяна ГАЙДАЙ</a:t>
            </a:r>
            <a:endParaRPr lang="uk-UA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0843" y="3169321"/>
            <a:ext cx="4000104" cy="2247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977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523250"/>
            <a:ext cx="2143125" cy="214312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79512" y="332656"/>
            <a:ext cx="878497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БОРЩ	</a:t>
            </a:r>
          </a:p>
          <a:p>
            <a:pPr algn="just"/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БОРЩ - </a:t>
            </a:r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 національна страва, обов'язковою складовою частиною якої є буряк столовий червоний.</a:t>
            </a:r>
          </a:p>
          <a:p>
            <a:pPr algn="just"/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ЯТАЙТЕ</a:t>
            </a:r>
          </a:p>
          <a:p>
            <a:pPr algn="just"/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Не варіть столові буряки у підсоленій воді: 			вони потемніють.</a:t>
            </a:r>
          </a:p>
          <a:p>
            <a:pPr algn="just"/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Щоб столові буряки зберегли свій  				червоний колір, їх треба варити зі 				шкірочкою і корінцем. Якщо корінець 				відрізати, з буряків вийде сік і вони стануть білими.</a:t>
            </a:r>
          </a:p>
          <a:p>
            <a:pPr algn="just"/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доведення до готовності столових буряків можна прискорити: спочатку їх варити у воді 45-50хв, а потім охолодити під струменем холодної води і тримати та к 10 хв.</a:t>
            </a:r>
          </a:p>
          <a:p>
            <a:pPr lvl="0" algn="just"/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Шкірочку з варених </a:t>
            </a:r>
            <a:r>
              <a:rPr lang="uk-UA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uk-UA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печених </a:t>
            </a:r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буряків легше обчистити, якщо їх ще гарячими залити холодною водою.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91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332656"/>
            <a:ext cx="878497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БОРЩ</a:t>
            </a:r>
          </a:p>
          <a:p>
            <a:pPr algn="just"/>
            <a:r>
              <a:rPr lang="uk-UA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різних регіонах України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БОРЩ  </a:t>
            </a:r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готують по-різному, звідси і його назва:київський, чернігівський, полтавський, галицький, львівський, волинський та ін., але найбільш поширений борщ Український з пампушками.</a:t>
            </a: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Український борщ </a:t>
            </a: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(Євген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Клопотенко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)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55976" y="5152449"/>
            <a:ext cx="3960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Полтавський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борщ 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зі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"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щипаними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"  галушками (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Євген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Клопотенко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)</a:t>
            </a:r>
            <a:endParaRPr lang="uk-UA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361" y="2348880"/>
            <a:ext cx="2468396" cy="184785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4640957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22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332656"/>
            <a:ext cx="87849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РОЗСОЛЬНИКИ	</a:t>
            </a:r>
          </a:p>
          <a:p>
            <a:pPr algn="just"/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Розсольники – </a:t>
            </a:r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обов'язковою складовою частиною розсольників є солоні огірки.</a:t>
            </a:r>
          </a:p>
          <a:p>
            <a:pPr algn="just"/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*Якщо смак </a:t>
            </a:r>
            <a:r>
              <a:rPr lang="uk-UA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розсольника</a:t>
            </a:r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недостатньо гострий, додайте проціджений і кип'ячений огірковий розсіл за 5-10хв до закінчення варіння.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03648" y="3140968"/>
            <a:ext cx="2736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 smtClean="0">
                <a:hlinkClick r:id="rId2"/>
              </a:rPr>
              <a:t>Розсольник</a:t>
            </a:r>
            <a:r>
              <a:rPr lang="ru-RU" dirty="0" smtClean="0">
                <a:hlinkClick r:id="rId2"/>
              </a:rPr>
              <a:t> на </a:t>
            </a:r>
            <a:r>
              <a:rPr lang="ru-RU" dirty="0" err="1" smtClean="0">
                <a:hlinkClick r:id="rId2"/>
              </a:rPr>
              <a:t>курячому</a:t>
            </a:r>
            <a:r>
              <a:rPr lang="ru-RU" dirty="0" smtClean="0">
                <a:hlinkClick r:id="rId2"/>
              </a:rPr>
              <a:t> </a:t>
            </a:r>
            <a:r>
              <a:rPr lang="ru-RU" dirty="0" err="1" smtClean="0">
                <a:hlinkClick r:id="rId2"/>
              </a:rPr>
              <a:t>бульйоні</a:t>
            </a:r>
            <a:r>
              <a:rPr lang="ru-RU" dirty="0" smtClean="0">
                <a:hlinkClick r:id="rId2"/>
              </a:rPr>
              <a:t> з рисом </a:t>
            </a:r>
          </a:p>
          <a:p>
            <a:pPr algn="ctr"/>
            <a:r>
              <a:rPr lang="ru-RU" dirty="0" smtClean="0">
                <a:hlinkClick r:id="rId2"/>
              </a:rPr>
              <a:t>(</a:t>
            </a:r>
            <a:r>
              <a:rPr lang="ru-RU" dirty="0" err="1" smtClean="0">
                <a:hlinkClick r:id="rId2"/>
              </a:rPr>
              <a:t>Євген</a:t>
            </a:r>
            <a:r>
              <a:rPr lang="ru-RU" dirty="0" smtClean="0">
                <a:hlinkClick r:id="rId2"/>
              </a:rPr>
              <a:t> </a:t>
            </a:r>
            <a:r>
              <a:rPr lang="ru-RU" dirty="0" err="1" smtClean="0">
                <a:hlinkClick r:id="rId2"/>
              </a:rPr>
              <a:t>Клопотенко</a:t>
            </a:r>
            <a:r>
              <a:rPr lang="ru-RU" dirty="0" smtClean="0">
                <a:hlinkClick r:id="rId2"/>
              </a:rPr>
              <a:t>)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354" y="2879118"/>
            <a:ext cx="2657475" cy="17240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932040" y="5013176"/>
            <a:ext cx="33843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hlinkClick r:id="rId4"/>
              </a:rPr>
              <a:t>Розсольник</a:t>
            </a:r>
            <a:r>
              <a:rPr lang="ru-RU" dirty="0" smtClean="0">
                <a:hlinkClick r:id="rId4"/>
              </a:rPr>
              <a:t> на ребрах з </a:t>
            </a:r>
            <a:r>
              <a:rPr lang="ru-RU" dirty="0" err="1" smtClean="0">
                <a:hlinkClick r:id="rId4"/>
              </a:rPr>
              <a:t>маринованими</a:t>
            </a:r>
            <a:r>
              <a:rPr lang="ru-RU" dirty="0" smtClean="0">
                <a:hlinkClick r:id="rId4"/>
              </a:rPr>
              <a:t> </a:t>
            </a:r>
            <a:r>
              <a:rPr lang="ru-RU" dirty="0" err="1" smtClean="0">
                <a:hlinkClick r:id="rId4"/>
              </a:rPr>
              <a:t>огірками</a:t>
            </a:r>
            <a:r>
              <a:rPr lang="ru-RU" dirty="0" smtClean="0">
                <a:hlinkClick r:id="rId4"/>
              </a:rPr>
              <a:t> (</a:t>
            </a:r>
            <a:r>
              <a:rPr lang="ru-RU" dirty="0" err="1" smtClean="0">
                <a:hlinkClick r:id="rId4"/>
              </a:rPr>
              <a:t>Євген</a:t>
            </a:r>
            <a:r>
              <a:rPr lang="ru-RU" dirty="0" smtClean="0">
                <a:hlinkClick r:id="rId4"/>
              </a:rPr>
              <a:t> </a:t>
            </a:r>
            <a:r>
              <a:rPr lang="ru-RU" dirty="0" err="1" smtClean="0">
                <a:hlinkClick r:id="rId4"/>
              </a:rPr>
              <a:t>Клопотенко</a:t>
            </a:r>
            <a:r>
              <a:rPr lang="ru-RU" dirty="0" smtClean="0">
                <a:hlinkClick r:id="rId4"/>
              </a:rPr>
              <a:t>)</a:t>
            </a:r>
            <a:endParaRPr lang="uk-UA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4603143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84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332656"/>
            <a:ext cx="87849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КАПУСНЯКИ	</a:t>
            </a:r>
          </a:p>
          <a:p>
            <a:pPr algn="just"/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Капусняки – </a:t>
            </a:r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 продуктом для приготування їх є квашена капуста.</a:t>
            </a:r>
          </a:p>
          <a:p>
            <a:pPr algn="just"/>
            <a:r>
              <a:rPr lang="uk-UA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*Соліть </a:t>
            </a:r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капусняк з кислої капусти тільки після того, як капуста звариться, - інакше ви можете його пересолити.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2996952"/>
            <a:ext cx="316835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dirty="0" err="1" smtClean="0">
                <a:hlinkClick r:id="rId2"/>
              </a:rPr>
              <a:t>Найсмачніший</a:t>
            </a:r>
            <a:r>
              <a:rPr lang="ru-RU" dirty="0" smtClean="0">
                <a:hlinkClick r:id="rId2"/>
              </a:rPr>
              <a:t> </a:t>
            </a:r>
            <a:r>
              <a:rPr lang="ru-RU" dirty="0" err="1" smtClean="0">
                <a:hlinkClick r:id="rId2"/>
              </a:rPr>
              <a:t>капусняк</a:t>
            </a:r>
            <a:r>
              <a:rPr lang="ru-RU" dirty="0" smtClean="0">
                <a:hlinkClick r:id="rId2"/>
              </a:rPr>
              <a:t> (</a:t>
            </a:r>
            <a:r>
              <a:rPr lang="ru-RU" dirty="0" err="1" smtClean="0">
                <a:hlinkClick r:id="rId2"/>
              </a:rPr>
              <a:t>Євген</a:t>
            </a:r>
            <a:r>
              <a:rPr lang="ru-RU" dirty="0" smtClean="0">
                <a:hlinkClick r:id="rId2"/>
              </a:rPr>
              <a:t> </a:t>
            </a:r>
            <a:r>
              <a:rPr lang="ru-RU" dirty="0" err="1" smtClean="0">
                <a:hlinkClick r:id="rId2"/>
              </a:rPr>
              <a:t>Клопотенко</a:t>
            </a:r>
            <a:r>
              <a:rPr lang="ru-RU" dirty="0" smtClean="0">
                <a:hlinkClick r:id="rId2"/>
              </a:rPr>
              <a:t>)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012" y="2636912"/>
            <a:ext cx="3354916" cy="201294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84337" y="5505110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hlinkClick r:id="rId4"/>
              </a:rPr>
              <a:t>Капусняк</a:t>
            </a:r>
            <a:r>
              <a:rPr lang="ru-RU" dirty="0" smtClean="0">
                <a:hlinkClick r:id="rId4"/>
              </a:rPr>
              <a:t> з </a:t>
            </a:r>
            <a:r>
              <a:rPr lang="ru-RU" dirty="0" err="1" smtClean="0">
                <a:hlinkClick r:id="rId4"/>
              </a:rPr>
              <a:t>гарбузом</a:t>
            </a:r>
            <a:r>
              <a:rPr lang="ru-RU" dirty="0" smtClean="0">
                <a:hlinkClick r:id="rId4"/>
              </a:rPr>
              <a:t> </a:t>
            </a:r>
          </a:p>
          <a:p>
            <a:r>
              <a:rPr lang="ru-RU" dirty="0" smtClean="0">
                <a:hlinkClick r:id="rId4"/>
              </a:rPr>
              <a:t>(</a:t>
            </a:r>
            <a:r>
              <a:rPr lang="ru-RU" dirty="0" err="1" smtClean="0">
                <a:hlinkClick r:id="rId4"/>
              </a:rPr>
              <a:t>Євген</a:t>
            </a:r>
            <a:r>
              <a:rPr lang="ru-RU" dirty="0" smtClean="0">
                <a:hlinkClick r:id="rId4"/>
              </a:rPr>
              <a:t> </a:t>
            </a:r>
            <a:r>
              <a:rPr lang="ru-RU" dirty="0" err="1" smtClean="0">
                <a:hlinkClick r:id="rId4"/>
              </a:rPr>
              <a:t>Клопотенко</a:t>
            </a:r>
            <a:r>
              <a:rPr lang="ru-RU" dirty="0" smtClean="0">
                <a:hlinkClick r:id="rId4"/>
              </a:rPr>
              <a:t>)</a:t>
            </a:r>
            <a:endParaRPr lang="uk-UA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149080"/>
            <a:ext cx="3160419" cy="2103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03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88640"/>
            <a:ext cx="878497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СОЛЯНКИ</a:t>
            </a:r>
          </a:p>
          <a:p>
            <a:pPr algn="just"/>
            <a:r>
              <a:rPr lang="uk-UA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Солянки - </a:t>
            </a:r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 заправні перші страви, які готують на концентрованих  м'ясних, рибних бульйонах і грибних відварах.</a:t>
            </a:r>
          </a:p>
          <a:p>
            <a:pPr algn="just"/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ПАМЯТАЙТЕ: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м'ясні солянки подають зі сметаною та лимоном; рибну – з лимоном без сметани; грибну – зі сметаною без лимона.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з оливок і маслин виймають кісточки, маслини  промивають; оливки і капарці кладуть під час приготування солянки, а маслини – перед відпусканням.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лимон миють, знімають шкірочку і нарізують кружальцями, кладуть у солянку перед відпусканням.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49399" y="5410090"/>
            <a:ext cx="2952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hlinkClick r:id="rId2"/>
              </a:rPr>
              <a:t>Солянка на ребрах </a:t>
            </a:r>
          </a:p>
          <a:p>
            <a:r>
              <a:rPr lang="ru-RU" dirty="0" smtClean="0">
                <a:hlinkClick r:id="rId2"/>
              </a:rPr>
              <a:t>(</a:t>
            </a:r>
            <a:r>
              <a:rPr lang="ru-RU" dirty="0" err="1" smtClean="0">
                <a:hlinkClick r:id="rId2"/>
              </a:rPr>
              <a:t>Євген</a:t>
            </a:r>
            <a:r>
              <a:rPr lang="ru-RU" dirty="0" smtClean="0">
                <a:hlinkClick r:id="rId2"/>
              </a:rPr>
              <a:t> </a:t>
            </a:r>
            <a:r>
              <a:rPr lang="ru-RU" dirty="0" err="1" smtClean="0">
                <a:hlinkClick r:id="rId2"/>
              </a:rPr>
              <a:t>Клопотенко</a:t>
            </a:r>
            <a:r>
              <a:rPr lang="ru-RU" dirty="0" smtClean="0">
                <a:hlinkClick r:id="rId2"/>
              </a:rPr>
              <a:t>)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258" y="5082287"/>
            <a:ext cx="270510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11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764704"/>
            <a:ext cx="87849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КУЛЕШІ</a:t>
            </a:r>
          </a:p>
          <a:p>
            <a:pPr algn="just"/>
            <a:r>
              <a:rPr lang="uk-UA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Кулеші - </a:t>
            </a:r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страва,  яка за способом приготування схожа на крупник, але переважно з пшоняних круп.</a:t>
            </a:r>
            <a:endParaRPr lang="uk-UA" sz="24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uk-UA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4048" y="3284984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hlinkClick r:id="rId2"/>
              </a:rPr>
              <a:t>Козацький куліш (Євген </a:t>
            </a:r>
            <a:r>
              <a:rPr lang="uk-UA" dirty="0" err="1" smtClean="0">
                <a:hlinkClick r:id="rId2"/>
              </a:rPr>
              <a:t>Клопотенко</a:t>
            </a:r>
            <a:r>
              <a:rPr lang="uk-UA" dirty="0" smtClean="0">
                <a:hlinkClick r:id="rId2"/>
              </a:rPr>
              <a:t>)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852936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90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147" y="260648"/>
            <a:ext cx="87849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ЗАВДАННЯ ДЛЯ САМОСТІЙНОЇ РОБОТИ</a:t>
            </a:r>
          </a:p>
          <a:p>
            <a:pPr algn="ctr"/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Заповнити інструкційно-технологічну картку відповідно до обраної страви</a:t>
            </a:r>
          </a:p>
          <a:p>
            <a:pPr algn="ctr"/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 страви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___________________________</a:t>
            </a:r>
          </a:p>
          <a:p>
            <a:pPr algn="just"/>
            <a:r>
              <a:rPr lang="uk-UA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uk-UA" sz="24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uk-UA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8042699"/>
              </p:ext>
            </p:extLst>
          </p:nvPr>
        </p:nvGraphicFramePr>
        <p:xfrm>
          <a:off x="499182" y="2132856"/>
          <a:ext cx="8136905" cy="4502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6330"/>
                <a:gridCol w="1039104"/>
                <a:gridCol w="1017113"/>
                <a:gridCol w="1089764"/>
                <a:gridCol w="1162415"/>
                <a:gridCol w="1089764"/>
                <a:gridCol w="1162415"/>
              </a:tblGrid>
              <a:tr h="688798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Продукти 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1000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1 порція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3 порції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544782"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брутто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нетто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брутто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нетто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брутто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нетто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44782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544782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544782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544782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544782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544782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525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052736"/>
            <a:ext cx="806489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роботи:</a:t>
            </a:r>
          </a:p>
          <a:p>
            <a:pPr lvl="0"/>
            <a:r>
              <a:rPr lang="uk-UA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Закріпити практично теоретичні знання з:</a:t>
            </a:r>
          </a:p>
          <a:p>
            <a:pPr marL="727075" indent="-285750">
              <a:buFont typeface="Wingdings" panose="05000000000000000000" pitchFamily="2" charset="2"/>
              <a:buChar char="Ø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Розрахунку сировини для приготування заданої кількості порцій</a:t>
            </a:r>
          </a:p>
          <a:p>
            <a:pPr marL="727075" indent="-285750">
              <a:buFont typeface="Wingdings" panose="05000000000000000000" pitchFamily="2" charset="2"/>
              <a:buChar char="Ø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 робочого місця;</a:t>
            </a:r>
          </a:p>
          <a:p>
            <a:pPr marL="727075" indent="-285750">
              <a:buFont typeface="Wingdings" panose="05000000000000000000" pitchFamily="2" charset="2"/>
              <a:buChar char="Ø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 приготування перших страв;</a:t>
            </a:r>
          </a:p>
          <a:p>
            <a:pPr marL="727075" indent="-285750">
              <a:buFont typeface="Wingdings" panose="05000000000000000000" pitchFamily="2" charset="2"/>
              <a:buChar char="Ø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Попередження недоліків у приготуванні страв;</a:t>
            </a:r>
          </a:p>
          <a:p>
            <a:pPr marL="727075" indent="-285750">
              <a:buFont typeface="Wingdings" panose="05000000000000000000" pitchFamily="2" charset="2"/>
              <a:buChar char="Ø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Економного використання сировини, електроенергії, води;</a:t>
            </a:r>
          </a:p>
          <a:p>
            <a:pPr marL="727075" indent="-285750">
              <a:buFont typeface="Wingdings" panose="05000000000000000000" pitchFamily="2" charset="2"/>
              <a:buChar char="Ø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 вимог санітарії, гігієни, бюджету часу. Технічних вимог безпеки праці.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283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620687"/>
            <a:ext cx="806489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Матеріально-технічне забезпечення:</a:t>
            </a:r>
          </a:p>
          <a:p>
            <a:pPr marL="1254125" indent="-354013">
              <a:buFont typeface="Wingdings" panose="05000000000000000000" pitchFamily="2" charset="2"/>
              <a:buChar char="ü"/>
            </a:pP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Каструлі різної ємкості</a:t>
            </a:r>
          </a:p>
          <a:p>
            <a:pPr marL="1254125" indent="-354013">
              <a:buFont typeface="Wingdings" panose="05000000000000000000" pitchFamily="2" charset="2"/>
              <a:buChar char="ü"/>
            </a:pP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Сковорідка</a:t>
            </a:r>
          </a:p>
          <a:p>
            <a:pPr marL="1254125" indent="-354013">
              <a:buFont typeface="Wingdings" panose="05000000000000000000" pitchFamily="2" charset="2"/>
              <a:buChar char="ü"/>
            </a:pP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Шумівка</a:t>
            </a:r>
          </a:p>
          <a:p>
            <a:pPr marL="1254125" indent="-354013">
              <a:buFont typeface="Wingdings" panose="05000000000000000000" pitchFamily="2" charset="2"/>
              <a:buChar char="ü"/>
            </a:pP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Металева   лопатка</a:t>
            </a:r>
          </a:p>
          <a:p>
            <a:pPr marL="1254125" indent="-354013">
              <a:buFont typeface="Wingdings" panose="05000000000000000000" pitchFamily="2" charset="2"/>
              <a:buChar char="ü"/>
            </a:pP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Ложка розливна, столова</a:t>
            </a:r>
          </a:p>
          <a:p>
            <a:pPr marL="1254125" indent="-354013">
              <a:buFont typeface="Wingdings" panose="05000000000000000000" pitchFamily="2" charset="2"/>
              <a:buChar char="ü"/>
            </a:pP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Друшляк</a:t>
            </a:r>
          </a:p>
          <a:p>
            <a:pPr marL="1254125" indent="-354013">
              <a:buFont typeface="Wingdings" panose="05000000000000000000" pitchFamily="2" charset="2"/>
              <a:buChar char="ü"/>
            </a:pP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</a:p>
          <a:p>
            <a:pPr marL="1254125" indent="-354013">
              <a:buFont typeface="Wingdings" panose="05000000000000000000" pitchFamily="2" charset="2"/>
              <a:buChar char="ü"/>
            </a:pPr>
            <a:r>
              <a:rPr lang="uk-UA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Розробна</a:t>
            </a: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дошка «ОС»</a:t>
            </a:r>
          </a:p>
          <a:p>
            <a:r>
              <a:rPr lang="uk-UA" sz="24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Посуд для відпуску:</a:t>
            </a:r>
          </a:p>
          <a:p>
            <a:pPr marL="342900" indent="-77788">
              <a:buFont typeface="Wingdings" panose="05000000000000000000" pitchFamily="2" charset="2"/>
              <a:buChar char="Ø"/>
            </a:pP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Глибока столова тарілка, </a:t>
            </a:r>
          </a:p>
          <a:p>
            <a:pPr marL="342900" indent="-77788">
              <a:buFont typeface="Wingdings" panose="05000000000000000000" pitchFamily="2" charset="2"/>
              <a:buChar char="Ø"/>
            </a:pP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Мілка столова тарілка</a:t>
            </a:r>
          </a:p>
          <a:p>
            <a:pPr marL="342900" indent="-77788">
              <a:buFont typeface="Wingdings" panose="05000000000000000000" pitchFamily="2" charset="2"/>
              <a:buChar char="Ø"/>
            </a:pP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Соусник</a:t>
            </a:r>
          </a:p>
          <a:p>
            <a:pPr marL="342900" indent="-77788">
              <a:buFont typeface="Wingdings" panose="05000000000000000000" pitchFamily="2" charset="2"/>
              <a:buChar char="Ø"/>
            </a:pP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Чайна ложка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908719"/>
            <a:ext cx="1266825" cy="92392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6330" y="1124744"/>
            <a:ext cx="1352550" cy="10287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3604" y="1888170"/>
            <a:ext cx="1394644" cy="139464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2055" y="2153444"/>
            <a:ext cx="1266825" cy="136207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2691" y="3515519"/>
            <a:ext cx="1190625" cy="119062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0973" y="3515519"/>
            <a:ext cx="1171718" cy="119062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2778758"/>
            <a:ext cx="1008111" cy="100811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6475" y="3467894"/>
            <a:ext cx="1495425" cy="123825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19" r="21133"/>
          <a:stretch/>
        </p:blipFill>
        <p:spPr>
          <a:xfrm>
            <a:off x="4321276" y="4797152"/>
            <a:ext cx="1332911" cy="1564197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1900" y="4980224"/>
            <a:ext cx="1371600" cy="138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895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052736"/>
            <a:ext cx="806489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Заправними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називають такі перші страви. Які готують на бульйонах, відварах або воді і заправляють пасерованими овочами (цибулею, морквою, білим корінням), томатом і борошном.</a:t>
            </a:r>
          </a:p>
          <a:p>
            <a:pPr algn="just"/>
            <a:r>
              <a:rPr lang="uk-UA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ЯТАЙТЕ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надлишок спецій і солі погіршує смак і аромат першої страви. На порцію (вихід 500г) використовують 0,05г перцю горошком, 0,02 – лаврового листу, 3-5г – солі.</a:t>
            </a: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варіть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довго перші страви з перцем горошком і лавровим листом: вони втрачають свій аромат, а страва стає гіркуватою.</a:t>
            </a: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залишайте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лавровий лист у готовій страві: від нього вона набуде гіркуватого смаку.</a:t>
            </a:r>
          </a:p>
          <a:p>
            <a:pPr algn="just"/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26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566205996"/>
              </p:ext>
            </p:extLst>
          </p:nvPr>
        </p:nvGraphicFramePr>
        <p:xfrm>
          <a:off x="179512" y="404664"/>
          <a:ext cx="7032104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260648"/>
            <a:ext cx="1993007" cy="127635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536999"/>
            <a:ext cx="1999943" cy="117192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7" y="2692000"/>
            <a:ext cx="1999943" cy="145708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7" y="4163390"/>
            <a:ext cx="1999944" cy="128183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7" y="5445224"/>
            <a:ext cx="1999943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30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332656"/>
            <a:ext cx="8784976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правила  приготування </a:t>
            </a:r>
          </a:p>
          <a:p>
            <a:pPr algn="ctr"/>
            <a:r>
              <a:rPr lang="uk-UA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заправних перших страв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Бульйон або відвар проціджують і доводять до кипіння.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Підготовлені продукти кладуть у киплячий бульйон або воду у певній послідовності залежно від тривалості варіння, щоб вони одночасно дійшли до готовності. Після закладання кожного виду продукту бульйон повинен швидко закипати.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Сирими закладають свіжу капусту, картоплю, вироби з борошна, крупи, крім перлової.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06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332656"/>
            <a:ext cx="878497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правила  приготування </a:t>
            </a:r>
          </a:p>
          <a:p>
            <a:pPr algn="ctr"/>
            <a:r>
              <a:rPr lang="uk-UA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заправних перших страв</a:t>
            </a: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У перші страви, до яких входять картопля і щавель, солоні огірки, квашена капуста. Спочатку кладуть картоплю, варять її до </a:t>
            </a:r>
            <a:r>
              <a:rPr lang="uk-UA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напівготовності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потім інші продукти за рецептурою, оскільки в кислому середовищі картопля погано розварюється.</a:t>
            </a:r>
          </a:p>
          <a:p>
            <a:pPr algn="just"/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Заправні перші страви, за винятком кулешів, заправляють пасерованим борошном (розведеним бульйоном, водою або відваром), яке надає їм більш густої консистенції, поліпшує смак і запах, сприяє утриманню часток у завислому стані і збереженню вітаміну С. Капусняки, борщі можна заправляти протертою картоплею.</a:t>
            </a:r>
            <a:endParaRPr lang="uk-UA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1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332656"/>
            <a:ext cx="878497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правила  приготування </a:t>
            </a:r>
          </a:p>
          <a:p>
            <a:pPr algn="ctr"/>
            <a:r>
              <a:rPr lang="uk-UA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заправних перших страв</a:t>
            </a: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Пасерованими овочами заправляють перші страви за 10-15хв до готовності, </a:t>
            </a:r>
            <a:r>
              <a:rPr lang="uk-UA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пасеровкою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борошна або протертою картоплею – за 5-10 </a:t>
            </a:r>
            <a:r>
              <a:rPr lang="uk-UA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хв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закінчення варіння.</a:t>
            </a:r>
          </a:p>
          <a:p>
            <a:pPr algn="just"/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Для поліпшення смаку перших страв рекомендується додавати перець солодкий (20-40г нетто на 1000г супу), при цьому відповідно зменшується закладання інших овочів.</a:t>
            </a:r>
          </a:p>
          <a:p>
            <a:pPr algn="just"/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Заправні перші страви варять при слабкому кипінні. Оскільки при сильному овочі дуже розм'якшуються, не зберігають форму і, крім того, вивітрюються ароматичні речовини.</a:t>
            </a:r>
            <a:endParaRPr lang="uk-UA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78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332656"/>
            <a:ext cx="8784976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правила  приготування </a:t>
            </a:r>
          </a:p>
          <a:p>
            <a:pPr algn="ctr"/>
            <a:r>
              <a:rPr lang="uk-UA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заправних перших страв</a:t>
            </a: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Спеції (лавровий лист, перець) і сіль кладуть у перші страви за 5-7хв до готовності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Зварені заправні перші страви настоюють, залишаючи їх на плиті на 10-15хв, щоб сплив жир. Вони стають прозорішими й ароматнішими.</a:t>
            </a:r>
          </a:p>
          <a:p>
            <a:pPr algn="just"/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 Розтертий часник додають у першу страву наприкінці варіння. Після цього страву не </a:t>
            </a:r>
            <a:r>
              <a:rPr lang="uk-UA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кипятять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 Подають гарячі заправні перші страви в підігрітій столовій глибокій тарілці або суповій мисці. Норма подавання заправної першої страви може становити 500, 400, 300, 250г залежно від попиту відвідувачів.</a:t>
            </a:r>
          </a:p>
        </p:txBody>
      </p:sp>
    </p:spTree>
    <p:extLst>
      <p:ext uri="{BB962C8B-B14F-4D97-AF65-F5344CB8AC3E}">
        <p14:creationId xmlns:p14="http://schemas.microsoft.com/office/powerpoint/2010/main" val="98541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298</TotalTime>
  <Words>178</Words>
  <Application>Microsoft Office PowerPoint</Application>
  <PresentationFormat>Экран (4:3)</PresentationFormat>
  <Paragraphs>109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Юзик</dc:creator>
  <cp:lastModifiedBy>Юзик</cp:lastModifiedBy>
  <cp:revision>19</cp:revision>
  <dcterms:created xsi:type="dcterms:W3CDTF">2023-01-17T07:28:11Z</dcterms:created>
  <dcterms:modified xsi:type="dcterms:W3CDTF">2023-01-17T12:37:44Z</dcterms:modified>
</cp:coreProperties>
</file>