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sldIdLst>
    <p:sldId id="256" r:id="rId2"/>
    <p:sldId id="258" r:id="rId3"/>
    <p:sldId id="260" r:id="rId4"/>
    <p:sldId id="261" r:id="rId5"/>
    <p:sldId id="262" r:id="rId6"/>
    <p:sldId id="263" r:id="rId7"/>
    <p:sldId id="267" r:id="rId8"/>
    <p:sldId id="271" r:id="rId9"/>
    <p:sldId id="272" r:id="rId10"/>
    <p:sldId id="275" r:id="rId11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36"/>
    <a:srgbClr val="0000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930" y="3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1E95E1-E89E-43A5-B9D5-03612D3CC7F8}" type="datetimeFigureOut">
              <a:rPr lang="uk-UA" smtClean="0"/>
              <a:t>17.01.2023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BA65D3-FDCF-4C2B-B585-874728F71F2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33764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A65D3-FDCF-4C2B-B585-874728F71F2C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79463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1A371-1FD8-4CF0-98D2-CFC0599A26EC}" type="datetimeFigureOut">
              <a:rPr lang="uk-UA" smtClean="0"/>
              <a:t>17.01.2023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8E3B9-6A67-4701-BDDE-AEA0F18338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7828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1A371-1FD8-4CF0-98D2-CFC0599A26EC}" type="datetimeFigureOut">
              <a:rPr lang="uk-UA" smtClean="0"/>
              <a:t>17.01.2023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8E3B9-6A67-4701-BDDE-AEA0F18338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60163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1A371-1FD8-4CF0-98D2-CFC0599A26EC}" type="datetimeFigureOut">
              <a:rPr lang="uk-UA" smtClean="0"/>
              <a:t>17.01.2023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8E3B9-6A67-4701-BDDE-AEA0F18338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3988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1A371-1FD8-4CF0-98D2-CFC0599A26EC}" type="datetimeFigureOut">
              <a:rPr lang="uk-UA" smtClean="0"/>
              <a:t>17.01.2023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8E3B9-6A67-4701-BDDE-AEA0F18338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6368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1A371-1FD8-4CF0-98D2-CFC0599A26EC}" type="datetimeFigureOut">
              <a:rPr lang="uk-UA" smtClean="0"/>
              <a:t>17.01.2023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8E3B9-6A67-4701-BDDE-AEA0F18338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706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1A371-1FD8-4CF0-98D2-CFC0599A26EC}" type="datetimeFigureOut">
              <a:rPr lang="uk-UA" smtClean="0"/>
              <a:t>17.01.2023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8E3B9-6A67-4701-BDDE-AEA0F18338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11868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1A371-1FD8-4CF0-98D2-CFC0599A26EC}" type="datetimeFigureOut">
              <a:rPr lang="uk-UA" smtClean="0"/>
              <a:t>17.01.2023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8E3B9-6A67-4701-BDDE-AEA0F18338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94125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1A371-1FD8-4CF0-98D2-CFC0599A26EC}" type="datetimeFigureOut">
              <a:rPr lang="uk-UA" smtClean="0"/>
              <a:t>17.01.2023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8E3B9-6A67-4701-BDDE-AEA0F18338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54432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1A371-1FD8-4CF0-98D2-CFC0599A26EC}" type="datetimeFigureOut">
              <a:rPr lang="uk-UA" smtClean="0"/>
              <a:t>17.01.2023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8E3B9-6A67-4701-BDDE-AEA0F18338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5409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1A371-1FD8-4CF0-98D2-CFC0599A26EC}" type="datetimeFigureOut">
              <a:rPr lang="uk-UA" smtClean="0"/>
              <a:t>17.01.2023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8E3B9-6A67-4701-BDDE-AEA0F18338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17626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1A371-1FD8-4CF0-98D2-CFC0599A26EC}" type="datetimeFigureOut">
              <a:rPr lang="uk-UA" smtClean="0"/>
              <a:t>17.01.2023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8E3B9-6A67-4701-BDDE-AEA0F18338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57048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1A371-1FD8-4CF0-98D2-CFC0599A26EC}" type="datetimeFigureOut">
              <a:rPr lang="uk-UA" smtClean="0"/>
              <a:t>17.01.2023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8E3B9-6A67-4701-BDDE-AEA0F18338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6830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7.jpeg"/><Relationship Id="rId7" Type="http://schemas.openxmlformats.org/officeDocument/2006/relationships/slide" Target="slide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2.png"/><Relationship Id="rId7" Type="http://schemas.openxmlformats.org/officeDocument/2006/relationships/slide" Target="slide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hyperlink" Target="eJmil_2015-1_coverpic.pps" TargetMode="Externa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82186" y="112048"/>
            <a:ext cx="6309814" cy="2033517"/>
          </a:xfrm>
        </p:spPr>
        <p:txBody>
          <a:bodyPr>
            <a:noAutofit/>
          </a:bodyPr>
          <a:lstStyle/>
          <a:p>
            <a:r>
              <a:rPr lang="ru-RU" sz="7200" b="1" dirty="0" err="1" smtClean="0">
                <a:solidFill>
                  <a:srgbClr val="0000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Мандруємо</a:t>
            </a:r>
            <a:r>
              <a:rPr lang="ru-RU" sz="7200" b="1" dirty="0">
                <a:solidFill>
                  <a:srgbClr val="0000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ru-RU" sz="7200" b="1" dirty="0">
                <a:solidFill>
                  <a:srgbClr val="0000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7200" b="1" dirty="0" err="1" smtClean="0">
                <a:solidFill>
                  <a:srgbClr val="0000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Україною</a:t>
            </a:r>
            <a:endParaRPr lang="uk-UA" sz="7200" b="1" dirty="0">
              <a:solidFill>
                <a:srgbClr val="00003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4692" y="1497297"/>
            <a:ext cx="5136107" cy="4152876"/>
          </a:xfrm>
        </p:spPr>
        <p:txBody>
          <a:bodyPr>
            <a:normAutofit fontScale="77500" lnSpcReduction="20000"/>
          </a:bodyPr>
          <a:lstStyle/>
          <a:p>
            <a:r>
              <a:rPr lang="ru-RU" sz="6600" dirty="0" smtClean="0">
                <a:solidFill>
                  <a:srgbClr val="000036"/>
                </a:solidFill>
                <a:latin typeface="Arial Black" panose="020B0A04020102020204" pitchFamily="34" charset="0"/>
              </a:rPr>
              <a:t>Ганна </a:t>
            </a:r>
          </a:p>
          <a:p>
            <a:r>
              <a:rPr lang="ru-RU" sz="6600" dirty="0" err="1" smtClean="0">
                <a:solidFill>
                  <a:srgbClr val="000036"/>
                </a:solidFill>
                <a:latin typeface="Arial Black" panose="020B0A04020102020204" pitchFamily="34" charset="0"/>
              </a:rPr>
              <a:t>Чубач</a:t>
            </a:r>
            <a:r>
              <a:rPr lang="ru-RU" sz="6600" dirty="0" smtClean="0">
                <a:solidFill>
                  <a:srgbClr val="000036"/>
                </a:solidFill>
                <a:latin typeface="Arial Black" panose="020B0A04020102020204" pitchFamily="34" charset="0"/>
              </a:rPr>
              <a:t> </a:t>
            </a:r>
          </a:p>
          <a:p>
            <a:r>
              <a:rPr lang="ru-RU" sz="6600" dirty="0" smtClean="0">
                <a:solidFill>
                  <a:srgbClr val="000036"/>
                </a:solidFill>
                <a:latin typeface="Arial Black" panose="020B0A04020102020204" pitchFamily="34" charset="0"/>
              </a:rPr>
              <a:t>Моя </a:t>
            </a:r>
          </a:p>
          <a:p>
            <a:r>
              <a:rPr lang="ru-RU" sz="6600" dirty="0" err="1" smtClean="0">
                <a:solidFill>
                  <a:srgbClr val="000036"/>
                </a:solidFill>
                <a:latin typeface="Arial Black" panose="020B0A04020102020204" pitchFamily="34" charset="0"/>
              </a:rPr>
              <a:t>країна</a:t>
            </a:r>
            <a:r>
              <a:rPr lang="ru-RU" sz="6600" dirty="0" smtClean="0">
                <a:solidFill>
                  <a:srgbClr val="000036"/>
                </a:solidFill>
                <a:latin typeface="Arial Black" panose="020B0A04020102020204" pitchFamily="34" charset="0"/>
              </a:rPr>
              <a:t> </a:t>
            </a:r>
          </a:p>
          <a:p>
            <a:r>
              <a:rPr lang="ru-RU" sz="6600" dirty="0" smtClean="0">
                <a:solidFill>
                  <a:srgbClr val="000036"/>
                </a:solidFill>
                <a:latin typeface="Arial Black" panose="020B0A04020102020204" pitchFamily="34" charset="0"/>
              </a:rPr>
              <a:t>–</a:t>
            </a:r>
          </a:p>
          <a:p>
            <a:r>
              <a:rPr lang="ru-RU" sz="6600" dirty="0" smtClean="0">
                <a:solidFill>
                  <a:srgbClr val="000036"/>
                </a:solidFill>
                <a:latin typeface="Arial Black" panose="020B0A04020102020204" pitchFamily="34" charset="0"/>
              </a:rPr>
              <a:t> </a:t>
            </a:r>
            <a:r>
              <a:rPr lang="ru-RU" sz="6600" dirty="0" err="1" smtClean="0">
                <a:solidFill>
                  <a:srgbClr val="000036"/>
                </a:solidFill>
                <a:latin typeface="Arial Black" panose="020B0A04020102020204" pitchFamily="34" charset="0"/>
              </a:rPr>
              <a:t>Україна</a:t>
            </a:r>
            <a:endParaRPr lang="uk-UA" sz="6600" dirty="0" smtClean="0">
              <a:solidFill>
                <a:srgbClr val="000036"/>
              </a:solidFill>
              <a:latin typeface="Arial Black" panose="020B0A04020102020204" pitchFamily="34" charset="0"/>
            </a:endParaRPr>
          </a:p>
          <a:p>
            <a:endParaRPr lang="uk-UA" dirty="0"/>
          </a:p>
        </p:txBody>
      </p:sp>
      <p:pic>
        <p:nvPicPr>
          <p:cNvPr id="4" name="Рисунок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424" y="5950424"/>
            <a:ext cx="907576" cy="90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63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6" b="6594"/>
          <a:stretch/>
        </p:blipFill>
        <p:spPr>
          <a:xfrm>
            <a:off x="0" y="0"/>
            <a:ext cx="7612418" cy="684435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612418" y="272955"/>
            <a:ext cx="4579582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3400" dirty="0" smtClean="0">
                <a:solidFill>
                  <a:srgbClr val="000036"/>
                </a:solidFill>
                <a:latin typeface="Arial Black" panose="020B0A04020102020204" pitchFamily="34" charset="0"/>
              </a:rPr>
              <a:t>Я бажаю вам, </a:t>
            </a:r>
          </a:p>
          <a:p>
            <a:pPr algn="just"/>
            <a:r>
              <a:rPr lang="uk-UA" sz="3400" dirty="0" smtClean="0">
                <a:solidFill>
                  <a:srgbClr val="000036"/>
                </a:solidFill>
                <a:latin typeface="Arial Black" panose="020B0A04020102020204" pitchFamily="34" charset="0"/>
              </a:rPr>
              <a:t>щоб всі ваші </a:t>
            </a:r>
          </a:p>
          <a:p>
            <a:pPr algn="just"/>
            <a:r>
              <a:rPr lang="uk-UA" sz="3400" dirty="0" smtClean="0">
                <a:solidFill>
                  <a:srgbClr val="000036"/>
                </a:solidFill>
                <a:latin typeface="Arial Black" panose="020B0A04020102020204" pitchFamily="34" charset="0"/>
              </a:rPr>
              <a:t>мрії здійснилися! </a:t>
            </a:r>
          </a:p>
          <a:p>
            <a:pPr algn="just"/>
            <a:r>
              <a:rPr lang="uk-UA" sz="3400" dirty="0" smtClean="0">
                <a:solidFill>
                  <a:srgbClr val="000036"/>
                </a:solidFill>
                <a:latin typeface="Arial Black" panose="020B0A04020102020204" pitchFamily="34" charset="0"/>
              </a:rPr>
              <a:t>Не забувайте, </a:t>
            </a:r>
          </a:p>
          <a:p>
            <a:pPr algn="just"/>
            <a:r>
              <a:rPr lang="uk-UA" sz="3400" dirty="0" smtClean="0">
                <a:solidFill>
                  <a:srgbClr val="000036"/>
                </a:solidFill>
                <a:latin typeface="Arial Black" panose="020B0A04020102020204" pitchFamily="34" charset="0"/>
              </a:rPr>
              <a:t>що ви – </a:t>
            </a:r>
          </a:p>
          <a:p>
            <a:pPr algn="just"/>
            <a:r>
              <a:rPr lang="uk-UA" sz="3400" dirty="0" smtClean="0">
                <a:solidFill>
                  <a:srgbClr val="000036"/>
                </a:solidFill>
                <a:latin typeface="Arial Black" panose="020B0A04020102020204" pitchFamily="34" charset="0"/>
              </a:rPr>
              <a:t>діти землі, </a:t>
            </a:r>
          </a:p>
          <a:p>
            <a:pPr algn="just"/>
            <a:r>
              <a:rPr lang="uk-UA" sz="3400" dirty="0" smtClean="0">
                <a:solidFill>
                  <a:srgbClr val="000036"/>
                </a:solidFill>
                <a:latin typeface="Arial Black" panose="020B0A04020102020204" pitchFamily="34" charset="0"/>
              </a:rPr>
              <a:t>що зветься </a:t>
            </a:r>
          </a:p>
          <a:p>
            <a:pPr algn="just"/>
            <a:r>
              <a:rPr lang="uk-UA" sz="3400" dirty="0" smtClean="0">
                <a:solidFill>
                  <a:srgbClr val="000036"/>
                </a:solidFill>
                <a:latin typeface="Arial Black" panose="020B0A04020102020204" pitchFamily="34" charset="0"/>
              </a:rPr>
              <a:t>Україною. </a:t>
            </a:r>
          </a:p>
          <a:p>
            <a:pPr algn="just"/>
            <a:r>
              <a:rPr lang="uk-UA" sz="3400" dirty="0" smtClean="0">
                <a:solidFill>
                  <a:srgbClr val="000036"/>
                </a:solidFill>
                <a:latin typeface="Arial Black" panose="020B0A04020102020204" pitchFamily="34" charset="0"/>
              </a:rPr>
              <a:t>Любіть Батьківщину. Вона у вас </a:t>
            </a:r>
          </a:p>
          <a:p>
            <a:pPr algn="just"/>
            <a:r>
              <a:rPr lang="uk-UA" sz="3400" dirty="0" smtClean="0">
                <a:solidFill>
                  <a:srgbClr val="000036"/>
                </a:solidFill>
                <a:latin typeface="Arial Black" panose="020B0A04020102020204" pitchFamily="34" charset="0"/>
              </a:rPr>
              <a:t>єдина</a:t>
            </a:r>
          </a:p>
          <a:p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410154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77672" y="1269242"/>
            <a:ext cx="12424012" cy="4462817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0036"/>
                </a:solidFill>
                <a:latin typeface="Arial Black" panose="020B0A04020102020204" pitchFamily="34" charset="0"/>
              </a:rPr>
              <a:t>                У </a:t>
            </a:r>
            <a:r>
              <a:rPr lang="ru-RU" sz="4000" dirty="0" err="1" smtClean="0">
                <a:solidFill>
                  <a:srgbClr val="000036"/>
                </a:solidFill>
                <a:latin typeface="Arial Black" panose="020B0A04020102020204" pitchFamily="34" charset="0"/>
              </a:rPr>
              <a:t>всіх</a:t>
            </a:r>
            <a:r>
              <a:rPr lang="ru-RU" sz="4000" dirty="0" smtClean="0">
                <a:solidFill>
                  <a:srgbClr val="000036"/>
                </a:solidFill>
                <a:latin typeface="Arial Black" panose="020B0A04020102020204" pitchFamily="34" charset="0"/>
              </a:rPr>
              <a:t> людей одна </a:t>
            </a:r>
            <a:r>
              <a:rPr lang="ru-RU" sz="4000" dirty="0" err="1" smtClean="0">
                <a:solidFill>
                  <a:srgbClr val="000036"/>
                </a:solidFill>
                <a:latin typeface="Arial Black" panose="020B0A04020102020204" pitchFamily="34" charset="0"/>
              </a:rPr>
              <a:t>святиня</a:t>
            </a:r>
            <a:r>
              <a:rPr lang="ru-RU" sz="4000" dirty="0" smtClean="0">
                <a:solidFill>
                  <a:srgbClr val="000036"/>
                </a:solidFill>
                <a:latin typeface="Arial Black" panose="020B0A04020102020204" pitchFamily="34" charset="0"/>
              </a:rPr>
              <a:t>,</a:t>
            </a:r>
            <a:br>
              <a:rPr lang="ru-RU" sz="4000" dirty="0" smtClean="0">
                <a:solidFill>
                  <a:srgbClr val="000036"/>
                </a:solidFill>
                <a:latin typeface="Arial Black" panose="020B0A04020102020204" pitchFamily="34" charset="0"/>
              </a:rPr>
            </a:br>
            <a:r>
              <a:rPr lang="ru-RU" sz="4000" dirty="0" smtClean="0">
                <a:solidFill>
                  <a:srgbClr val="000036"/>
                </a:solidFill>
                <a:latin typeface="Arial Black" panose="020B0A04020102020204" pitchFamily="34" charset="0"/>
              </a:rPr>
              <a:t>                </a:t>
            </a:r>
            <a:r>
              <a:rPr lang="ru-RU" sz="4000" dirty="0" err="1" smtClean="0">
                <a:solidFill>
                  <a:srgbClr val="000036"/>
                </a:solidFill>
                <a:latin typeface="Arial Black" panose="020B0A04020102020204" pitchFamily="34" charset="0"/>
              </a:rPr>
              <a:t>Куди</a:t>
            </a:r>
            <a:r>
              <a:rPr lang="ru-RU" sz="4000" dirty="0" smtClean="0">
                <a:solidFill>
                  <a:srgbClr val="000036"/>
                </a:solidFill>
                <a:latin typeface="Arial Black" panose="020B0A04020102020204" pitchFamily="34" charset="0"/>
              </a:rPr>
              <a:t> не глянь, де не </a:t>
            </a:r>
            <a:r>
              <a:rPr lang="ru-RU" sz="4000" dirty="0" err="1" smtClean="0">
                <a:solidFill>
                  <a:srgbClr val="000036"/>
                </a:solidFill>
                <a:latin typeface="Arial Black" panose="020B0A04020102020204" pitchFamily="34" charset="0"/>
              </a:rPr>
              <a:t>спитай</a:t>
            </a:r>
            <a:r>
              <a:rPr lang="ru-RU" sz="4000" dirty="0" smtClean="0">
                <a:solidFill>
                  <a:srgbClr val="000036"/>
                </a:solidFill>
                <a:latin typeface="Arial Black" panose="020B0A04020102020204" pitchFamily="34" charset="0"/>
              </a:rPr>
              <a:t>,</a:t>
            </a:r>
            <a:br>
              <a:rPr lang="ru-RU" sz="4000" dirty="0" smtClean="0">
                <a:solidFill>
                  <a:srgbClr val="000036"/>
                </a:solidFill>
                <a:latin typeface="Arial Black" panose="020B0A04020102020204" pitchFamily="34" charset="0"/>
              </a:rPr>
            </a:br>
            <a:r>
              <a:rPr lang="ru-RU" sz="4000" dirty="0" smtClean="0">
                <a:solidFill>
                  <a:srgbClr val="000036"/>
                </a:solidFill>
                <a:latin typeface="Arial Black" panose="020B0A04020102020204" pitchFamily="34" charset="0"/>
              </a:rPr>
              <a:t>                </a:t>
            </a:r>
            <a:r>
              <a:rPr lang="ru-RU" sz="4000" dirty="0" err="1" smtClean="0">
                <a:solidFill>
                  <a:srgbClr val="000036"/>
                </a:solidFill>
                <a:latin typeface="Arial Black" panose="020B0A04020102020204" pitchFamily="34" charset="0"/>
              </a:rPr>
              <a:t>Рідніша</a:t>
            </a:r>
            <a:r>
              <a:rPr lang="ru-RU" sz="4000" dirty="0" smtClean="0">
                <a:solidFill>
                  <a:srgbClr val="000036"/>
                </a:solidFill>
                <a:latin typeface="Arial Black" panose="020B0A04020102020204" pitchFamily="34" charset="0"/>
              </a:rPr>
              <a:t> </a:t>
            </a:r>
            <a:r>
              <a:rPr lang="ru-RU" sz="4000" dirty="0" err="1" smtClean="0">
                <a:solidFill>
                  <a:srgbClr val="000036"/>
                </a:solidFill>
                <a:latin typeface="Arial Black" panose="020B0A04020102020204" pitchFamily="34" charset="0"/>
              </a:rPr>
              <a:t>їм</a:t>
            </a:r>
            <a:r>
              <a:rPr lang="ru-RU" sz="4000" dirty="0" smtClean="0">
                <a:solidFill>
                  <a:srgbClr val="000036"/>
                </a:solidFill>
                <a:latin typeface="Arial Black" panose="020B0A04020102020204" pitchFamily="34" charset="0"/>
              </a:rPr>
              <a:t> своя </a:t>
            </a:r>
            <a:r>
              <a:rPr lang="ru-RU" sz="4000" dirty="0" err="1" smtClean="0">
                <a:solidFill>
                  <a:srgbClr val="000036"/>
                </a:solidFill>
                <a:latin typeface="Arial Black" panose="020B0A04020102020204" pitchFamily="34" charset="0"/>
              </a:rPr>
              <a:t>пустиня</a:t>
            </a:r>
            <a:r>
              <a:rPr lang="ru-RU" sz="4000" dirty="0" smtClean="0">
                <a:solidFill>
                  <a:srgbClr val="000036"/>
                </a:solidFill>
                <a:latin typeface="Arial Black" panose="020B0A04020102020204" pitchFamily="34" charset="0"/>
              </a:rPr>
              <a:t>,</a:t>
            </a:r>
            <a:br>
              <a:rPr lang="ru-RU" sz="4000" dirty="0" smtClean="0">
                <a:solidFill>
                  <a:srgbClr val="000036"/>
                </a:solidFill>
                <a:latin typeface="Arial Black" panose="020B0A04020102020204" pitchFamily="34" charset="0"/>
              </a:rPr>
            </a:br>
            <a:r>
              <a:rPr lang="ru-RU" sz="4000" dirty="0" smtClean="0">
                <a:solidFill>
                  <a:srgbClr val="000036"/>
                </a:solidFill>
                <a:latin typeface="Arial Black" panose="020B0A04020102020204" pitchFamily="34" charset="0"/>
              </a:rPr>
              <a:t>                </a:t>
            </a:r>
            <a:r>
              <a:rPr lang="ru-RU" sz="4000" dirty="0" err="1" smtClean="0">
                <a:solidFill>
                  <a:srgbClr val="000036"/>
                </a:solidFill>
                <a:latin typeface="Arial Black" panose="020B0A04020102020204" pitchFamily="34" charset="0"/>
              </a:rPr>
              <a:t>Аніж</a:t>
            </a:r>
            <a:r>
              <a:rPr lang="ru-RU" sz="4000" dirty="0" smtClean="0">
                <a:solidFill>
                  <a:srgbClr val="000036"/>
                </a:solidFill>
                <a:latin typeface="Arial Black" panose="020B0A04020102020204" pitchFamily="34" charset="0"/>
              </a:rPr>
              <a:t> </a:t>
            </a:r>
            <a:r>
              <a:rPr lang="ru-RU" sz="4000" dirty="0" err="1" smtClean="0">
                <a:solidFill>
                  <a:srgbClr val="000036"/>
                </a:solidFill>
                <a:latin typeface="Arial Black" panose="020B0A04020102020204" pitchFamily="34" charset="0"/>
              </a:rPr>
              <a:t>земний</a:t>
            </a:r>
            <a:r>
              <a:rPr lang="ru-RU" sz="4000" dirty="0" smtClean="0">
                <a:solidFill>
                  <a:srgbClr val="000036"/>
                </a:solidFill>
                <a:latin typeface="Arial Black" panose="020B0A04020102020204" pitchFamily="34" charset="0"/>
              </a:rPr>
              <a:t> в </a:t>
            </a:r>
            <a:r>
              <a:rPr lang="ru-RU" sz="4000" dirty="0" err="1" smtClean="0">
                <a:solidFill>
                  <a:srgbClr val="000036"/>
                </a:solidFill>
                <a:latin typeface="Arial Black" panose="020B0A04020102020204" pitchFamily="34" charset="0"/>
              </a:rPr>
              <a:t>чужині</a:t>
            </a:r>
            <a:r>
              <a:rPr lang="ru-RU" sz="4000" dirty="0" smtClean="0">
                <a:solidFill>
                  <a:srgbClr val="000036"/>
                </a:solidFill>
                <a:latin typeface="Arial Black" panose="020B0A04020102020204" pitchFamily="34" charset="0"/>
              </a:rPr>
              <a:t> рай.</a:t>
            </a:r>
            <a:br>
              <a:rPr lang="ru-RU" sz="4000" dirty="0" smtClean="0">
                <a:solidFill>
                  <a:srgbClr val="000036"/>
                </a:solidFill>
                <a:latin typeface="Arial Black" panose="020B0A04020102020204" pitchFamily="34" charset="0"/>
              </a:rPr>
            </a:br>
            <a:r>
              <a:rPr lang="ru-RU" sz="4000" dirty="0" smtClean="0">
                <a:solidFill>
                  <a:srgbClr val="000036"/>
                </a:solidFill>
                <a:latin typeface="Arial Black" panose="020B0A04020102020204" pitchFamily="34" charset="0"/>
              </a:rPr>
              <a:t>                </a:t>
            </a:r>
            <a:r>
              <a:rPr lang="ru-RU" sz="4000" dirty="0" err="1" smtClean="0">
                <a:solidFill>
                  <a:srgbClr val="000036"/>
                </a:solidFill>
                <a:latin typeface="Arial Black" panose="020B0A04020102020204" pitchFamily="34" charset="0"/>
              </a:rPr>
              <a:t>Їм</a:t>
            </a:r>
            <a:r>
              <a:rPr lang="ru-RU" sz="4000" dirty="0" smtClean="0">
                <a:solidFill>
                  <a:srgbClr val="000036"/>
                </a:solidFill>
                <a:latin typeface="Arial Black" panose="020B0A04020102020204" pitchFamily="34" charset="0"/>
              </a:rPr>
              <a:t> красить все </a:t>
            </a:r>
            <a:r>
              <a:rPr lang="ru-RU" sz="4000" dirty="0" err="1" smtClean="0">
                <a:solidFill>
                  <a:srgbClr val="000036"/>
                </a:solidFill>
                <a:latin typeface="Arial Black" panose="020B0A04020102020204" pitchFamily="34" charset="0"/>
              </a:rPr>
              <a:t>їх</a:t>
            </a:r>
            <a:r>
              <a:rPr lang="ru-RU" sz="4000" dirty="0" smtClean="0">
                <a:solidFill>
                  <a:srgbClr val="000036"/>
                </a:solidFill>
                <a:latin typeface="Arial Black" panose="020B0A04020102020204" pitchFamily="34" charset="0"/>
              </a:rPr>
              <a:t> </a:t>
            </a:r>
            <a:r>
              <a:rPr lang="ru-RU" sz="4000" dirty="0" err="1" smtClean="0">
                <a:solidFill>
                  <a:srgbClr val="000036"/>
                </a:solidFill>
                <a:latin typeface="Arial Black" panose="020B0A04020102020204" pitchFamily="34" charset="0"/>
              </a:rPr>
              <a:t>рідний</a:t>
            </a:r>
            <a:r>
              <a:rPr lang="ru-RU" sz="4000" dirty="0" smtClean="0">
                <a:solidFill>
                  <a:srgbClr val="000036"/>
                </a:solidFill>
                <a:latin typeface="Arial Black" panose="020B0A04020102020204" pitchFamily="34" charset="0"/>
              </a:rPr>
              <a:t> край.</a:t>
            </a:r>
            <a:br>
              <a:rPr lang="ru-RU" sz="4000" dirty="0" smtClean="0">
                <a:solidFill>
                  <a:srgbClr val="000036"/>
                </a:solidFill>
                <a:latin typeface="Arial Black" panose="020B0A04020102020204" pitchFamily="34" charset="0"/>
              </a:rPr>
            </a:br>
            <a:r>
              <a:rPr lang="ru-RU" sz="4000" dirty="0" smtClean="0">
                <a:solidFill>
                  <a:srgbClr val="000036"/>
                </a:solidFill>
                <a:latin typeface="Arial Black" panose="020B0A04020102020204" pitchFamily="34" charset="0"/>
              </a:rPr>
              <a:t>                Нема без </a:t>
            </a:r>
            <a:r>
              <a:rPr lang="ru-RU" sz="4000" dirty="0" err="1" smtClean="0">
                <a:solidFill>
                  <a:srgbClr val="000036"/>
                </a:solidFill>
                <a:latin typeface="Arial Black" panose="020B0A04020102020204" pitchFamily="34" charset="0"/>
              </a:rPr>
              <a:t>кореня</a:t>
            </a:r>
            <a:r>
              <a:rPr lang="ru-RU" sz="4000" dirty="0" smtClean="0">
                <a:solidFill>
                  <a:srgbClr val="000036"/>
                </a:solidFill>
                <a:latin typeface="Arial Black" panose="020B0A04020102020204" pitchFamily="34" charset="0"/>
              </a:rPr>
              <a:t> </a:t>
            </a:r>
            <a:r>
              <a:rPr lang="ru-RU" sz="4000" dirty="0" err="1" smtClean="0">
                <a:solidFill>
                  <a:srgbClr val="000036"/>
                </a:solidFill>
                <a:latin typeface="Arial Black" panose="020B0A04020102020204" pitchFamily="34" charset="0"/>
              </a:rPr>
              <a:t>рослини</a:t>
            </a:r>
            <a:r>
              <a:rPr lang="ru-RU" sz="4000" dirty="0" smtClean="0">
                <a:solidFill>
                  <a:srgbClr val="000036"/>
                </a:solidFill>
                <a:latin typeface="Arial Black" panose="020B0A04020102020204" pitchFamily="34" charset="0"/>
              </a:rPr>
              <a:t>,</a:t>
            </a:r>
            <a:br>
              <a:rPr lang="ru-RU" sz="4000" dirty="0" smtClean="0">
                <a:solidFill>
                  <a:srgbClr val="000036"/>
                </a:solidFill>
                <a:latin typeface="Arial Black" panose="020B0A04020102020204" pitchFamily="34" charset="0"/>
              </a:rPr>
            </a:br>
            <a:r>
              <a:rPr lang="ru-RU" sz="4000" dirty="0" smtClean="0">
                <a:solidFill>
                  <a:srgbClr val="000036"/>
                </a:solidFill>
                <a:latin typeface="Arial Black" panose="020B0A04020102020204" pitchFamily="34" charset="0"/>
              </a:rPr>
              <a:t>                А нас, людей, без </a:t>
            </a:r>
            <a:r>
              <a:rPr lang="ru-RU" sz="4000" dirty="0" err="1" smtClean="0">
                <a:solidFill>
                  <a:srgbClr val="000036"/>
                </a:solidFill>
                <a:latin typeface="Arial Black" panose="020B0A04020102020204" pitchFamily="34" charset="0"/>
              </a:rPr>
              <a:t>Батьківщини</a:t>
            </a:r>
            <a:r>
              <a:rPr lang="ru-RU" sz="4000" dirty="0" smtClean="0">
                <a:solidFill>
                  <a:srgbClr val="000036"/>
                </a:solidFill>
                <a:latin typeface="Arial Black" panose="020B0A04020102020204" pitchFamily="34" charset="0"/>
              </a:rPr>
              <a:t>. </a:t>
            </a:r>
            <a:endParaRPr lang="uk-UA" sz="4000" dirty="0">
              <a:solidFill>
                <a:srgbClr val="000036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83617" y="5949617"/>
            <a:ext cx="908383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78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63773"/>
            <a:ext cx="12433111" cy="982639"/>
          </a:xfrm>
        </p:spPr>
        <p:txBody>
          <a:bodyPr>
            <a:normAutofit fontScale="90000"/>
          </a:bodyPr>
          <a:lstStyle/>
          <a:p>
            <a:r>
              <a:rPr lang="uk-UA" sz="7200" dirty="0" smtClean="0">
                <a:solidFill>
                  <a:srgbClr val="000036"/>
                </a:solidFill>
                <a:latin typeface="Arial Black" panose="020B0A04020102020204" pitchFamily="34" charset="0"/>
              </a:rPr>
              <a:t>Зупинка «Поетична»</a:t>
            </a:r>
            <a:endParaRPr lang="uk-UA" sz="7200" dirty="0">
              <a:solidFill>
                <a:srgbClr val="000036"/>
              </a:solidFill>
              <a:latin typeface="Arial Black" panose="020B0A04020102020204" pitchFamily="34" charset="0"/>
            </a:endParaRPr>
          </a:p>
        </p:txBody>
      </p:sp>
      <p:sp>
        <p:nvSpPr>
          <p:cNvPr id="26" name="Подзаголовок 25"/>
          <p:cNvSpPr>
            <a:spLocks noGrp="1"/>
          </p:cNvSpPr>
          <p:nvPr>
            <p:ph type="subTitle" idx="1"/>
          </p:nvPr>
        </p:nvSpPr>
        <p:spPr>
          <a:xfrm>
            <a:off x="218365" y="1733266"/>
            <a:ext cx="7301552" cy="2528247"/>
          </a:xfrm>
        </p:spPr>
        <p:txBody>
          <a:bodyPr>
            <a:normAutofit/>
          </a:bodyPr>
          <a:lstStyle/>
          <a:p>
            <a:r>
              <a:rPr lang="uk-UA" sz="4000" dirty="0" smtClean="0">
                <a:solidFill>
                  <a:srgbClr val="000036"/>
                </a:solidFill>
                <a:latin typeface="Arial Black" panose="020B0A04020102020204" pitchFamily="34" charset="0"/>
              </a:rPr>
              <a:t>Завдання</a:t>
            </a:r>
          </a:p>
          <a:p>
            <a:r>
              <a:rPr lang="uk-UA" sz="3200" dirty="0" smtClean="0">
                <a:solidFill>
                  <a:srgbClr val="000036"/>
                </a:solidFill>
                <a:latin typeface="Arial Black" panose="020B0A04020102020204" pitchFamily="34" charset="0"/>
              </a:rPr>
              <a:t>«Шифрограми»</a:t>
            </a:r>
            <a:endParaRPr lang="uk-UA" sz="3200" dirty="0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365" y="3739487"/>
            <a:ext cx="11885619" cy="2251880"/>
          </a:xfrm>
          <a:prstGeom prst="rect">
            <a:avLst/>
          </a:prstGeom>
        </p:spPr>
      </p:pic>
      <p:pic>
        <p:nvPicPr>
          <p:cNvPr id="3" name="Рисунок 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83617" y="5949617"/>
            <a:ext cx="908383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55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83617" y="5949617"/>
            <a:ext cx="908383" cy="9083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889" y="900752"/>
            <a:ext cx="6371727" cy="51725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63773"/>
            <a:ext cx="12433111" cy="982639"/>
          </a:xfrm>
        </p:spPr>
        <p:txBody>
          <a:bodyPr>
            <a:normAutofit fontScale="90000"/>
          </a:bodyPr>
          <a:lstStyle/>
          <a:p>
            <a:r>
              <a:rPr lang="uk-UA" sz="7200" dirty="0" smtClean="0">
                <a:solidFill>
                  <a:srgbClr val="000036"/>
                </a:solidFill>
                <a:latin typeface="Arial Black" panose="020B0A04020102020204" pitchFamily="34" charset="0"/>
              </a:rPr>
              <a:t>Біографічна довідка</a:t>
            </a:r>
          </a:p>
        </p:txBody>
      </p:sp>
      <p:sp>
        <p:nvSpPr>
          <p:cNvPr id="26" name="Подзаголовок 25"/>
          <p:cNvSpPr>
            <a:spLocks noGrp="1"/>
          </p:cNvSpPr>
          <p:nvPr>
            <p:ph type="subTitle" idx="1"/>
          </p:nvPr>
        </p:nvSpPr>
        <p:spPr>
          <a:xfrm>
            <a:off x="5854889" y="1187355"/>
            <a:ext cx="6073254" cy="4585648"/>
          </a:xfrm>
        </p:spPr>
        <p:txBody>
          <a:bodyPr>
            <a:noAutofit/>
          </a:bodyPr>
          <a:lstStyle/>
          <a:p>
            <a:pPr algn="just"/>
            <a:r>
              <a:rPr lang="uk-UA" sz="1700" dirty="0" smtClean="0">
                <a:solidFill>
                  <a:srgbClr val="000036"/>
                </a:solidFill>
                <a:latin typeface="Arial Black" panose="020B0A04020102020204" pitchFamily="34" charset="0"/>
              </a:rPr>
              <a:t>Народилася Ганна </a:t>
            </a:r>
            <a:r>
              <a:rPr lang="uk-UA" sz="1700" dirty="0" err="1" smtClean="0">
                <a:solidFill>
                  <a:srgbClr val="000036"/>
                </a:solidFill>
                <a:latin typeface="Arial Black" panose="020B0A04020102020204" pitchFamily="34" charset="0"/>
              </a:rPr>
              <a:t>Танасівна</a:t>
            </a:r>
            <a:r>
              <a:rPr lang="uk-UA" sz="1700" dirty="0" smtClean="0">
                <a:solidFill>
                  <a:srgbClr val="000036"/>
                </a:solidFill>
                <a:latin typeface="Arial Black" panose="020B0A04020102020204" pitchFamily="34" charset="0"/>
              </a:rPr>
              <a:t> </a:t>
            </a:r>
            <a:r>
              <a:rPr lang="uk-UA" sz="1700" dirty="0" err="1" smtClean="0">
                <a:solidFill>
                  <a:srgbClr val="000036"/>
                </a:solidFill>
                <a:latin typeface="Arial Black" panose="020B0A04020102020204" pitchFamily="34" charset="0"/>
              </a:rPr>
              <a:t>Чубач</a:t>
            </a:r>
            <a:r>
              <a:rPr lang="uk-UA" sz="1700" dirty="0" smtClean="0">
                <a:solidFill>
                  <a:srgbClr val="000036"/>
                </a:solidFill>
                <a:latin typeface="Arial Black" panose="020B0A04020102020204" pitchFamily="34" charset="0"/>
              </a:rPr>
              <a:t> у переддень Різдва, 6 січня 1941 </a:t>
            </a:r>
            <a:r>
              <a:rPr lang="en-US" sz="1700" dirty="0" smtClean="0">
                <a:solidFill>
                  <a:srgbClr val="000036"/>
                </a:solidFill>
                <a:latin typeface="Arial Black" panose="020B0A04020102020204" pitchFamily="34" charset="0"/>
              </a:rPr>
              <a:t>p., </a:t>
            </a:r>
            <a:r>
              <a:rPr lang="uk-UA" sz="1700" dirty="0" smtClean="0">
                <a:solidFill>
                  <a:srgbClr val="000036"/>
                </a:solidFill>
                <a:latin typeface="Arial Black" panose="020B0A04020102020204" pitchFamily="34" charset="0"/>
              </a:rPr>
              <a:t>у селі Плоске </a:t>
            </a:r>
            <a:r>
              <a:rPr lang="uk-UA" sz="1700" dirty="0" err="1" smtClean="0">
                <a:solidFill>
                  <a:srgbClr val="000036"/>
                </a:solidFill>
                <a:latin typeface="Arial Black" panose="020B0A04020102020204" pitchFamily="34" charset="0"/>
              </a:rPr>
              <a:t>Муровано-Кироловецького</a:t>
            </a:r>
            <a:r>
              <a:rPr lang="uk-UA" sz="1700" dirty="0" smtClean="0">
                <a:solidFill>
                  <a:srgbClr val="000036"/>
                </a:solidFill>
                <a:latin typeface="Arial Black" panose="020B0A04020102020204" pitchFamily="34" charset="0"/>
              </a:rPr>
              <a:t> району на Вінниччині в сім'ї хліборобів. Закінчила вечірню школу робітничої молоді, факультет журналістики Українського поліграфічного інституту та Вищі літературні курси при Літературному інституті ім. М. Горького у Москві. Працювала в редакціях газети «Літературна Україна» та журналу «Дніпро». Авторка 30 поетичних збірок, деякі з них: «Журавка», «Жниця», «Ожинові береги», «Заповіти землі», «Срібна шибка» й понад 200 естрадних пісень. За ці роки в поетеси вийшло понад сорок книжок. Кілька з них адресовані дітям: «Вивчаймо самі», «Сонячна абетка», «Алфавітні усмішки», «Жук малий і волохатий», «Черепаха </a:t>
            </a:r>
            <a:r>
              <a:rPr lang="uk-UA" sz="1700" dirty="0" err="1" smtClean="0">
                <a:solidFill>
                  <a:srgbClr val="000036"/>
                </a:solidFill>
                <a:latin typeface="Arial Black" panose="020B0A04020102020204" pitchFamily="34" charset="0"/>
              </a:rPr>
              <a:t>Аха</a:t>
            </a:r>
            <a:r>
              <a:rPr lang="uk-UA" sz="1700" dirty="0" smtClean="0">
                <a:solidFill>
                  <a:srgbClr val="000036"/>
                </a:solidFill>
                <a:latin typeface="Arial Black" panose="020B0A04020102020204" pitchFamily="34" charset="0"/>
              </a:rPr>
              <a:t>», «Прикмети — не секрети» та ін. Вірші поетеси перекладено російською, англійською, німецькою, чеською, болгарською, угорською, монгольською та іншими мовами.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642" y="1217396"/>
            <a:ext cx="3261814" cy="4555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8664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63773"/>
            <a:ext cx="12433111" cy="982639"/>
          </a:xfrm>
        </p:spPr>
        <p:txBody>
          <a:bodyPr>
            <a:normAutofit fontScale="90000"/>
          </a:bodyPr>
          <a:lstStyle/>
          <a:p>
            <a:r>
              <a:rPr lang="uk-UA" sz="7200" dirty="0" smtClean="0">
                <a:solidFill>
                  <a:srgbClr val="000036"/>
                </a:solidFill>
                <a:latin typeface="Arial Black" panose="020B0A04020102020204" pitchFamily="34" charset="0"/>
              </a:rPr>
              <a:t>Словникова робота</a:t>
            </a:r>
            <a:endParaRPr lang="uk-UA" sz="7200" dirty="0">
              <a:solidFill>
                <a:srgbClr val="000036"/>
              </a:solidFill>
              <a:latin typeface="Arial Black" panose="020B0A04020102020204" pitchFamily="34" charset="0"/>
            </a:endParaRPr>
          </a:p>
        </p:txBody>
      </p:sp>
      <p:sp>
        <p:nvSpPr>
          <p:cNvPr id="26" name="Подзаголовок 25"/>
          <p:cNvSpPr>
            <a:spLocks noGrp="1"/>
          </p:cNvSpPr>
          <p:nvPr>
            <p:ph type="subTitle" idx="1"/>
          </p:nvPr>
        </p:nvSpPr>
        <p:spPr>
          <a:xfrm>
            <a:off x="2169994" y="1446663"/>
            <a:ext cx="9921921" cy="5063319"/>
          </a:xfrm>
        </p:spPr>
        <p:txBody>
          <a:bodyPr>
            <a:normAutofit/>
          </a:bodyPr>
          <a:lstStyle/>
          <a:p>
            <a:pPr algn="just"/>
            <a:r>
              <a:rPr lang="uk-UA" sz="3200" dirty="0" smtClean="0">
                <a:solidFill>
                  <a:srgbClr val="000036"/>
                </a:solidFill>
                <a:latin typeface="Arial Black" panose="020B0A04020102020204" pitchFamily="34" charset="0"/>
              </a:rPr>
              <a:t>Світлі лиця  –    нічим не засмучені, не </a:t>
            </a:r>
          </a:p>
          <a:p>
            <a:pPr algn="just"/>
            <a:r>
              <a:rPr lang="uk-UA" sz="3200" dirty="0">
                <a:solidFill>
                  <a:srgbClr val="000036"/>
                </a:solidFill>
                <a:latin typeface="Arial Black" panose="020B0A04020102020204" pitchFamily="34" charset="0"/>
              </a:rPr>
              <a:t> </a:t>
            </a:r>
            <a:r>
              <a:rPr lang="uk-UA" sz="3200" dirty="0" smtClean="0">
                <a:solidFill>
                  <a:srgbClr val="000036"/>
                </a:solidFill>
                <a:latin typeface="Arial Black" panose="020B0A04020102020204" pitchFamily="34" charset="0"/>
              </a:rPr>
              <a:t>                          затьмарені, радісні,</a:t>
            </a:r>
          </a:p>
          <a:p>
            <a:pPr algn="just"/>
            <a:r>
              <a:rPr lang="uk-UA" sz="3200" dirty="0">
                <a:solidFill>
                  <a:srgbClr val="000036"/>
                </a:solidFill>
                <a:latin typeface="Arial Black" panose="020B0A04020102020204" pitchFamily="34" charset="0"/>
              </a:rPr>
              <a:t> </a:t>
            </a:r>
            <a:r>
              <a:rPr lang="uk-UA" sz="3200" dirty="0" smtClean="0">
                <a:solidFill>
                  <a:srgbClr val="000036"/>
                </a:solidFill>
                <a:latin typeface="Arial Black" panose="020B0A04020102020204" pitchFamily="34" charset="0"/>
              </a:rPr>
              <a:t>                          щасливі, спокійні, мають </a:t>
            </a:r>
          </a:p>
          <a:p>
            <a:pPr algn="just"/>
            <a:r>
              <a:rPr lang="uk-UA" sz="3200" dirty="0">
                <a:solidFill>
                  <a:srgbClr val="000036"/>
                </a:solidFill>
                <a:latin typeface="Arial Black" panose="020B0A04020102020204" pitchFamily="34" charset="0"/>
              </a:rPr>
              <a:t> </a:t>
            </a:r>
            <a:r>
              <a:rPr lang="uk-UA" sz="3200" dirty="0" smtClean="0">
                <a:solidFill>
                  <a:srgbClr val="000036"/>
                </a:solidFill>
                <a:latin typeface="Arial Black" panose="020B0A04020102020204" pitchFamily="34" charset="0"/>
              </a:rPr>
              <a:t>                          високі моральні якості.</a:t>
            </a:r>
          </a:p>
          <a:p>
            <a:pPr algn="just"/>
            <a:endParaRPr lang="uk-UA" sz="900" dirty="0" smtClean="0">
              <a:solidFill>
                <a:srgbClr val="000036"/>
              </a:solidFill>
              <a:latin typeface="Arial Black" panose="020B0A04020102020204" pitchFamily="34" charset="0"/>
            </a:endParaRPr>
          </a:p>
          <a:p>
            <a:pPr algn="just"/>
            <a:r>
              <a:rPr lang="uk-UA" sz="3200" dirty="0" smtClean="0">
                <a:solidFill>
                  <a:srgbClr val="000036"/>
                </a:solidFill>
                <a:latin typeface="Arial Black" panose="020B0A04020102020204" pitchFamily="34" charset="0"/>
              </a:rPr>
              <a:t>Щирі люди –      привітні, відверті,</a:t>
            </a:r>
          </a:p>
          <a:p>
            <a:pPr algn="just"/>
            <a:r>
              <a:rPr lang="uk-UA" sz="3200" dirty="0" smtClean="0">
                <a:solidFill>
                  <a:srgbClr val="000036"/>
                </a:solidFill>
                <a:latin typeface="Arial Black" panose="020B0A04020102020204" pitchFamily="34" charset="0"/>
              </a:rPr>
              <a:t>                           правдиві, приязні, </a:t>
            </a:r>
          </a:p>
          <a:p>
            <a:pPr algn="just"/>
            <a:r>
              <a:rPr lang="uk-UA" sz="3200" dirty="0" smtClean="0">
                <a:solidFill>
                  <a:srgbClr val="000036"/>
                </a:solidFill>
                <a:latin typeface="Arial Black" panose="020B0A04020102020204" pitchFamily="34" charset="0"/>
              </a:rPr>
              <a:t>                           гостинні, сповнені ласки,</a:t>
            </a:r>
          </a:p>
          <a:p>
            <a:pPr algn="just"/>
            <a:r>
              <a:rPr lang="uk-UA" sz="3200" dirty="0" smtClean="0">
                <a:solidFill>
                  <a:srgbClr val="000036"/>
                </a:solidFill>
                <a:latin typeface="Arial Black" panose="020B0A04020102020204" pitchFamily="34" charset="0"/>
              </a:rPr>
              <a:t>                           доброти, душевності.</a:t>
            </a:r>
          </a:p>
        </p:txBody>
      </p:sp>
      <p:pic>
        <p:nvPicPr>
          <p:cNvPr id="3" name="Рисунок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83617" y="5949617"/>
            <a:ext cx="908383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10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63773"/>
            <a:ext cx="12433111" cy="982639"/>
          </a:xfrm>
        </p:spPr>
        <p:txBody>
          <a:bodyPr>
            <a:normAutofit fontScale="90000"/>
          </a:bodyPr>
          <a:lstStyle/>
          <a:p>
            <a:r>
              <a:rPr lang="uk-UA" sz="7200" dirty="0" smtClean="0">
                <a:solidFill>
                  <a:srgbClr val="000036"/>
                </a:solidFill>
                <a:latin typeface="Arial Black" panose="020B0A04020102020204" pitchFamily="34" charset="0"/>
              </a:rPr>
              <a:t>Продовж речення</a:t>
            </a:r>
            <a:endParaRPr lang="uk-UA" sz="7200" dirty="0">
              <a:solidFill>
                <a:srgbClr val="000036"/>
              </a:solidFill>
              <a:latin typeface="Arial Black" panose="020B0A04020102020204" pitchFamily="34" charset="0"/>
            </a:endParaRPr>
          </a:p>
        </p:txBody>
      </p:sp>
      <p:sp>
        <p:nvSpPr>
          <p:cNvPr id="26" name="Подзаголовок 25"/>
          <p:cNvSpPr>
            <a:spLocks noGrp="1"/>
          </p:cNvSpPr>
          <p:nvPr>
            <p:ph type="subTitle" idx="1"/>
          </p:nvPr>
        </p:nvSpPr>
        <p:spPr>
          <a:xfrm>
            <a:off x="2169994" y="1337480"/>
            <a:ext cx="9921921" cy="539086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uk-UA" sz="2800" dirty="0" smtClean="0">
                <a:solidFill>
                  <a:srgbClr val="000036"/>
                </a:solidFill>
                <a:latin typeface="Arial Black" panose="020B0A04020102020204" pitchFamily="34" charset="0"/>
              </a:rPr>
              <a:t>Ми дуже любим весь наш край,</a:t>
            </a:r>
          </a:p>
          <a:p>
            <a:pPr algn="just"/>
            <a:r>
              <a:rPr lang="uk-UA" sz="2800" dirty="0" smtClean="0">
                <a:solidFill>
                  <a:srgbClr val="000036"/>
                </a:solidFill>
                <a:latin typeface="Arial Black" panose="020B0A04020102020204" pitchFamily="34" charset="0"/>
              </a:rPr>
              <a:t>І любим</a:t>
            </a:r>
          </a:p>
          <a:p>
            <a:pPr algn="just"/>
            <a:endParaRPr lang="uk-UA" sz="2800" dirty="0" smtClean="0">
              <a:solidFill>
                <a:srgbClr val="000036"/>
              </a:solidFill>
              <a:latin typeface="Arial Black" panose="020B0A04020102020204" pitchFamily="34" charset="0"/>
            </a:endParaRPr>
          </a:p>
          <a:p>
            <a:pPr algn="just"/>
            <a:r>
              <a:rPr lang="uk-UA" sz="2800" dirty="0" smtClean="0">
                <a:solidFill>
                  <a:srgbClr val="000036"/>
                </a:solidFill>
                <a:latin typeface="Arial Black" panose="020B0A04020102020204" pitchFamily="34" charset="0"/>
              </a:rPr>
              <a:t>Її лани, зелений гай,</a:t>
            </a:r>
          </a:p>
          <a:p>
            <a:pPr algn="just"/>
            <a:r>
              <a:rPr lang="uk-UA" sz="2800" dirty="0" smtClean="0">
                <a:solidFill>
                  <a:srgbClr val="000036"/>
                </a:solidFill>
                <a:latin typeface="Arial Black" panose="020B0A04020102020204" pitchFamily="34" charset="0"/>
              </a:rPr>
              <a:t>В саду рясну</a:t>
            </a:r>
          </a:p>
          <a:p>
            <a:pPr algn="just"/>
            <a:endParaRPr lang="uk-UA" sz="2800" dirty="0" smtClean="0">
              <a:solidFill>
                <a:srgbClr val="000036"/>
              </a:solidFill>
              <a:latin typeface="Arial Black" panose="020B0A04020102020204" pitchFamily="34" charset="0"/>
            </a:endParaRPr>
          </a:p>
          <a:p>
            <a:pPr algn="just"/>
            <a:r>
              <a:rPr lang="uk-UA" sz="2800" dirty="0" smtClean="0">
                <a:solidFill>
                  <a:srgbClr val="000036"/>
                </a:solidFill>
                <a:latin typeface="Arial Black" panose="020B0A04020102020204" pitchFamily="34" charset="0"/>
              </a:rPr>
              <a:t>Там соловейко навесні</a:t>
            </a:r>
          </a:p>
          <a:p>
            <a:pPr algn="just"/>
            <a:r>
              <a:rPr lang="uk-UA" sz="2800" dirty="0" smtClean="0">
                <a:solidFill>
                  <a:srgbClr val="000036"/>
                </a:solidFill>
                <a:latin typeface="Arial Black" panose="020B0A04020102020204" pitchFamily="34" charset="0"/>
              </a:rPr>
              <a:t>Співає між</a:t>
            </a:r>
          </a:p>
          <a:p>
            <a:pPr algn="just"/>
            <a:endParaRPr lang="uk-UA" sz="2800" dirty="0" smtClean="0">
              <a:solidFill>
                <a:srgbClr val="000036"/>
              </a:solidFill>
              <a:latin typeface="Arial Black" panose="020B0A04020102020204" pitchFamily="34" charset="0"/>
            </a:endParaRPr>
          </a:p>
          <a:p>
            <a:pPr algn="just"/>
            <a:endParaRPr lang="uk-UA" sz="2800" dirty="0" smtClean="0">
              <a:solidFill>
                <a:srgbClr val="000036"/>
              </a:solidFill>
              <a:latin typeface="Arial Black" panose="020B0A04020102020204" pitchFamily="34" charset="0"/>
            </a:endParaRPr>
          </a:p>
          <a:p>
            <a:pPr algn="just"/>
            <a:r>
              <a:rPr lang="uk-UA" sz="2800" dirty="0" smtClean="0">
                <a:solidFill>
                  <a:srgbClr val="000036"/>
                </a:solidFill>
                <a:latin typeface="Arial Black" panose="020B0A04020102020204" pitchFamily="34" charset="0"/>
              </a:rPr>
              <a:t>Та й ми співаємо</a:t>
            </a:r>
          </a:p>
          <a:p>
            <a:pPr algn="just"/>
            <a:r>
              <a:rPr lang="uk-UA" sz="2800" dirty="0" smtClean="0">
                <a:solidFill>
                  <a:srgbClr val="000036"/>
                </a:solidFill>
                <a:latin typeface="Arial Black" panose="020B0A04020102020204" pitchFamily="34" charset="0"/>
              </a:rPr>
              <a:t>Змагається він з нами!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080" y="1665697"/>
            <a:ext cx="1467138" cy="9838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53" b="1201"/>
          <a:stretch/>
        </p:blipFill>
        <p:spPr>
          <a:xfrm>
            <a:off x="4742592" y="3047355"/>
            <a:ext cx="1705971" cy="9696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36"/>
          <a:stretch/>
        </p:blipFill>
        <p:spPr>
          <a:xfrm>
            <a:off x="4353633" y="4357917"/>
            <a:ext cx="1705971" cy="9543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62" b="6200"/>
          <a:stretch/>
        </p:blipFill>
        <p:spPr>
          <a:xfrm>
            <a:off x="5602403" y="5398693"/>
            <a:ext cx="1705971" cy="859810"/>
          </a:xfrm>
          <a:prstGeom prst="rect">
            <a:avLst/>
          </a:prstGeom>
        </p:spPr>
      </p:pic>
      <p:pic>
        <p:nvPicPr>
          <p:cNvPr id="5" name="Рисунок 4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83617" y="5949617"/>
            <a:ext cx="908383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13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88842" y="5949617"/>
            <a:ext cx="908383" cy="90838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186" y="866632"/>
            <a:ext cx="6315039" cy="52066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63773"/>
            <a:ext cx="12433111" cy="982639"/>
          </a:xfrm>
        </p:spPr>
        <p:txBody>
          <a:bodyPr>
            <a:normAutofit fontScale="90000"/>
          </a:bodyPr>
          <a:lstStyle/>
          <a:p>
            <a:r>
              <a:rPr lang="uk-UA" sz="7200" dirty="0" smtClean="0">
                <a:solidFill>
                  <a:srgbClr val="000036"/>
                </a:solidFill>
                <a:latin typeface="Arial Black" panose="020B0A04020102020204" pitchFamily="34" charset="0"/>
              </a:rPr>
              <a:t>Зупинка «Пізнавальна»</a:t>
            </a:r>
            <a:endParaRPr lang="uk-UA" sz="7200" dirty="0">
              <a:solidFill>
                <a:srgbClr val="000036"/>
              </a:solidFill>
              <a:latin typeface="Arial Black" panose="020B0A04020102020204" pitchFamily="34" charset="0"/>
            </a:endParaRPr>
          </a:p>
        </p:txBody>
      </p:sp>
      <p:sp>
        <p:nvSpPr>
          <p:cNvPr id="26" name="Подзаголовок 25"/>
          <p:cNvSpPr>
            <a:spLocks noGrp="1"/>
          </p:cNvSpPr>
          <p:nvPr>
            <p:ph type="subTitle" idx="1"/>
          </p:nvPr>
        </p:nvSpPr>
        <p:spPr>
          <a:xfrm>
            <a:off x="2169995" y="2224585"/>
            <a:ext cx="3316406" cy="5390866"/>
          </a:xfrm>
        </p:spPr>
        <p:txBody>
          <a:bodyPr>
            <a:normAutofit/>
          </a:bodyPr>
          <a:lstStyle/>
          <a:p>
            <a:r>
              <a:rPr lang="uk-UA" sz="4800" b="1" dirty="0" smtClean="0">
                <a:solidFill>
                  <a:srgbClr val="000036"/>
                </a:solidFill>
                <a:latin typeface="Arial Black" panose="020B0A04020102020204" pitchFamily="34" charset="0"/>
              </a:rPr>
              <a:t>Легенда</a:t>
            </a:r>
          </a:p>
          <a:p>
            <a:r>
              <a:rPr lang="uk-UA" sz="4800" b="1" dirty="0" smtClean="0">
                <a:solidFill>
                  <a:srgbClr val="000036"/>
                </a:solidFill>
                <a:latin typeface="Arial Black" panose="020B0A04020102020204" pitchFamily="34" charset="0"/>
              </a:rPr>
              <a:t> про </a:t>
            </a:r>
          </a:p>
          <a:p>
            <a:r>
              <a:rPr lang="uk-UA" sz="5400" b="1" dirty="0" smtClean="0">
                <a:solidFill>
                  <a:srgbClr val="000036"/>
                </a:solidFill>
                <a:latin typeface="Arial Black" panose="020B0A04020102020204" pitchFamily="34" charset="0"/>
              </a:rPr>
              <a:t>Україну</a:t>
            </a:r>
          </a:p>
        </p:txBody>
      </p:sp>
      <p:sp>
        <p:nvSpPr>
          <p:cNvPr id="5" name="Подзаголовок 25"/>
          <p:cNvSpPr txBox="1">
            <a:spLocks/>
          </p:cNvSpPr>
          <p:nvPr/>
        </p:nvSpPr>
        <p:spPr>
          <a:xfrm>
            <a:off x="5882186" y="1023582"/>
            <a:ext cx="6127844" cy="50496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000" b="1" dirty="0" smtClean="0">
                <a:solidFill>
                  <a:srgbClr val="000036"/>
                </a:solidFill>
                <a:latin typeface="Arial Black" panose="020B0A04020102020204" pitchFamily="34" charset="0"/>
              </a:rPr>
              <a:t>Колись давно Бог створив народи і кожному </a:t>
            </a:r>
            <a:r>
              <a:rPr lang="ru-RU" sz="2000" b="1" dirty="0" err="1" smtClean="0">
                <a:solidFill>
                  <a:srgbClr val="000036"/>
                </a:solidFill>
                <a:latin typeface="Arial Black" panose="020B0A04020102020204" pitchFamily="34" charset="0"/>
              </a:rPr>
              <a:t>наділив</a:t>
            </a:r>
            <a:r>
              <a:rPr lang="ru-RU" sz="2000" b="1" dirty="0" smtClean="0">
                <a:solidFill>
                  <a:srgbClr val="000036"/>
                </a:solidFill>
                <a:latin typeface="Arial Black" panose="020B0A04020102020204" pitchFamily="34" charset="0"/>
              </a:rPr>
              <a:t> землю. </a:t>
            </a:r>
            <a:r>
              <a:rPr lang="ru-RU" sz="2000" b="1" dirty="0" err="1" smtClean="0">
                <a:solidFill>
                  <a:srgbClr val="000036"/>
                </a:solidFill>
                <a:latin typeface="Arial Black" panose="020B0A04020102020204" pitchFamily="34" charset="0"/>
              </a:rPr>
              <a:t>Наші</a:t>
            </a:r>
            <a:r>
              <a:rPr lang="ru-RU" sz="2000" b="1" dirty="0" smtClean="0">
                <a:solidFill>
                  <a:srgbClr val="000036"/>
                </a:solidFill>
                <a:latin typeface="Arial Black" panose="020B0A04020102020204" pitchFamily="34" charset="0"/>
              </a:rPr>
              <a:t> ж предки кинулись </a:t>
            </a:r>
            <a:r>
              <a:rPr lang="ru-RU" sz="2000" b="1" dirty="0" err="1" smtClean="0">
                <a:solidFill>
                  <a:srgbClr val="000036"/>
                </a:solidFill>
                <a:latin typeface="Arial Black" panose="020B0A04020102020204" pitchFamily="34" charset="0"/>
              </a:rPr>
              <a:t>пізніше</a:t>
            </a:r>
            <a:r>
              <a:rPr lang="ru-RU" sz="2000" b="1" dirty="0" smtClean="0">
                <a:solidFill>
                  <a:srgbClr val="000036"/>
                </a:solidFill>
                <a:latin typeface="Arial Black" panose="020B0A04020102020204" pitchFamily="34" charset="0"/>
              </a:rPr>
              <a:t>, але </a:t>
            </a:r>
            <a:r>
              <a:rPr lang="ru-RU" sz="2000" b="1" dirty="0" err="1" smtClean="0">
                <a:solidFill>
                  <a:srgbClr val="000036"/>
                </a:solidFill>
                <a:latin typeface="Arial Black" panose="020B0A04020102020204" pitchFamily="34" charset="0"/>
              </a:rPr>
              <a:t>землі</a:t>
            </a:r>
            <a:r>
              <a:rPr lang="ru-RU" sz="2000" b="1" dirty="0" smtClean="0">
                <a:solidFill>
                  <a:srgbClr val="000036"/>
                </a:solidFill>
                <a:latin typeface="Arial Black" panose="020B0A04020102020204" pitchFamily="34" charset="0"/>
              </a:rPr>
              <a:t> </a:t>
            </a:r>
            <a:r>
              <a:rPr lang="ru-RU" sz="2000" b="1" dirty="0" err="1" smtClean="0">
                <a:solidFill>
                  <a:srgbClr val="000036"/>
                </a:solidFill>
                <a:latin typeface="Arial Black" panose="020B0A04020102020204" pitchFamily="34" charset="0"/>
              </a:rPr>
              <a:t>їм</a:t>
            </a:r>
            <a:r>
              <a:rPr lang="ru-RU" sz="2000" b="1" dirty="0" smtClean="0">
                <a:solidFill>
                  <a:srgbClr val="000036"/>
                </a:solidFill>
                <a:latin typeface="Arial Black" panose="020B0A04020102020204" pitchFamily="34" charset="0"/>
              </a:rPr>
              <a:t> уже не </a:t>
            </a:r>
            <a:r>
              <a:rPr lang="ru-RU" sz="2000" b="1" dirty="0" err="1" smtClean="0">
                <a:solidFill>
                  <a:srgbClr val="000036"/>
                </a:solidFill>
                <a:latin typeface="Arial Black" panose="020B0A04020102020204" pitchFamily="34" charset="0"/>
              </a:rPr>
              <a:t>дісталось</a:t>
            </a:r>
            <a:r>
              <a:rPr lang="ru-RU" sz="2000" b="1" dirty="0" smtClean="0">
                <a:solidFill>
                  <a:srgbClr val="000036"/>
                </a:solidFill>
                <a:latin typeface="Arial Black" panose="020B0A04020102020204" pitchFamily="34" charset="0"/>
              </a:rPr>
              <a:t>. От вони й </a:t>
            </a:r>
            <a:r>
              <a:rPr lang="ru-RU" sz="2000" b="1" dirty="0" err="1" smtClean="0">
                <a:solidFill>
                  <a:srgbClr val="000036"/>
                </a:solidFill>
                <a:latin typeface="Arial Black" panose="020B0A04020102020204" pitchFamily="34" charset="0"/>
              </a:rPr>
              <a:t>прийшли</a:t>
            </a:r>
            <a:r>
              <a:rPr lang="ru-RU" sz="2000" b="1" dirty="0" smtClean="0">
                <a:solidFill>
                  <a:srgbClr val="000036"/>
                </a:solidFill>
                <a:latin typeface="Arial Black" panose="020B0A04020102020204" pitchFamily="34" charset="0"/>
              </a:rPr>
              <a:t> до Бога, а </a:t>
            </a:r>
            <a:r>
              <a:rPr lang="ru-RU" sz="2000" b="1" dirty="0" err="1" smtClean="0">
                <a:solidFill>
                  <a:srgbClr val="000036"/>
                </a:solidFill>
                <a:latin typeface="Arial Black" panose="020B0A04020102020204" pitchFamily="34" charset="0"/>
              </a:rPr>
              <a:t>він</a:t>
            </a:r>
            <a:r>
              <a:rPr lang="ru-RU" sz="2000" b="1" dirty="0" smtClean="0">
                <a:solidFill>
                  <a:srgbClr val="000036"/>
                </a:solidFill>
                <a:latin typeface="Arial Black" panose="020B0A04020102020204" pitchFamily="34" charset="0"/>
              </a:rPr>
              <a:t> у </a:t>
            </a:r>
            <a:r>
              <a:rPr lang="ru-RU" sz="2000" b="1" dirty="0" err="1" smtClean="0">
                <a:solidFill>
                  <a:srgbClr val="000036"/>
                </a:solidFill>
                <a:latin typeface="Arial Black" panose="020B0A04020102020204" pitchFamily="34" charset="0"/>
              </a:rPr>
              <a:t>цей</a:t>
            </a:r>
            <a:r>
              <a:rPr lang="ru-RU" sz="2000" b="1" dirty="0" smtClean="0">
                <a:solidFill>
                  <a:srgbClr val="000036"/>
                </a:solidFill>
                <a:latin typeface="Arial Black" panose="020B0A04020102020204" pitchFamily="34" charset="0"/>
              </a:rPr>
              <a:t> час </a:t>
            </a:r>
            <a:r>
              <a:rPr lang="ru-RU" sz="2000" b="1" dirty="0" err="1" smtClean="0">
                <a:solidFill>
                  <a:srgbClr val="000036"/>
                </a:solidFill>
                <a:latin typeface="Arial Black" panose="020B0A04020102020204" pitchFamily="34" charset="0"/>
              </a:rPr>
              <a:t>молився</a:t>
            </a:r>
            <a:r>
              <a:rPr lang="ru-RU" sz="2000" b="1" dirty="0" smtClean="0">
                <a:solidFill>
                  <a:srgbClr val="000036"/>
                </a:solidFill>
                <a:latin typeface="Arial Black" panose="020B0A04020102020204" pitchFamily="34" charset="0"/>
              </a:rPr>
              <a:t>, </a:t>
            </a:r>
            <a:r>
              <a:rPr lang="ru-RU" sz="2000" b="1" dirty="0" err="1" smtClean="0">
                <a:solidFill>
                  <a:srgbClr val="000036"/>
                </a:solidFill>
                <a:latin typeface="Arial Black" panose="020B0A04020102020204" pitchFamily="34" charset="0"/>
              </a:rPr>
              <a:t>відтак</a:t>
            </a:r>
            <a:r>
              <a:rPr lang="ru-RU" sz="2000" b="1" dirty="0" smtClean="0">
                <a:solidFill>
                  <a:srgbClr val="000036"/>
                </a:solidFill>
                <a:latin typeface="Arial Black" panose="020B0A04020102020204" pitchFamily="34" charset="0"/>
              </a:rPr>
              <a:t> вони не </a:t>
            </a:r>
            <a:r>
              <a:rPr lang="ru-RU" sz="2000" b="1" dirty="0" err="1" smtClean="0">
                <a:solidFill>
                  <a:srgbClr val="000036"/>
                </a:solidFill>
                <a:latin typeface="Arial Black" panose="020B0A04020102020204" pitchFamily="34" charset="0"/>
              </a:rPr>
              <a:t>сміли</a:t>
            </a:r>
            <a:r>
              <a:rPr lang="ru-RU" sz="2000" b="1" dirty="0" smtClean="0">
                <a:solidFill>
                  <a:srgbClr val="000036"/>
                </a:solidFill>
                <a:latin typeface="Arial Black" panose="020B0A04020102020204" pitchFamily="34" charset="0"/>
              </a:rPr>
              <a:t> </a:t>
            </a:r>
            <a:r>
              <a:rPr lang="ru-RU" sz="2000" b="1" dirty="0" err="1" smtClean="0">
                <a:solidFill>
                  <a:srgbClr val="000036"/>
                </a:solidFill>
                <a:latin typeface="Arial Black" panose="020B0A04020102020204" pitchFamily="34" charset="0"/>
              </a:rPr>
              <a:t>йому</a:t>
            </a:r>
            <a:r>
              <a:rPr lang="ru-RU" sz="2000" b="1" dirty="0" smtClean="0">
                <a:solidFill>
                  <a:srgbClr val="000036"/>
                </a:solidFill>
                <a:latin typeface="Arial Black" panose="020B0A04020102020204" pitchFamily="34" charset="0"/>
              </a:rPr>
              <a:t> </a:t>
            </a:r>
            <a:r>
              <a:rPr lang="ru-RU" sz="2000" b="1" dirty="0" err="1" smtClean="0">
                <a:solidFill>
                  <a:srgbClr val="000036"/>
                </a:solidFill>
                <a:latin typeface="Arial Black" panose="020B0A04020102020204" pitchFamily="34" charset="0"/>
              </a:rPr>
              <a:t>щось</a:t>
            </a:r>
            <a:r>
              <a:rPr lang="ru-RU" sz="2000" b="1" dirty="0" smtClean="0">
                <a:solidFill>
                  <a:srgbClr val="000036"/>
                </a:solidFill>
                <a:latin typeface="Arial Black" panose="020B0A04020102020204" pitchFamily="34" charset="0"/>
              </a:rPr>
              <a:t> </a:t>
            </a:r>
            <a:r>
              <a:rPr lang="ru-RU" sz="2000" b="1" dirty="0" err="1" smtClean="0">
                <a:solidFill>
                  <a:srgbClr val="000036"/>
                </a:solidFill>
                <a:latin typeface="Arial Black" panose="020B0A04020102020204" pitchFamily="34" charset="0"/>
              </a:rPr>
              <a:t>сказати</a:t>
            </a:r>
            <a:r>
              <a:rPr lang="ru-RU" sz="2000" b="1" dirty="0" smtClean="0">
                <a:solidFill>
                  <a:srgbClr val="000036"/>
                </a:solidFill>
                <a:latin typeface="Arial Black" panose="020B0A04020102020204" pitchFamily="34" charset="0"/>
              </a:rPr>
              <a:t>. Стали </a:t>
            </a:r>
            <a:r>
              <a:rPr lang="ru-RU" sz="2000" b="1" dirty="0" err="1" smtClean="0">
                <a:solidFill>
                  <a:srgbClr val="000036"/>
                </a:solidFill>
                <a:latin typeface="Arial Black" panose="020B0A04020102020204" pitchFamily="34" charset="0"/>
              </a:rPr>
              <a:t>чекати</a:t>
            </a:r>
            <a:r>
              <a:rPr lang="ru-RU" sz="2000" b="1" dirty="0" smtClean="0">
                <a:solidFill>
                  <a:srgbClr val="000036"/>
                </a:solidFill>
                <a:latin typeface="Arial Black" panose="020B0A04020102020204" pitchFamily="34" charset="0"/>
              </a:rPr>
              <a:t>. По </a:t>
            </a:r>
            <a:r>
              <a:rPr lang="ru-RU" sz="2000" b="1" dirty="0" err="1" smtClean="0">
                <a:solidFill>
                  <a:srgbClr val="000036"/>
                </a:solidFill>
                <a:latin typeface="Arial Black" panose="020B0A04020102020204" pitchFamily="34" charset="0"/>
              </a:rPr>
              <a:t>якійсь</a:t>
            </a:r>
            <a:r>
              <a:rPr lang="ru-RU" sz="2000" b="1" dirty="0" smtClean="0">
                <a:solidFill>
                  <a:srgbClr val="000036"/>
                </a:solidFill>
                <a:latin typeface="Arial Black" panose="020B0A04020102020204" pitchFamily="34" charset="0"/>
              </a:rPr>
              <a:t> </a:t>
            </a:r>
            <a:r>
              <a:rPr lang="ru-RU" sz="2000" b="1" dirty="0" err="1" smtClean="0">
                <a:solidFill>
                  <a:srgbClr val="000036"/>
                </a:solidFill>
                <a:latin typeface="Arial Black" panose="020B0A04020102020204" pitchFamily="34" charset="0"/>
              </a:rPr>
              <a:t>хвилі</a:t>
            </a:r>
            <a:r>
              <a:rPr lang="ru-RU" sz="2000" b="1" dirty="0" smtClean="0">
                <a:solidFill>
                  <a:srgbClr val="000036"/>
                </a:solidFill>
                <a:latin typeface="Arial Black" panose="020B0A04020102020204" pitchFamily="34" charset="0"/>
              </a:rPr>
              <a:t> Бог </a:t>
            </a:r>
            <a:r>
              <a:rPr lang="ru-RU" sz="2000" b="1" dirty="0" err="1" smtClean="0">
                <a:solidFill>
                  <a:srgbClr val="000036"/>
                </a:solidFill>
                <a:latin typeface="Arial Black" panose="020B0A04020102020204" pitchFamily="34" charset="0"/>
              </a:rPr>
              <a:t>озирнувся</a:t>
            </a:r>
            <a:r>
              <a:rPr lang="ru-RU" sz="2000" b="1" dirty="0" smtClean="0">
                <a:solidFill>
                  <a:srgbClr val="000036"/>
                </a:solidFill>
                <a:latin typeface="Arial Black" panose="020B0A04020102020204" pitchFamily="34" charset="0"/>
              </a:rPr>
              <a:t>, сказавши </a:t>
            </a:r>
            <a:r>
              <a:rPr lang="ru-RU" sz="2000" b="1" dirty="0" err="1" smtClean="0">
                <a:solidFill>
                  <a:srgbClr val="000036"/>
                </a:solidFill>
                <a:latin typeface="Arial Black" panose="020B0A04020102020204" pitchFamily="34" charset="0"/>
              </a:rPr>
              <a:t>що</a:t>
            </a:r>
            <a:r>
              <a:rPr lang="ru-RU" sz="2000" b="1" dirty="0" smtClean="0">
                <a:solidFill>
                  <a:srgbClr val="000036"/>
                </a:solidFill>
                <a:latin typeface="Arial Black" panose="020B0A04020102020204" pitchFamily="34" charset="0"/>
              </a:rPr>
              <a:t> вони </a:t>
            </a:r>
            <a:r>
              <a:rPr lang="ru-RU" sz="2000" b="1" dirty="0" err="1" smtClean="0">
                <a:solidFill>
                  <a:srgbClr val="000036"/>
                </a:solidFill>
                <a:latin typeface="Arial Black" panose="020B0A04020102020204" pitchFamily="34" charset="0"/>
              </a:rPr>
              <a:t>чемні</a:t>
            </a:r>
            <a:r>
              <a:rPr lang="ru-RU" sz="2000" b="1" dirty="0" smtClean="0">
                <a:solidFill>
                  <a:srgbClr val="000036"/>
                </a:solidFill>
                <a:latin typeface="Arial Black" panose="020B0A04020102020204" pitchFamily="34" charset="0"/>
              </a:rPr>
              <a:t> </a:t>
            </a:r>
            <a:r>
              <a:rPr lang="ru-RU" sz="2000" b="1" dirty="0" err="1" smtClean="0">
                <a:solidFill>
                  <a:srgbClr val="000036"/>
                </a:solidFill>
                <a:latin typeface="Arial Black" panose="020B0A04020102020204" pitchFamily="34" charset="0"/>
              </a:rPr>
              <a:t>діти</a:t>
            </a:r>
            <a:r>
              <a:rPr lang="ru-RU" sz="2000" b="1" dirty="0" smtClean="0">
                <a:solidFill>
                  <a:srgbClr val="000036"/>
                </a:solidFill>
                <a:latin typeface="Arial Black" panose="020B0A04020102020204" pitchFamily="34" charset="0"/>
              </a:rPr>
              <a:t>, </a:t>
            </a:r>
            <a:r>
              <a:rPr lang="ru-RU" sz="2000" b="1" dirty="0" err="1" smtClean="0">
                <a:solidFill>
                  <a:srgbClr val="000036"/>
                </a:solidFill>
                <a:latin typeface="Arial Black" panose="020B0A04020102020204" pitchFamily="34" charset="0"/>
              </a:rPr>
              <a:t>хороші</a:t>
            </a:r>
            <a:r>
              <a:rPr lang="ru-RU" sz="2000" b="1" dirty="0" smtClean="0">
                <a:solidFill>
                  <a:srgbClr val="000036"/>
                </a:solidFill>
                <a:latin typeface="Arial Black" panose="020B0A04020102020204" pitchFamily="34" charset="0"/>
              </a:rPr>
              <a:t>. </a:t>
            </a:r>
            <a:r>
              <a:rPr lang="ru-RU" sz="2000" b="1" dirty="0" err="1" smtClean="0">
                <a:solidFill>
                  <a:srgbClr val="000036"/>
                </a:solidFill>
                <a:latin typeface="Arial Black" panose="020B0A04020102020204" pitchFamily="34" charset="0"/>
              </a:rPr>
              <a:t>Дізнавшись</a:t>
            </a:r>
            <a:r>
              <a:rPr lang="ru-RU" sz="2000" b="1" dirty="0" smtClean="0">
                <a:solidFill>
                  <a:srgbClr val="000036"/>
                </a:solidFill>
                <a:latin typeface="Arial Black" panose="020B0A04020102020204" pitchFamily="34" charset="0"/>
              </a:rPr>
              <a:t>, </a:t>
            </a:r>
            <a:r>
              <a:rPr lang="ru-RU" sz="2000" b="1" dirty="0" err="1" smtClean="0">
                <a:solidFill>
                  <a:srgbClr val="000036"/>
                </a:solidFill>
                <a:latin typeface="Arial Black" panose="020B0A04020102020204" pitchFamily="34" charset="0"/>
              </a:rPr>
              <a:t>чого</a:t>
            </a:r>
            <a:r>
              <a:rPr lang="ru-RU" sz="2000" b="1" dirty="0" smtClean="0">
                <a:solidFill>
                  <a:srgbClr val="000036"/>
                </a:solidFill>
                <a:latin typeface="Arial Black" panose="020B0A04020102020204" pitchFamily="34" charset="0"/>
              </a:rPr>
              <a:t> </a:t>
            </a:r>
            <a:r>
              <a:rPr lang="ru-RU" sz="2000" b="1" dirty="0" err="1" smtClean="0">
                <a:solidFill>
                  <a:srgbClr val="000036"/>
                </a:solidFill>
                <a:latin typeface="Arial Black" panose="020B0A04020102020204" pitchFamily="34" charset="0"/>
              </a:rPr>
              <a:t>прийшли</a:t>
            </a:r>
            <a:r>
              <a:rPr lang="ru-RU" sz="2000" b="1" dirty="0" smtClean="0">
                <a:solidFill>
                  <a:srgbClr val="000036"/>
                </a:solidFill>
                <a:latin typeface="Arial Black" panose="020B0A04020102020204" pitchFamily="34" charset="0"/>
              </a:rPr>
              <a:t> до </a:t>
            </a:r>
            <a:r>
              <a:rPr lang="ru-RU" sz="2000" b="1" dirty="0" err="1" smtClean="0">
                <a:solidFill>
                  <a:srgbClr val="000036"/>
                </a:solidFill>
                <a:latin typeface="Arial Black" panose="020B0A04020102020204" pitchFamily="34" charset="0"/>
              </a:rPr>
              <a:t>нього</a:t>
            </a:r>
            <a:r>
              <a:rPr lang="ru-RU" sz="2000" b="1" dirty="0" smtClean="0">
                <a:solidFill>
                  <a:srgbClr val="000036"/>
                </a:solidFill>
                <a:latin typeface="Arial Black" panose="020B0A04020102020204" pitchFamily="34" charset="0"/>
              </a:rPr>
              <a:t>, </a:t>
            </a:r>
            <a:r>
              <a:rPr lang="ru-RU" sz="2000" b="1" dirty="0" err="1" smtClean="0">
                <a:solidFill>
                  <a:srgbClr val="000036"/>
                </a:solidFill>
                <a:latin typeface="Arial Black" panose="020B0A04020102020204" pitchFamily="34" charset="0"/>
              </a:rPr>
              <a:t>запропонував</a:t>
            </a:r>
            <a:r>
              <a:rPr lang="ru-RU" sz="2000" b="1" dirty="0" smtClean="0">
                <a:solidFill>
                  <a:srgbClr val="000036"/>
                </a:solidFill>
                <a:latin typeface="Arial Black" panose="020B0A04020102020204" pitchFamily="34" charset="0"/>
              </a:rPr>
              <a:t> </a:t>
            </a:r>
            <a:r>
              <a:rPr lang="ru-RU" sz="2000" b="1" dirty="0" err="1" smtClean="0">
                <a:solidFill>
                  <a:srgbClr val="000036"/>
                </a:solidFill>
                <a:latin typeface="Arial Black" panose="020B0A04020102020204" pitchFamily="34" charset="0"/>
              </a:rPr>
              <a:t>їм</a:t>
            </a:r>
            <a:r>
              <a:rPr lang="ru-RU" sz="2000" b="1" dirty="0" smtClean="0">
                <a:solidFill>
                  <a:srgbClr val="000036"/>
                </a:solidFill>
                <a:latin typeface="Arial Black" panose="020B0A04020102020204" pitchFamily="34" charset="0"/>
              </a:rPr>
              <a:t> </a:t>
            </a:r>
            <a:r>
              <a:rPr lang="ru-RU" sz="2000" b="1" dirty="0" err="1" smtClean="0">
                <a:solidFill>
                  <a:srgbClr val="000036"/>
                </a:solidFill>
                <a:latin typeface="Arial Black" panose="020B0A04020102020204" pitchFamily="34" charset="0"/>
              </a:rPr>
              <a:t>чорну</a:t>
            </a:r>
            <a:r>
              <a:rPr lang="ru-RU" sz="2000" b="1" dirty="0" smtClean="0">
                <a:solidFill>
                  <a:srgbClr val="000036"/>
                </a:solidFill>
                <a:latin typeface="Arial Black" panose="020B0A04020102020204" pitchFamily="34" charset="0"/>
              </a:rPr>
              <a:t> землю. «</a:t>
            </a:r>
            <a:r>
              <a:rPr lang="ru-RU" sz="2000" b="1" dirty="0" err="1" smtClean="0">
                <a:solidFill>
                  <a:srgbClr val="000036"/>
                </a:solidFill>
                <a:latin typeface="Arial Black" panose="020B0A04020102020204" pitchFamily="34" charset="0"/>
              </a:rPr>
              <a:t>Ні</a:t>
            </a:r>
            <a:r>
              <a:rPr lang="ru-RU" sz="2000" b="1" dirty="0" smtClean="0">
                <a:solidFill>
                  <a:srgbClr val="000036"/>
                </a:solidFill>
                <a:latin typeface="Arial Black" panose="020B0A04020102020204" pitchFamily="34" charset="0"/>
              </a:rPr>
              <a:t>, - </a:t>
            </a:r>
            <a:r>
              <a:rPr lang="ru-RU" sz="2000" b="1" dirty="0" err="1" smtClean="0">
                <a:solidFill>
                  <a:srgbClr val="000036"/>
                </a:solidFill>
                <a:latin typeface="Arial Black" panose="020B0A04020102020204" pitchFamily="34" charset="0"/>
              </a:rPr>
              <a:t>відповіли</a:t>
            </a:r>
            <a:r>
              <a:rPr lang="ru-RU" sz="2000" b="1" dirty="0" smtClean="0">
                <a:solidFill>
                  <a:srgbClr val="000036"/>
                </a:solidFill>
                <a:latin typeface="Arial Black" panose="020B0A04020102020204" pitchFamily="34" charset="0"/>
              </a:rPr>
              <a:t> </a:t>
            </a:r>
            <a:r>
              <a:rPr lang="ru-RU" sz="2000" b="1" dirty="0" err="1" smtClean="0">
                <a:solidFill>
                  <a:srgbClr val="000036"/>
                </a:solidFill>
                <a:latin typeface="Arial Black" panose="020B0A04020102020204" pitchFamily="34" charset="0"/>
              </a:rPr>
              <a:t>наші</a:t>
            </a:r>
            <a:r>
              <a:rPr lang="ru-RU" sz="2000" b="1" dirty="0" smtClean="0">
                <a:solidFill>
                  <a:srgbClr val="000036"/>
                </a:solidFill>
                <a:latin typeface="Arial Black" panose="020B0A04020102020204" pitchFamily="34" charset="0"/>
              </a:rPr>
              <a:t> предки, - там уже </a:t>
            </a:r>
            <a:r>
              <a:rPr lang="ru-RU" sz="2000" b="1" dirty="0" err="1" smtClean="0">
                <a:solidFill>
                  <a:srgbClr val="000036"/>
                </a:solidFill>
                <a:latin typeface="Arial Black" panose="020B0A04020102020204" pitchFamily="34" charset="0"/>
              </a:rPr>
              <a:t>живуть</a:t>
            </a:r>
            <a:r>
              <a:rPr lang="ru-RU" sz="2000" b="1" dirty="0" smtClean="0">
                <a:solidFill>
                  <a:srgbClr val="000036"/>
                </a:solidFill>
                <a:latin typeface="Arial Black" panose="020B0A04020102020204" pitchFamily="34" charset="0"/>
              </a:rPr>
              <a:t> </a:t>
            </a:r>
            <a:r>
              <a:rPr lang="ru-RU" sz="2000" b="1" dirty="0" err="1" smtClean="0">
                <a:solidFill>
                  <a:srgbClr val="000036"/>
                </a:solidFill>
                <a:latin typeface="Arial Black" panose="020B0A04020102020204" pitchFamily="34" charset="0"/>
              </a:rPr>
              <a:t>німці</a:t>
            </a:r>
            <a:r>
              <a:rPr lang="ru-RU" sz="2000" b="1" dirty="0" smtClean="0">
                <a:solidFill>
                  <a:srgbClr val="000036"/>
                </a:solidFill>
                <a:latin typeface="Arial Black" panose="020B0A04020102020204" pitchFamily="34" charset="0"/>
              </a:rPr>
              <a:t>, </a:t>
            </a:r>
            <a:r>
              <a:rPr lang="ru-RU" sz="2000" b="1" dirty="0" err="1" smtClean="0">
                <a:solidFill>
                  <a:srgbClr val="000036"/>
                </a:solidFill>
                <a:latin typeface="Arial Black" panose="020B0A04020102020204" pitchFamily="34" charset="0"/>
              </a:rPr>
              <a:t>французи</a:t>
            </a:r>
            <a:r>
              <a:rPr lang="ru-RU" sz="2000" b="1" dirty="0" smtClean="0">
                <a:solidFill>
                  <a:srgbClr val="000036"/>
                </a:solidFill>
                <a:latin typeface="Arial Black" panose="020B0A04020102020204" pitchFamily="34" charset="0"/>
              </a:rPr>
              <a:t>, </a:t>
            </a:r>
            <a:r>
              <a:rPr lang="ru-RU" sz="2000" b="1" dirty="0" err="1" smtClean="0">
                <a:solidFill>
                  <a:srgbClr val="000036"/>
                </a:solidFill>
                <a:latin typeface="Arial Black" panose="020B0A04020102020204" pitchFamily="34" charset="0"/>
              </a:rPr>
              <a:t>іспанці</a:t>
            </a:r>
            <a:r>
              <a:rPr lang="ru-RU" sz="2000" b="1" dirty="0" smtClean="0">
                <a:solidFill>
                  <a:srgbClr val="000036"/>
                </a:solidFill>
                <a:latin typeface="Arial Black" panose="020B0A04020102020204" pitchFamily="34" charset="0"/>
              </a:rPr>
              <a:t>, </a:t>
            </a:r>
            <a:r>
              <a:rPr lang="ru-RU" sz="2000" b="1" dirty="0" err="1" smtClean="0">
                <a:solidFill>
                  <a:srgbClr val="000036"/>
                </a:solidFill>
                <a:latin typeface="Arial Black" panose="020B0A04020102020204" pitchFamily="34" charset="0"/>
              </a:rPr>
              <a:t>італійці</a:t>
            </a:r>
            <a:r>
              <a:rPr lang="ru-RU" sz="2000" b="1" dirty="0" smtClean="0">
                <a:solidFill>
                  <a:srgbClr val="000036"/>
                </a:solidFill>
                <a:latin typeface="Arial Black" panose="020B0A04020102020204" pitchFamily="34" charset="0"/>
              </a:rPr>
              <a:t>». «Ну, </a:t>
            </a:r>
            <a:r>
              <a:rPr lang="ru-RU" sz="2000" b="1" dirty="0" err="1" smtClean="0">
                <a:solidFill>
                  <a:srgbClr val="000036"/>
                </a:solidFill>
                <a:latin typeface="Arial Black" panose="020B0A04020102020204" pitchFamily="34" charset="0"/>
              </a:rPr>
              <a:t>тоді</a:t>
            </a:r>
            <a:r>
              <a:rPr lang="ru-RU" sz="2000" b="1" dirty="0" smtClean="0">
                <a:solidFill>
                  <a:srgbClr val="000036"/>
                </a:solidFill>
                <a:latin typeface="Arial Black" panose="020B0A04020102020204" pitchFamily="34" charset="0"/>
              </a:rPr>
              <a:t> я вам дам землю ту, </a:t>
            </a:r>
            <a:r>
              <a:rPr lang="ru-RU" sz="2000" b="1" dirty="0" err="1" smtClean="0">
                <a:solidFill>
                  <a:srgbClr val="000036"/>
                </a:solidFill>
                <a:latin typeface="Arial Black" panose="020B0A04020102020204" pitchFamily="34" charset="0"/>
              </a:rPr>
              <a:t>що</a:t>
            </a:r>
            <a:r>
              <a:rPr lang="ru-RU" sz="2000" b="1" dirty="0" smtClean="0">
                <a:solidFill>
                  <a:srgbClr val="000036"/>
                </a:solidFill>
                <a:latin typeface="Arial Black" panose="020B0A04020102020204" pitchFamily="34" charset="0"/>
              </a:rPr>
              <a:t> </a:t>
            </a:r>
            <a:r>
              <a:rPr lang="ru-RU" sz="2000" b="1" dirty="0" err="1" smtClean="0">
                <a:solidFill>
                  <a:srgbClr val="000036"/>
                </a:solidFill>
                <a:latin typeface="Arial Black" panose="020B0A04020102020204" pitchFamily="34" charset="0"/>
              </a:rPr>
              <a:t>залишив</a:t>
            </a:r>
            <a:r>
              <a:rPr lang="ru-RU" sz="2000" b="1" dirty="0" smtClean="0">
                <a:solidFill>
                  <a:srgbClr val="000036"/>
                </a:solidFill>
                <a:latin typeface="Arial Black" panose="020B0A04020102020204" pitchFamily="34" charset="0"/>
              </a:rPr>
              <a:t> для раю, там усе є: </a:t>
            </a:r>
            <a:r>
              <a:rPr lang="ru-RU" sz="2000" b="1" dirty="0" err="1" smtClean="0">
                <a:solidFill>
                  <a:srgbClr val="000036"/>
                </a:solidFill>
                <a:latin typeface="Arial Black" panose="020B0A04020102020204" pitchFamily="34" charset="0"/>
              </a:rPr>
              <a:t>річки</a:t>
            </a:r>
            <a:r>
              <a:rPr lang="ru-RU" sz="2000" b="1" dirty="0" smtClean="0">
                <a:solidFill>
                  <a:srgbClr val="000036"/>
                </a:solidFill>
                <a:latin typeface="Arial Black" panose="020B0A04020102020204" pitchFamily="34" charset="0"/>
              </a:rPr>
              <a:t>, озера, </a:t>
            </a:r>
            <a:r>
              <a:rPr lang="ru-RU" sz="2000" b="1" dirty="0" err="1" smtClean="0">
                <a:solidFill>
                  <a:srgbClr val="000036"/>
                </a:solidFill>
                <a:latin typeface="Arial Black" panose="020B0A04020102020204" pitchFamily="34" charset="0"/>
              </a:rPr>
              <a:t>ліси</a:t>
            </a:r>
            <a:r>
              <a:rPr lang="ru-RU" sz="2000" b="1" dirty="0" smtClean="0">
                <a:solidFill>
                  <a:srgbClr val="000036"/>
                </a:solidFill>
                <a:latin typeface="Arial Black" panose="020B0A04020102020204" pitchFamily="34" charset="0"/>
              </a:rPr>
              <a:t>, степи. Але </a:t>
            </a:r>
            <a:r>
              <a:rPr lang="ru-RU" sz="2000" b="1" dirty="0" err="1" smtClean="0">
                <a:solidFill>
                  <a:srgbClr val="000036"/>
                </a:solidFill>
                <a:latin typeface="Arial Black" panose="020B0A04020102020204" pitchFamily="34" charset="0"/>
              </a:rPr>
              <a:t>пам’ятайте</a:t>
            </a:r>
            <a:r>
              <a:rPr lang="ru-RU" sz="2000" b="1" dirty="0" smtClean="0">
                <a:solidFill>
                  <a:srgbClr val="000036"/>
                </a:solidFill>
                <a:latin typeface="Arial Black" panose="020B0A04020102020204" pitchFamily="34" charset="0"/>
              </a:rPr>
              <a:t>, </a:t>
            </a:r>
            <a:r>
              <a:rPr lang="ru-RU" sz="2000" b="1" dirty="0" err="1" smtClean="0">
                <a:solidFill>
                  <a:srgbClr val="000036"/>
                </a:solidFill>
                <a:latin typeface="Arial Black" panose="020B0A04020102020204" pitchFamily="34" charset="0"/>
              </a:rPr>
              <a:t>якщо</a:t>
            </a:r>
            <a:r>
              <a:rPr lang="ru-RU" sz="2000" b="1" dirty="0" smtClean="0">
                <a:solidFill>
                  <a:srgbClr val="000036"/>
                </a:solidFill>
                <a:latin typeface="Arial Black" panose="020B0A04020102020204" pitchFamily="34" charset="0"/>
              </a:rPr>
              <a:t> будете </a:t>
            </a:r>
            <a:r>
              <a:rPr lang="ru-RU" sz="2000" b="1" dirty="0" err="1" smtClean="0">
                <a:solidFill>
                  <a:srgbClr val="000036"/>
                </a:solidFill>
                <a:latin typeface="Arial Black" panose="020B0A04020102020204" pitchFamily="34" charset="0"/>
              </a:rPr>
              <a:t>її</a:t>
            </a:r>
            <a:r>
              <a:rPr lang="ru-RU" sz="2000" b="1" dirty="0" smtClean="0">
                <a:solidFill>
                  <a:srgbClr val="000036"/>
                </a:solidFill>
                <a:latin typeface="Arial Black" panose="020B0A04020102020204" pitchFamily="34" charset="0"/>
              </a:rPr>
              <a:t> </a:t>
            </a:r>
            <a:r>
              <a:rPr lang="ru-RU" sz="2000" b="1" dirty="0" err="1" smtClean="0">
                <a:solidFill>
                  <a:srgbClr val="000036"/>
                </a:solidFill>
                <a:latin typeface="Arial Black" panose="020B0A04020102020204" pitchFamily="34" charset="0"/>
              </a:rPr>
              <a:t>берегти</a:t>
            </a:r>
            <a:r>
              <a:rPr lang="ru-RU" sz="2000" b="1" dirty="0" smtClean="0">
                <a:solidFill>
                  <a:srgbClr val="000036"/>
                </a:solidFill>
                <a:latin typeface="Arial Black" panose="020B0A04020102020204" pitchFamily="34" charset="0"/>
              </a:rPr>
              <a:t>, то вона буде ваша, а </a:t>
            </a:r>
            <a:r>
              <a:rPr lang="ru-RU" sz="2000" b="1" dirty="0" err="1" smtClean="0">
                <a:solidFill>
                  <a:srgbClr val="000036"/>
                </a:solidFill>
                <a:latin typeface="Arial Black" panose="020B0A04020102020204" pitchFamily="34" charset="0"/>
              </a:rPr>
              <a:t>ні</a:t>
            </a:r>
            <a:r>
              <a:rPr lang="ru-RU" sz="2000" b="1" dirty="0" smtClean="0">
                <a:solidFill>
                  <a:srgbClr val="000036"/>
                </a:solidFill>
                <a:latin typeface="Arial Black" panose="020B0A04020102020204" pitchFamily="34" charset="0"/>
              </a:rPr>
              <a:t> – то ворога». </a:t>
            </a:r>
            <a:r>
              <a:rPr lang="ru-RU" sz="2000" b="1" dirty="0" err="1" smtClean="0">
                <a:solidFill>
                  <a:srgbClr val="000036"/>
                </a:solidFill>
                <a:latin typeface="Arial Black" panose="020B0A04020102020204" pitchFamily="34" charset="0"/>
              </a:rPr>
              <a:t>Пішли</a:t>
            </a:r>
            <a:r>
              <a:rPr lang="ru-RU" sz="2000" b="1" dirty="0" smtClean="0">
                <a:solidFill>
                  <a:srgbClr val="000036"/>
                </a:solidFill>
                <a:latin typeface="Arial Black" panose="020B0A04020102020204" pitchFamily="34" charset="0"/>
              </a:rPr>
              <a:t> </a:t>
            </a:r>
            <a:r>
              <a:rPr lang="ru-RU" sz="2000" b="1" dirty="0" err="1" smtClean="0">
                <a:solidFill>
                  <a:srgbClr val="000036"/>
                </a:solidFill>
                <a:latin typeface="Arial Black" panose="020B0A04020102020204" pitchFamily="34" charset="0"/>
              </a:rPr>
              <a:t>наші</a:t>
            </a:r>
            <a:r>
              <a:rPr lang="ru-RU" sz="2000" b="1" dirty="0" smtClean="0">
                <a:solidFill>
                  <a:srgbClr val="000036"/>
                </a:solidFill>
                <a:latin typeface="Arial Black" panose="020B0A04020102020204" pitchFamily="34" charset="0"/>
              </a:rPr>
              <a:t> предки на ту землю, </a:t>
            </a:r>
            <a:r>
              <a:rPr lang="ru-RU" sz="2000" b="1" dirty="0" err="1" smtClean="0">
                <a:solidFill>
                  <a:srgbClr val="000036"/>
                </a:solidFill>
                <a:latin typeface="Arial Black" panose="020B0A04020102020204" pitchFamily="34" charset="0"/>
              </a:rPr>
              <a:t>оселилися</a:t>
            </a:r>
            <a:r>
              <a:rPr lang="ru-RU" sz="2000" b="1" dirty="0" smtClean="0">
                <a:solidFill>
                  <a:srgbClr val="000036"/>
                </a:solidFill>
                <a:latin typeface="Arial Black" panose="020B0A04020102020204" pitchFamily="34" charset="0"/>
              </a:rPr>
              <a:t> й </a:t>
            </a:r>
            <a:r>
              <a:rPr lang="ru-RU" sz="2000" b="1" dirty="0" err="1" smtClean="0">
                <a:solidFill>
                  <a:srgbClr val="000036"/>
                </a:solidFill>
                <a:latin typeface="Arial Black" panose="020B0A04020102020204" pitchFamily="34" charset="0"/>
              </a:rPr>
              <a:t>живуть</a:t>
            </a:r>
            <a:r>
              <a:rPr lang="ru-RU" sz="2000" b="1" dirty="0" smtClean="0">
                <a:solidFill>
                  <a:srgbClr val="000036"/>
                </a:solidFill>
                <a:latin typeface="Arial Black" panose="020B0A04020102020204" pitchFamily="34" charset="0"/>
              </a:rPr>
              <a:t> </a:t>
            </a:r>
            <a:r>
              <a:rPr lang="ru-RU" sz="2000" b="1" dirty="0" err="1" smtClean="0">
                <a:solidFill>
                  <a:srgbClr val="000036"/>
                </a:solidFill>
                <a:latin typeface="Arial Black" panose="020B0A04020102020204" pitchFamily="34" charset="0"/>
              </a:rPr>
              <a:t>донині</a:t>
            </a:r>
            <a:r>
              <a:rPr lang="ru-RU" sz="2000" b="1" dirty="0" smtClean="0">
                <a:solidFill>
                  <a:srgbClr val="000036"/>
                </a:solidFill>
                <a:latin typeface="Arial Black" panose="020B0A04020102020204" pitchFamily="34" charset="0"/>
              </a:rPr>
              <a:t>. А </a:t>
            </a:r>
            <a:r>
              <a:rPr lang="ru-RU" sz="2000" b="1" dirty="0" err="1" smtClean="0">
                <a:solidFill>
                  <a:srgbClr val="000036"/>
                </a:solidFill>
                <a:latin typeface="Arial Black" panose="020B0A04020102020204" pitchFamily="34" charset="0"/>
              </a:rPr>
              <a:t>країну</a:t>
            </a:r>
            <a:r>
              <a:rPr lang="ru-RU" sz="2000" b="1" dirty="0" smtClean="0">
                <a:solidFill>
                  <a:srgbClr val="000036"/>
                </a:solidFill>
                <a:latin typeface="Arial Black" panose="020B0A04020102020204" pitchFamily="34" charset="0"/>
              </a:rPr>
              <a:t> свою назвали </a:t>
            </a:r>
            <a:r>
              <a:rPr lang="ru-RU" sz="2000" b="1" dirty="0" err="1" smtClean="0">
                <a:solidFill>
                  <a:srgbClr val="000036"/>
                </a:solidFill>
                <a:latin typeface="Arial Black" panose="020B0A04020102020204" pitchFamily="34" charset="0"/>
              </a:rPr>
              <a:t>Україною</a:t>
            </a:r>
            <a:r>
              <a:rPr lang="ru-RU" sz="2000" b="1" dirty="0">
                <a:solidFill>
                  <a:srgbClr val="000036"/>
                </a:solidFill>
                <a:latin typeface="Arial Black" panose="020B0A04020102020204" pitchFamily="34" charset="0"/>
              </a:rPr>
              <a:t>.</a:t>
            </a:r>
            <a:endParaRPr lang="uk-UA" sz="2000" b="1" dirty="0">
              <a:solidFill>
                <a:srgbClr val="000036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25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450376" y="0"/>
            <a:ext cx="13402101" cy="982639"/>
          </a:xfrm>
        </p:spPr>
        <p:txBody>
          <a:bodyPr>
            <a:noAutofit/>
          </a:bodyPr>
          <a:lstStyle/>
          <a:p>
            <a:r>
              <a:rPr lang="uk-UA" sz="5400" dirty="0" smtClean="0">
                <a:solidFill>
                  <a:srgbClr val="000036"/>
                </a:solidFill>
                <a:latin typeface="Arial Black" panose="020B0A04020102020204" pitchFamily="34" charset="0"/>
              </a:rPr>
              <a:t>Зупинка «Народні символи»</a:t>
            </a:r>
            <a:endParaRPr lang="uk-UA" sz="5400" dirty="0">
              <a:solidFill>
                <a:srgbClr val="000036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3" t="17653" r="4314" b="3767"/>
          <a:stretch/>
        </p:blipFill>
        <p:spPr>
          <a:xfrm>
            <a:off x="1760561" y="873457"/>
            <a:ext cx="8584442" cy="5213947"/>
          </a:xfrm>
          <a:prstGeom prst="rect">
            <a:avLst/>
          </a:prstGeom>
        </p:spPr>
      </p:pic>
      <p:pic>
        <p:nvPicPr>
          <p:cNvPr id="3" name="Рисунок 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83617" y="5949617"/>
            <a:ext cx="908383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26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2058"/>
                    </a14:imgEffect>
                    <a14:imgEffect>
                      <a14:saturation sat="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368" y="863104"/>
            <a:ext cx="8883374" cy="595708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450376" y="0"/>
            <a:ext cx="13402101" cy="982639"/>
          </a:xfrm>
        </p:spPr>
        <p:txBody>
          <a:bodyPr>
            <a:noAutofit/>
          </a:bodyPr>
          <a:lstStyle/>
          <a:p>
            <a:r>
              <a:rPr lang="uk-UA" sz="5400" dirty="0" smtClean="0">
                <a:solidFill>
                  <a:srgbClr val="000036"/>
                </a:solidFill>
                <a:latin typeface="Arial Black" panose="020B0A04020102020204" pitchFamily="34" charset="0"/>
              </a:rPr>
              <a:t>Зупинка  «Україна на карті»</a:t>
            </a:r>
            <a:endParaRPr lang="uk-UA" sz="5400" dirty="0">
              <a:solidFill>
                <a:srgbClr val="000036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62010" y="982639"/>
            <a:ext cx="859809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Aft>
                <a:spcPts val="0"/>
              </a:spcAft>
            </a:pPr>
            <a:r>
              <a:rPr lang="uk-UA" sz="2800" dirty="0" smtClean="0">
                <a:solidFill>
                  <a:srgbClr val="000036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Де б ви не жили — у великих містах чи маленьких селах — кожен з вас любить свій дім, свою вулицю, свій край. Тут усе рідне, миле. Це місця вашого дитинства, ваша мала Батьківщина. А що ж там, далі? Куди веде ця дорога, куди плинуть води цієї річки? Туди, де ви ще не бували, на простори нашої Батьківщини. Погляньмо на карту України з висоти пташиного польоту: на ній позначені найбільші міста та визначні місця України. У кожного з них своє неповторне обличчя, своя цікава історія.</a:t>
            </a:r>
            <a:endParaRPr lang="uk-UA" sz="2800" dirty="0">
              <a:solidFill>
                <a:srgbClr val="000036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7" name="Рисунок 6">
            <a:hlinkClick r:id="rId5" action="ppaction://hlinkpres?slideindex=1&amp;slidetitle=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742" y="1224770"/>
            <a:ext cx="1752457" cy="1241946"/>
          </a:xfrm>
          <a:prstGeom prst="rect">
            <a:avLst/>
          </a:prstGeom>
        </p:spPr>
      </p:pic>
      <p:pic>
        <p:nvPicPr>
          <p:cNvPr id="4" name="Рисунок 3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83617" y="5949617"/>
            <a:ext cx="908383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37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369</TotalTime>
  <Words>582</Words>
  <Application>Microsoft Office PowerPoint</Application>
  <PresentationFormat>Широкоэкранный</PresentationFormat>
  <Paragraphs>55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Times New Roman</vt:lpstr>
      <vt:lpstr>Тема Office</vt:lpstr>
      <vt:lpstr>Мандруємо Україною</vt:lpstr>
      <vt:lpstr>                У всіх людей одна святиня,                 Куди не глянь, де не спитай,                 Рідніша їм своя пустиня,                 Аніж земний в чужині рай.                 Їм красить все їх рідний край.                 Нема без кореня рослини,                 А нас, людей, без Батьківщини. </vt:lpstr>
      <vt:lpstr>Зупинка «Поетична»</vt:lpstr>
      <vt:lpstr>Біографічна довідка</vt:lpstr>
      <vt:lpstr>Словникова робота</vt:lpstr>
      <vt:lpstr>Продовж речення</vt:lpstr>
      <vt:lpstr>Зупинка «Пізнавальна»</vt:lpstr>
      <vt:lpstr>Зупинка «Народні символи»</vt:lpstr>
      <vt:lpstr>Зупинка  «Україна на карті»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Мандруємо Україною</dc:title>
  <dc:creator>Anna</dc:creator>
  <cp:lastModifiedBy>Света</cp:lastModifiedBy>
  <cp:revision>45</cp:revision>
  <dcterms:created xsi:type="dcterms:W3CDTF">2020-10-29T16:03:19Z</dcterms:created>
  <dcterms:modified xsi:type="dcterms:W3CDTF">2023-01-17T17:10:22Z</dcterms:modified>
</cp:coreProperties>
</file>