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780" r:id="rId3"/>
    <p:sldId id="1528" r:id="rId4"/>
    <p:sldId id="1886" r:id="rId5"/>
    <p:sldId id="1870" r:id="rId6"/>
    <p:sldId id="1905" r:id="rId7"/>
    <p:sldId id="1904" r:id="rId8"/>
    <p:sldId id="1906" r:id="rId9"/>
    <p:sldId id="1908" r:id="rId10"/>
    <p:sldId id="1907" r:id="rId11"/>
    <p:sldId id="899" r:id="rId12"/>
    <p:sldId id="1909" r:id="rId13"/>
    <p:sldId id="1911" r:id="rId14"/>
    <p:sldId id="1913" r:id="rId15"/>
    <p:sldId id="1227" r:id="rId16"/>
    <p:sldId id="1854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99"/>
    <a:srgbClr val="B363EA"/>
    <a:srgbClr val="FFFFFF"/>
    <a:srgbClr val="1BD319"/>
    <a:srgbClr val="2F3242"/>
    <a:srgbClr val="7BE1F3"/>
    <a:srgbClr val="F9F95B"/>
    <a:srgbClr val="B4EA4E"/>
    <a:srgbClr val="4D8BE2"/>
    <a:srgbClr val="F8D5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Помірний стиль 1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1D806-33C3-4EA7-A912-BDA11F1EBA84}" type="doc">
      <dgm:prSet loTypeId="urn:microsoft.com/office/officeart/2005/8/layout/matrix1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D005FC80-B55C-4C16-B0B5-CFE317D54DF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/>
            <a:t>Формати файлів графічних редакторів</a:t>
          </a:r>
        </a:p>
      </dgm:t>
    </dgm:pt>
    <dgm:pt modelId="{3CD04F02-F006-48B8-BC4E-F3465E89B6A8}" type="parTrans" cxnId="{5607DDA7-4485-4FA9-B035-68CDB4EFBA28}">
      <dgm:prSet/>
      <dgm:spPr/>
      <dgm:t>
        <a:bodyPr/>
        <a:lstStyle/>
        <a:p>
          <a:endParaRPr lang="uk-UA"/>
        </a:p>
      </dgm:t>
    </dgm:pt>
    <dgm:pt modelId="{C7807F19-0E59-4679-BC84-0F32D6F48725}" type="sibTrans" cxnId="{5607DDA7-4485-4FA9-B035-68CDB4EFBA28}">
      <dgm:prSet/>
      <dgm:spPr/>
      <dgm:t>
        <a:bodyPr/>
        <a:lstStyle/>
        <a:p>
          <a:endParaRPr lang="uk-UA"/>
        </a:p>
      </dgm:t>
    </dgm:pt>
    <dgm:pt modelId="{4A94355A-9C71-43E3-AC5D-C0A0830ACDC3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6600" b="1" dirty="0">
              <a:solidFill>
                <a:schemeClr val="tx1"/>
              </a:solidFill>
            </a:rPr>
            <a:t>.</a:t>
          </a:r>
          <a:r>
            <a:rPr lang="pl-PL" sz="6600" b="1" dirty="0">
              <a:solidFill>
                <a:schemeClr val="tx1"/>
              </a:solidFill>
            </a:rPr>
            <a:t>jpeg</a:t>
          </a:r>
          <a:endParaRPr lang="uk-UA" sz="6600" b="1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600" dirty="0"/>
        </a:p>
      </dgm:t>
    </dgm:pt>
    <dgm:pt modelId="{AC858FB3-A879-4A18-A8A6-840161F71F2B}" type="parTrans" cxnId="{936FA048-15F0-4531-ABC5-48164DF0F477}">
      <dgm:prSet/>
      <dgm:spPr/>
      <dgm:t>
        <a:bodyPr/>
        <a:lstStyle/>
        <a:p>
          <a:endParaRPr lang="uk-UA"/>
        </a:p>
      </dgm:t>
    </dgm:pt>
    <dgm:pt modelId="{A263CC88-2645-49FE-87C1-C720582EFE78}" type="sibTrans" cxnId="{936FA048-15F0-4531-ABC5-48164DF0F477}">
      <dgm:prSet/>
      <dgm:spPr/>
      <dgm:t>
        <a:bodyPr/>
        <a:lstStyle/>
        <a:p>
          <a:endParaRPr lang="uk-UA"/>
        </a:p>
      </dgm:t>
    </dgm:pt>
    <dgm:pt modelId="{13555B47-0E55-4354-97EE-D726B60A6284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6600" b="1" dirty="0">
              <a:solidFill>
                <a:schemeClr val="tx1"/>
              </a:solidFill>
            </a:rPr>
            <a:t>.</a:t>
          </a:r>
          <a:r>
            <a:rPr lang="pl-PL" sz="6600" b="1" dirty="0">
              <a:solidFill>
                <a:schemeClr val="tx1"/>
              </a:solidFill>
            </a:rPr>
            <a:t>bmp</a:t>
          </a:r>
          <a:endParaRPr lang="uk-UA" sz="6600" b="1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600" dirty="0"/>
        </a:p>
      </dgm:t>
    </dgm:pt>
    <dgm:pt modelId="{9FE8DAB7-D26D-410E-A95C-62A9F7748DD6}" type="parTrans" cxnId="{846D4DB4-0B77-415B-98A7-F3E3B6CAE8E5}">
      <dgm:prSet/>
      <dgm:spPr/>
      <dgm:t>
        <a:bodyPr/>
        <a:lstStyle/>
        <a:p>
          <a:endParaRPr lang="uk-UA"/>
        </a:p>
      </dgm:t>
    </dgm:pt>
    <dgm:pt modelId="{8D493DC2-9CB5-4340-B1D9-94F62BD8A64C}" type="sibTrans" cxnId="{846D4DB4-0B77-415B-98A7-F3E3B6CAE8E5}">
      <dgm:prSet/>
      <dgm:spPr/>
      <dgm:t>
        <a:bodyPr/>
        <a:lstStyle/>
        <a:p>
          <a:endParaRPr lang="uk-UA"/>
        </a:p>
      </dgm:t>
    </dgm:pt>
    <dgm:pt modelId="{0F4359CC-F346-4E01-9639-7A392C75DA01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6600" b="1" dirty="0">
              <a:solidFill>
                <a:schemeClr val="tx1"/>
              </a:solidFill>
            </a:rPr>
            <a:t>.</a:t>
          </a:r>
          <a:r>
            <a:rPr lang="pl-PL" sz="6600" b="1" dirty="0">
              <a:solidFill>
                <a:schemeClr val="tx1"/>
              </a:solidFill>
            </a:rPr>
            <a:t>png</a:t>
          </a:r>
          <a:endParaRPr lang="uk-UA" sz="6600" b="1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600" dirty="0"/>
        </a:p>
      </dgm:t>
    </dgm:pt>
    <dgm:pt modelId="{EB67F3BE-A2D1-4767-B380-9533CAE49D23}" type="parTrans" cxnId="{3BD49372-EFE2-41E0-8E56-DC715A61DF29}">
      <dgm:prSet/>
      <dgm:spPr/>
      <dgm:t>
        <a:bodyPr/>
        <a:lstStyle/>
        <a:p>
          <a:endParaRPr lang="uk-UA"/>
        </a:p>
      </dgm:t>
    </dgm:pt>
    <dgm:pt modelId="{ECA1DC33-CE87-4CA9-B84A-B439600299C4}" type="sibTrans" cxnId="{3BD49372-EFE2-41E0-8E56-DC715A61DF29}">
      <dgm:prSet/>
      <dgm:spPr/>
      <dgm:t>
        <a:bodyPr/>
        <a:lstStyle/>
        <a:p>
          <a:endParaRPr lang="uk-UA"/>
        </a:p>
      </dgm:t>
    </dgm:pt>
    <dgm:pt modelId="{E2290352-C4D4-4D2E-B53D-B7FB16CEF763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6600" b="1" dirty="0">
              <a:solidFill>
                <a:schemeClr val="tx1"/>
              </a:solidFill>
            </a:rPr>
            <a:t>.</a:t>
          </a:r>
          <a:r>
            <a:rPr lang="pl-PL" sz="6600" b="1" dirty="0">
              <a:solidFill>
                <a:schemeClr val="tx1"/>
              </a:solidFill>
            </a:rPr>
            <a:t>tiff</a:t>
          </a:r>
          <a:endParaRPr lang="uk-UA" sz="6600" b="1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600" dirty="0"/>
        </a:p>
      </dgm:t>
    </dgm:pt>
    <dgm:pt modelId="{7DFFF752-235A-4EBC-96C6-2B2BA95E7042}" type="parTrans" cxnId="{C32A5148-08F2-48A9-9F93-613CD1F64EE4}">
      <dgm:prSet/>
      <dgm:spPr/>
      <dgm:t>
        <a:bodyPr/>
        <a:lstStyle/>
        <a:p>
          <a:endParaRPr lang="uk-UA"/>
        </a:p>
      </dgm:t>
    </dgm:pt>
    <dgm:pt modelId="{ADA954E1-90CE-4AE0-9317-5D1358120F3D}" type="sibTrans" cxnId="{C32A5148-08F2-48A9-9F93-613CD1F64EE4}">
      <dgm:prSet/>
      <dgm:spPr/>
      <dgm:t>
        <a:bodyPr/>
        <a:lstStyle/>
        <a:p>
          <a:endParaRPr lang="uk-UA"/>
        </a:p>
      </dgm:t>
    </dgm:pt>
    <dgm:pt modelId="{3259B816-7068-43C9-ADAC-A343A492AC96}" type="pres">
      <dgm:prSet presAssocID="{69C1D806-33C3-4EA7-A912-BDA11F1EBA8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2F0489-27B5-43A8-90A2-F2A9E443BB4C}" type="pres">
      <dgm:prSet presAssocID="{69C1D806-33C3-4EA7-A912-BDA11F1EBA84}" presName="matrix" presStyleCnt="0"/>
      <dgm:spPr/>
    </dgm:pt>
    <dgm:pt modelId="{4554AFCC-282A-47A5-B1DF-4FE4FABD0AE0}" type="pres">
      <dgm:prSet presAssocID="{69C1D806-33C3-4EA7-A912-BDA11F1EBA84}" presName="tile1" presStyleLbl="node1" presStyleIdx="0" presStyleCnt="4"/>
      <dgm:spPr/>
      <dgm:t>
        <a:bodyPr/>
        <a:lstStyle/>
        <a:p>
          <a:endParaRPr lang="ru-RU"/>
        </a:p>
      </dgm:t>
    </dgm:pt>
    <dgm:pt modelId="{0037EF7E-FA55-4243-A72E-E90D77DA0F31}" type="pres">
      <dgm:prSet presAssocID="{69C1D806-33C3-4EA7-A912-BDA11F1EBA8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2511A-CFCA-4196-9BC7-A409EC62AE61}" type="pres">
      <dgm:prSet presAssocID="{69C1D806-33C3-4EA7-A912-BDA11F1EBA84}" presName="tile2" presStyleLbl="node1" presStyleIdx="1" presStyleCnt="4"/>
      <dgm:spPr/>
      <dgm:t>
        <a:bodyPr/>
        <a:lstStyle/>
        <a:p>
          <a:endParaRPr lang="ru-RU"/>
        </a:p>
      </dgm:t>
    </dgm:pt>
    <dgm:pt modelId="{F2D884E7-7BC7-4634-995F-3840EFAFBB5E}" type="pres">
      <dgm:prSet presAssocID="{69C1D806-33C3-4EA7-A912-BDA11F1EBA8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1CA08-B7C7-4516-A9C7-A8FD440F4135}" type="pres">
      <dgm:prSet presAssocID="{69C1D806-33C3-4EA7-A912-BDA11F1EBA84}" presName="tile3" presStyleLbl="node1" presStyleIdx="2" presStyleCnt="4"/>
      <dgm:spPr/>
      <dgm:t>
        <a:bodyPr/>
        <a:lstStyle/>
        <a:p>
          <a:endParaRPr lang="ru-RU"/>
        </a:p>
      </dgm:t>
    </dgm:pt>
    <dgm:pt modelId="{FA4146BA-1736-4369-A115-E34AEC266BD1}" type="pres">
      <dgm:prSet presAssocID="{69C1D806-33C3-4EA7-A912-BDA11F1EBA8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AFF1F-2C60-4697-B08B-0D96F0BBD332}" type="pres">
      <dgm:prSet presAssocID="{69C1D806-33C3-4EA7-A912-BDA11F1EBA84}" presName="tile4" presStyleLbl="node1" presStyleIdx="3" presStyleCnt="4"/>
      <dgm:spPr/>
      <dgm:t>
        <a:bodyPr/>
        <a:lstStyle/>
        <a:p>
          <a:endParaRPr lang="ru-RU"/>
        </a:p>
      </dgm:t>
    </dgm:pt>
    <dgm:pt modelId="{469B32AD-3A92-45C6-88BC-48DD2082784D}" type="pres">
      <dgm:prSet presAssocID="{69C1D806-33C3-4EA7-A912-BDA11F1EBA8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E9C45-A42C-4F4C-836D-EDED02401ADA}" type="pres">
      <dgm:prSet presAssocID="{69C1D806-33C3-4EA7-A912-BDA11F1EBA84}" presName="centerTile" presStyleLbl="fgShp" presStyleIdx="0" presStyleCnt="1" custScaleX="132430" custScaleY="13900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36FA048-15F0-4531-ABC5-48164DF0F477}" srcId="{D005FC80-B55C-4C16-B0B5-CFE317D54DF9}" destId="{4A94355A-9C71-43E3-AC5D-C0A0830ACDC3}" srcOrd="0" destOrd="0" parTransId="{AC858FB3-A879-4A18-A8A6-840161F71F2B}" sibTransId="{A263CC88-2645-49FE-87C1-C720582EFE78}"/>
    <dgm:cxn modelId="{C32A5148-08F2-48A9-9F93-613CD1F64EE4}" srcId="{D005FC80-B55C-4C16-B0B5-CFE317D54DF9}" destId="{E2290352-C4D4-4D2E-B53D-B7FB16CEF763}" srcOrd="3" destOrd="0" parTransId="{7DFFF752-235A-4EBC-96C6-2B2BA95E7042}" sibTransId="{ADA954E1-90CE-4AE0-9317-5D1358120F3D}"/>
    <dgm:cxn modelId="{C31BA672-BA88-4D9E-B4FE-0BEEBFF4581A}" type="presOf" srcId="{E2290352-C4D4-4D2E-B53D-B7FB16CEF763}" destId="{162AFF1F-2C60-4697-B08B-0D96F0BBD332}" srcOrd="0" destOrd="0" presId="urn:microsoft.com/office/officeart/2005/8/layout/matrix1"/>
    <dgm:cxn modelId="{B07B2F92-847A-4C93-8E42-D0897CBE06CD}" type="presOf" srcId="{69C1D806-33C3-4EA7-A912-BDA11F1EBA84}" destId="{3259B816-7068-43C9-ADAC-A343A492AC96}" srcOrd="0" destOrd="0" presId="urn:microsoft.com/office/officeart/2005/8/layout/matrix1"/>
    <dgm:cxn modelId="{C20659AD-0B7A-4FBE-984C-E62460BD9C56}" type="presOf" srcId="{0F4359CC-F346-4E01-9639-7A392C75DA01}" destId="{0061CA08-B7C7-4516-A9C7-A8FD440F4135}" srcOrd="0" destOrd="0" presId="urn:microsoft.com/office/officeart/2005/8/layout/matrix1"/>
    <dgm:cxn modelId="{A8F11F6D-EBD3-4D7E-A25F-5E9FE5465880}" type="presOf" srcId="{4A94355A-9C71-43E3-AC5D-C0A0830ACDC3}" destId="{0037EF7E-FA55-4243-A72E-E90D77DA0F31}" srcOrd="1" destOrd="0" presId="urn:microsoft.com/office/officeart/2005/8/layout/matrix1"/>
    <dgm:cxn modelId="{60104CF1-5E7B-4D92-AD2C-F065929E5BD4}" type="presOf" srcId="{13555B47-0E55-4354-97EE-D726B60A6284}" destId="{98E2511A-CFCA-4196-9BC7-A409EC62AE61}" srcOrd="0" destOrd="0" presId="urn:microsoft.com/office/officeart/2005/8/layout/matrix1"/>
    <dgm:cxn modelId="{3BD49372-EFE2-41E0-8E56-DC715A61DF29}" srcId="{D005FC80-B55C-4C16-B0B5-CFE317D54DF9}" destId="{0F4359CC-F346-4E01-9639-7A392C75DA01}" srcOrd="2" destOrd="0" parTransId="{EB67F3BE-A2D1-4767-B380-9533CAE49D23}" sibTransId="{ECA1DC33-CE87-4CA9-B84A-B439600299C4}"/>
    <dgm:cxn modelId="{846D4DB4-0B77-415B-98A7-F3E3B6CAE8E5}" srcId="{D005FC80-B55C-4C16-B0B5-CFE317D54DF9}" destId="{13555B47-0E55-4354-97EE-D726B60A6284}" srcOrd="1" destOrd="0" parTransId="{9FE8DAB7-D26D-410E-A95C-62A9F7748DD6}" sibTransId="{8D493DC2-9CB5-4340-B1D9-94F62BD8A64C}"/>
    <dgm:cxn modelId="{86E25E26-E8C4-4C05-B5F2-71D47EB8A8D2}" type="presOf" srcId="{E2290352-C4D4-4D2E-B53D-B7FB16CEF763}" destId="{469B32AD-3A92-45C6-88BC-48DD2082784D}" srcOrd="1" destOrd="0" presId="urn:microsoft.com/office/officeart/2005/8/layout/matrix1"/>
    <dgm:cxn modelId="{F1A237A6-2D22-4674-93CA-52B01E13B5F8}" type="presOf" srcId="{0F4359CC-F346-4E01-9639-7A392C75DA01}" destId="{FA4146BA-1736-4369-A115-E34AEC266BD1}" srcOrd="1" destOrd="0" presId="urn:microsoft.com/office/officeart/2005/8/layout/matrix1"/>
    <dgm:cxn modelId="{5607DDA7-4485-4FA9-B035-68CDB4EFBA28}" srcId="{69C1D806-33C3-4EA7-A912-BDA11F1EBA84}" destId="{D005FC80-B55C-4C16-B0B5-CFE317D54DF9}" srcOrd="0" destOrd="0" parTransId="{3CD04F02-F006-48B8-BC4E-F3465E89B6A8}" sibTransId="{C7807F19-0E59-4679-BC84-0F32D6F48725}"/>
    <dgm:cxn modelId="{0DE6EC57-3315-4598-9E0C-9FC13BF39B08}" type="presOf" srcId="{D005FC80-B55C-4C16-B0B5-CFE317D54DF9}" destId="{EA3E9C45-A42C-4F4C-836D-EDED02401ADA}" srcOrd="0" destOrd="0" presId="urn:microsoft.com/office/officeart/2005/8/layout/matrix1"/>
    <dgm:cxn modelId="{EAD18C03-628E-4791-953D-A38007CD1487}" type="presOf" srcId="{4A94355A-9C71-43E3-AC5D-C0A0830ACDC3}" destId="{4554AFCC-282A-47A5-B1DF-4FE4FABD0AE0}" srcOrd="0" destOrd="0" presId="urn:microsoft.com/office/officeart/2005/8/layout/matrix1"/>
    <dgm:cxn modelId="{0F0F7040-F001-460D-9369-91E35C2470E2}" type="presOf" srcId="{13555B47-0E55-4354-97EE-D726B60A6284}" destId="{F2D884E7-7BC7-4634-995F-3840EFAFBB5E}" srcOrd="1" destOrd="0" presId="urn:microsoft.com/office/officeart/2005/8/layout/matrix1"/>
    <dgm:cxn modelId="{E10020B9-44C7-42F0-A8D7-EA18951D26D6}" type="presParOf" srcId="{3259B816-7068-43C9-ADAC-A343A492AC96}" destId="{FF2F0489-27B5-43A8-90A2-F2A9E443BB4C}" srcOrd="0" destOrd="0" presId="urn:microsoft.com/office/officeart/2005/8/layout/matrix1"/>
    <dgm:cxn modelId="{20596F7D-27FB-45DE-A5ED-625587F664E1}" type="presParOf" srcId="{FF2F0489-27B5-43A8-90A2-F2A9E443BB4C}" destId="{4554AFCC-282A-47A5-B1DF-4FE4FABD0AE0}" srcOrd="0" destOrd="0" presId="urn:microsoft.com/office/officeart/2005/8/layout/matrix1"/>
    <dgm:cxn modelId="{23E5EC94-2CC5-4180-8118-46D2B0707E44}" type="presParOf" srcId="{FF2F0489-27B5-43A8-90A2-F2A9E443BB4C}" destId="{0037EF7E-FA55-4243-A72E-E90D77DA0F31}" srcOrd="1" destOrd="0" presId="urn:microsoft.com/office/officeart/2005/8/layout/matrix1"/>
    <dgm:cxn modelId="{4166FC14-1E29-4F42-B211-0E47EDD1648E}" type="presParOf" srcId="{FF2F0489-27B5-43A8-90A2-F2A9E443BB4C}" destId="{98E2511A-CFCA-4196-9BC7-A409EC62AE61}" srcOrd="2" destOrd="0" presId="urn:microsoft.com/office/officeart/2005/8/layout/matrix1"/>
    <dgm:cxn modelId="{05F67A53-2C2A-4F1A-9B33-AD4BB8276D8E}" type="presParOf" srcId="{FF2F0489-27B5-43A8-90A2-F2A9E443BB4C}" destId="{F2D884E7-7BC7-4634-995F-3840EFAFBB5E}" srcOrd="3" destOrd="0" presId="urn:microsoft.com/office/officeart/2005/8/layout/matrix1"/>
    <dgm:cxn modelId="{E335E010-2851-4C39-98ED-B5673F8C368A}" type="presParOf" srcId="{FF2F0489-27B5-43A8-90A2-F2A9E443BB4C}" destId="{0061CA08-B7C7-4516-A9C7-A8FD440F4135}" srcOrd="4" destOrd="0" presId="urn:microsoft.com/office/officeart/2005/8/layout/matrix1"/>
    <dgm:cxn modelId="{F99DBB0F-2D7C-4EBF-BE9A-EC37D35E733C}" type="presParOf" srcId="{FF2F0489-27B5-43A8-90A2-F2A9E443BB4C}" destId="{FA4146BA-1736-4369-A115-E34AEC266BD1}" srcOrd="5" destOrd="0" presId="urn:microsoft.com/office/officeart/2005/8/layout/matrix1"/>
    <dgm:cxn modelId="{4CCD6292-D023-4CFE-8FC7-254A0E1B9DEE}" type="presParOf" srcId="{FF2F0489-27B5-43A8-90A2-F2A9E443BB4C}" destId="{162AFF1F-2C60-4697-B08B-0D96F0BBD332}" srcOrd="6" destOrd="0" presId="urn:microsoft.com/office/officeart/2005/8/layout/matrix1"/>
    <dgm:cxn modelId="{8A0B16B5-614C-41B7-AD86-5F0A7A54378F}" type="presParOf" srcId="{FF2F0489-27B5-43A8-90A2-F2A9E443BB4C}" destId="{469B32AD-3A92-45C6-88BC-48DD2082784D}" srcOrd="7" destOrd="0" presId="urn:microsoft.com/office/officeart/2005/8/layout/matrix1"/>
    <dgm:cxn modelId="{CFC4482A-A013-470E-9F38-AA5EEFBF0EEA}" type="presParOf" srcId="{3259B816-7068-43C9-ADAC-A343A492AC96}" destId="{EA3E9C45-A42C-4F4C-836D-EDED02401AD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54AFCC-282A-47A5-B1DF-4FE4FABD0AE0}">
      <dsp:nvSpPr>
        <dsp:cNvPr id="0" name=""/>
        <dsp:cNvSpPr/>
      </dsp:nvSpPr>
      <dsp:spPr>
        <a:xfrm rot="16200000">
          <a:off x="698101" y="-698101"/>
          <a:ext cx="2231765" cy="3627967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6600" b="1" kern="1200" dirty="0">
              <a:solidFill>
                <a:schemeClr val="tx1"/>
              </a:solidFill>
            </a:rPr>
            <a:t>.</a:t>
          </a:r>
          <a:r>
            <a:rPr lang="pl-PL" sz="6600" b="1" kern="1200" dirty="0">
              <a:solidFill>
                <a:schemeClr val="tx1"/>
              </a:solidFill>
            </a:rPr>
            <a:t>jpeg</a:t>
          </a:r>
          <a:endParaRPr lang="uk-UA" sz="66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600" kern="1200" dirty="0"/>
        </a:p>
      </dsp:txBody>
      <dsp:txXfrm rot="16200000">
        <a:off x="977071" y="-977071"/>
        <a:ext cx="1673823" cy="3627967"/>
      </dsp:txXfrm>
    </dsp:sp>
    <dsp:sp modelId="{98E2511A-CFCA-4196-9BC7-A409EC62AE61}">
      <dsp:nvSpPr>
        <dsp:cNvPr id="0" name=""/>
        <dsp:cNvSpPr/>
      </dsp:nvSpPr>
      <dsp:spPr>
        <a:xfrm>
          <a:off x="3627967" y="0"/>
          <a:ext cx="3627967" cy="2231765"/>
        </a:xfrm>
        <a:prstGeom prst="round1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6600" b="1" kern="1200" dirty="0">
              <a:solidFill>
                <a:schemeClr val="tx1"/>
              </a:solidFill>
            </a:rPr>
            <a:t>.</a:t>
          </a:r>
          <a:r>
            <a:rPr lang="pl-PL" sz="6600" b="1" kern="1200" dirty="0">
              <a:solidFill>
                <a:schemeClr val="tx1"/>
              </a:solidFill>
            </a:rPr>
            <a:t>bmp</a:t>
          </a:r>
          <a:endParaRPr lang="uk-UA" sz="66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600" kern="1200" dirty="0"/>
        </a:p>
      </dsp:txBody>
      <dsp:txXfrm>
        <a:off x="3627967" y="0"/>
        <a:ext cx="3627967" cy="1673823"/>
      </dsp:txXfrm>
    </dsp:sp>
    <dsp:sp modelId="{0061CA08-B7C7-4516-A9C7-A8FD440F4135}">
      <dsp:nvSpPr>
        <dsp:cNvPr id="0" name=""/>
        <dsp:cNvSpPr/>
      </dsp:nvSpPr>
      <dsp:spPr>
        <a:xfrm rot="10800000">
          <a:off x="0" y="2231765"/>
          <a:ext cx="3627967" cy="2231765"/>
        </a:xfrm>
        <a:prstGeom prst="round1Rect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6600" b="1" kern="1200" dirty="0">
              <a:solidFill>
                <a:schemeClr val="tx1"/>
              </a:solidFill>
            </a:rPr>
            <a:t>.</a:t>
          </a:r>
          <a:r>
            <a:rPr lang="pl-PL" sz="6600" b="1" kern="1200" dirty="0">
              <a:solidFill>
                <a:schemeClr val="tx1"/>
              </a:solidFill>
            </a:rPr>
            <a:t>png</a:t>
          </a:r>
          <a:endParaRPr lang="uk-UA" sz="66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600" kern="1200" dirty="0"/>
        </a:p>
      </dsp:txBody>
      <dsp:txXfrm rot="10800000">
        <a:off x="0" y="2789706"/>
        <a:ext cx="3627967" cy="1673823"/>
      </dsp:txXfrm>
    </dsp:sp>
    <dsp:sp modelId="{162AFF1F-2C60-4697-B08B-0D96F0BBD332}">
      <dsp:nvSpPr>
        <dsp:cNvPr id="0" name=""/>
        <dsp:cNvSpPr/>
      </dsp:nvSpPr>
      <dsp:spPr>
        <a:xfrm rot="5400000">
          <a:off x="4326068" y="1533663"/>
          <a:ext cx="2231765" cy="3627967"/>
        </a:xfrm>
        <a:prstGeom prst="round1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6600" b="1" kern="1200" dirty="0">
              <a:solidFill>
                <a:schemeClr val="tx1"/>
              </a:solidFill>
            </a:rPr>
            <a:t>.</a:t>
          </a:r>
          <a:r>
            <a:rPr lang="pl-PL" sz="6600" b="1" kern="1200" dirty="0">
              <a:solidFill>
                <a:schemeClr val="tx1"/>
              </a:solidFill>
            </a:rPr>
            <a:t>tiff</a:t>
          </a:r>
          <a:endParaRPr lang="uk-UA" sz="66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600" kern="1200" dirty="0"/>
        </a:p>
      </dsp:txBody>
      <dsp:txXfrm rot="5400000">
        <a:off x="4605039" y="1812634"/>
        <a:ext cx="1673823" cy="3627967"/>
      </dsp:txXfrm>
    </dsp:sp>
    <dsp:sp modelId="{EA3E9C45-A42C-4F4C-836D-EDED02401ADA}">
      <dsp:nvSpPr>
        <dsp:cNvPr id="0" name=""/>
        <dsp:cNvSpPr/>
      </dsp:nvSpPr>
      <dsp:spPr>
        <a:xfrm>
          <a:off x="2186612" y="1456204"/>
          <a:ext cx="2882710" cy="155112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/>
            <a:t>Формати файлів графічних редакторів</a:t>
          </a:r>
        </a:p>
      </dsp:txBody>
      <dsp:txXfrm>
        <a:off x="2186612" y="1456204"/>
        <a:ext cx="2882710" cy="1551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47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86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74D-05D6-4FA5-A0FE-FCFB5667ECCF}" type="datetime4">
              <a:rPr lang="uk-UA" smtClean="0"/>
              <a:pPr/>
              <a:t>18 січня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11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754-E3B3-4AE5-8334-5A7D8D99D0DF}" type="datetime4">
              <a:rPr lang="uk-UA" smtClean="0"/>
              <a:pPr/>
              <a:t>18 січня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053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D4D5-8B29-41CC-AD9F-D860F61E6732}" type="datetime4">
              <a:rPr lang="uk-UA" smtClean="0"/>
              <a:pPr/>
              <a:t>18 січня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198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26BE-B476-4F10-92EF-5E8F098F3FFD}" type="datetime4">
              <a:rPr lang="uk-UA" smtClean="0"/>
              <a:pPr/>
              <a:t>18 січня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063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AD0A-BC18-4447-81C4-B70106899EEB}" type="datetime4">
              <a:rPr lang="uk-UA" smtClean="0"/>
              <a:pPr/>
              <a:t>18 січня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827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1C79-03A4-43EF-BF0B-2A1838ED8C3B}" type="datetime4">
              <a:rPr lang="uk-UA" smtClean="0"/>
              <a:pPr/>
              <a:t>18 січня 2023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29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CC2F-78EE-4DAB-AE28-7EE2FCCC9D7F}" type="datetime4">
              <a:rPr lang="uk-UA" smtClean="0"/>
              <a:pPr/>
              <a:t>18 січня 2023 р.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17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C602-D7B2-436E-A38A-787D03AA4BB5}" type="datetime4">
              <a:rPr lang="uk-UA" smtClean="0"/>
              <a:pPr/>
              <a:t>18 січня 2023 р.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296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F5C9-C2CE-4824-BBA2-613C7A3A53DD}" type="datetime4">
              <a:rPr lang="uk-UA" smtClean="0"/>
              <a:pPr/>
              <a:t>18 січня 2023 р.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86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04E-09AB-4BA8-9868-771DB87F4C88}" type="datetime4">
              <a:rPr lang="uk-UA" smtClean="0"/>
              <a:pPr/>
              <a:t>18 січня 2023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19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62B-D05C-4AD1-AE28-D2EA13C2ADAF}" type="datetime4">
              <a:rPr lang="uk-UA" smtClean="0"/>
              <a:pPr/>
              <a:t>18 січня 2023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42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0679-F8D0-4550-BE94-D8E867DD5806}" type="datetime4">
              <a:rPr lang="uk-UA" smtClean="0"/>
              <a:pPr/>
              <a:t>18 січня 2023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7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learningapps.org/watch?v=pdcxt11gt2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8123" y="1155409"/>
            <a:ext cx="16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Сьогодн</a:t>
            </a:r>
            <a:r>
              <a:rPr lang="uk-UA" sz="2400" b="1" dirty="0">
                <a:solidFill>
                  <a:schemeClr val="bg1"/>
                </a:solidFill>
              </a:rPr>
              <a:t>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1171157" y="1617074"/>
            <a:ext cx="1756555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B8F9FE-FD7D-4D5E-A4F0-5CB7444DCCD6}"/>
              </a:ext>
            </a:extLst>
          </p:cNvPr>
          <p:cNvSpPr txBox="1"/>
          <p:nvPr/>
        </p:nvSpPr>
        <p:spPr>
          <a:xfrm>
            <a:off x="1218123" y="2644170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>
                <a:solidFill>
                  <a:schemeClr val="bg1"/>
                </a:solidFill>
                <a:latin typeface="Monotype Corsiva" panose="03010101010201010101" pitchFamily="66" charset="0"/>
              </a:rPr>
              <a:t>№17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BD5F42-DCD4-4828-A98A-C0B8D74F6F8F}"/>
              </a:ext>
            </a:extLst>
          </p:cNvPr>
          <p:cNvSpPr txBox="1"/>
          <p:nvPr/>
        </p:nvSpPr>
        <p:spPr>
          <a:xfrm>
            <a:off x="850106" y="368121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Інформатика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3430A0-8AD9-4321-80D8-810F60238F2B}"/>
              </a:ext>
            </a:extLst>
          </p:cNvPr>
          <p:cNvSpPr txBox="1"/>
          <p:nvPr/>
        </p:nvSpPr>
        <p:spPr>
          <a:xfrm>
            <a:off x="3252336" y="4070392"/>
            <a:ext cx="78595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2F3242"/>
                </a:solidFill>
              </a:rPr>
              <a:t>Ознайомлення з графічним редактором </a:t>
            </a:r>
            <a:r>
              <a:rPr lang="pl-PL" sz="3600" b="1" dirty="0">
                <a:solidFill>
                  <a:srgbClr val="2F3242"/>
                </a:solidFill>
              </a:rPr>
              <a:t>Paint.Net</a:t>
            </a:r>
            <a:r>
              <a:rPr lang="uk-UA" sz="3600" b="1" dirty="0">
                <a:solidFill>
                  <a:srgbClr val="2F3242"/>
                </a:solidFill>
              </a:rPr>
              <a:t>. Операції в графічному редакторі, його інструменти, робота з палітрою</a:t>
            </a:r>
            <a:endParaRPr lang="uk-UA" sz="6600" dirty="0">
              <a:solidFill>
                <a:srgbClr val="2F3242"/>
              </a:solidFill>
            </a:endParaRPr>
          </a:p>
        </p:txBody>
      </p:sp>
      <p:pic>
        <p:nvPicPr>
          <p:cNvPr id="1030" name="Picture 6" descr="Paint.net 4.0.19 теперь доступен в Windows Store — TopSoft.News">
            <a:extLst>
              <a:ext uri="{FF2B5EF4-FFF2-40B4-BE49-F238E27FC236}">
                <a16:creationId xmlns="" xmlns:a16="http://schemas.microsoft.com/office/drawing/2014/main" id="{08EBBF94-A13D-A176-866F-FF57E258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69" y="479284"/>
            <a:ext cx="5529528" cy="3075800"/>
          </a:xfrm>
          <a:prstGeom prst="rect">
            <a:avLst/>
          </a:prstGeom>
          <a:noFill/>
          <a:ln w="28575">
            <a:solidFill>
              <a:srgbClr val="2F324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3672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палітрою</a:t>
            </a:r>
          </a:p>
        </p:txBody>
      </p:sp>
      <p:sp>
        <p:nvSpPr>
          <p:cNvPr id="11" name="Дата 1">
            <a:extLst>
              <a:ext uri="{FF2B5EF4-FFF2-40B4-BE49-F238E27FC236}">
                <a16:creationId xmlns="" xmlns:a16="http://schemas.microsoft.com/office/drawing/2014/main" id="{07739353-C6BF-483F-B2AD-9E9CADE44DCA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E1F58B-ACE3-4E34-8044-1BA50C84431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7D01287-B9D9-4C1F-8365-BCE2A41811D4}"/>
              </a:ext>
            </a:extLst>
          </p:cNvPr>
          <p:cNvSpPr/>
          <p:nvPr/>
        </p:nvSpPr>
        <p:spPr>
          <a:xfrm>
            <a:off x="310010" y="1336323"/>
            <a:ext cx="11586068" cy="783193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 для інструмента вибирають на палітрі: • 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основний колір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(колір фігури) — лівою клавішею миші; • 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 фону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правою клавішею миші.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15A12AB-52CA-FDCD-4BE1-FE8F6D88AB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3464" y="2461102"/>
            <a:ext cx="3539509" cy="4138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83BC1-BD6B-45AC-9F1A-027DCDA9D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15" y="2625220"/>
            <a:ext cx="1082166" cy="16542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6DD280C-21ED-D3C5-193A-1A41610BC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15" y="4583995"/>
            <a:ext cx="1082166" cy="1654295"/>
          </a:xfrm>
          <a:prstGeom prst="rect">
            <a:avLst/>
          </a:prstGeom>
        </p:spPr>
      </p:pic>
      <p:cxnSp>
        <p:nvCxnSpPr>
          <p:cNvPr id="14" name="Пряма зі стрілкою 13">
            <a:extLst>
              <a:ext uri="{FF2B5EF4-FFF2-40B4-BE49-F238E27FC236}">
                <a16:creationId xmlns="" xmlns:a16="http://schemas.microsoft.com/office/drawing/2014/main" id="{231579C2-92D6-67F0-FB09-84537850B264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649581" y="4115397"/>
            <a:ext cx="3260423" cy="12957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="" xmlns:a16="http://schemas.microsoft.com/office/drawing/2014/main" id="{4EE06DC7-0C1A-C2D0-6807-E0100D38A79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649581" y="3452368"/>
            <a:ext cx="2892840" cy="3214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3E2E40F-3723-DC7F-1C04-04C3EB3DB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41" y="2682705"/>
            <a:ext cx="3457247" cy="4111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7127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4725D47A-5A3C-4115-B704-44C8FB604C56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Працюємо за комп’ютером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7C31C4-864B-4569-8E0B-63A01E2A54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56" t="18750" r="8160" b="26250"/>
          <a:stretch/>
        </p:blipFill>
        <p:spPr>
          <a:xfrm>
            <a:off x="312929" y="2834839"/>
            <a:ext cx="3681179" cy="2628652"/>
          </a:xfrm>
          <a:prstGeom prst="rect">
            <a:avLst/>
          </a:prstGeom>
        </p:spPr>
      </p:pic>
      <p:sp>
        <p:nvSpPr>
          <p:cNvPr id="10" name="Дата 1">
            <a:extLst>
              <a:ext uri="{FF2B5EF4-FFF2-40B4-BE49-F238E27FC236}">
                <a16:creationId xmlns="" xmlns:a16="http://schemas.microsoft.com/office/drawing/2014/main" id="{CDA4C1A8-0038-4B00-84C5-B998A4A1E1EF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7EDAD03-6050-43B0-84D5-BC4A21596863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473F4160-7D2D-4E7E-B259-2C21A1866C7E}"/>
              </a:ext>
            </a:extLst>
          </p:cNvPr>
          <p:cNvSpPr/>
          <p:nvPr/>
        </p:nvSpPr>
        <p:spPr>
          <a:xfrm>
            <a:off x="4365523" y="1324209"/>
            <a:ext cx="7513548" cy="5248028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2F32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інструкційною карткою</a:t>
            </a:r>
          </a:p>
        </p:txBody>
      </p:sp>
    </p:spTree>
    <p:extLst>
      <p:ext uri="{BB962C8B-B14F-4D97-AF65-F5344CB8AC3E}">
        <p14:creationId xmlns="" xmlns:p14="http://schemas.microsoft.com/office/powerpoint/2010/main" val="3221212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 себе</a:t>
            </a:r>
          </a:p>
        </p:txBody>
      </p:sp>
      <p:sp>
        <p:nvSpPr>
          <p:cNvPr id="11" name="Дата 1">
            <a:extLst>
              <a:ext uri="{FF2B5EF4-FFF2-40B4-BE49-F238E27FC236}">
                <a16:creationId xmlns="" xmlns:a16="http://schemas.microsoft.com/office/drawing/2014/main" id="{07739353-C6BF-483F-B2AD-9E9CADE44DCA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E1F58B-ACE3-4E34-8044-1BA50C84431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7D01287-B9D9-4C1F-8365-BCE2A41811D4}"/>
              </a:ext>
            </a:extLst>
          </p:cNvPr>
          <p:cNvSpPr/>
          <p:nvPr/>
        </p:nvSpPr>
        <p:spPr>
          <a:xfrm>
            <a:off x="1652372" y="1336323"/>
            <a:ext cx="8887256" cy="578882"/>
          </a:xfrm>
          <a:prstGeom prst="roundRect">
            <a:avLst/>
          </a:prstGeom>
          <a:solidFill>
            <a:srgbClr val="1BD319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іконками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редакторів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Скачать Paint.NET (Паинт нет) на русском бесплатно">
            <a:extLst>
              <a:ext uri="{FF2B5EF4-FFF2-40B4-BE49-F238E27FC236}">
                <a16:creationId xmlns="" xmlns:a16="http://schemas.microsoft.com/office/drawing/2014/main" id="{F94D93E2-BDE6-F0BA-5DC4-9242CBFF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0" y="308241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oogle Chrome - Скачать бесплатно. Браузеры и интернет">
            <a:extLst>
              <a:ext uri="{FF2B5EF4-FFF2-40B4-BE49-F238E27FC236}">
                <a16:creationId xmlns="" xmlns:a16="http://schemas.microsoft.com/office/drawing/2014/main" id="{4DC82211-4EF0-4599-C515-04B5EE450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80" y="3223722"/>
            <a:ext cx="1763697" cy="1763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Блокнот (программа) — Википедия">
            <a:extLst>
              <a:ext uri="{FF2B5EF4-FFF2-40B4-BE49-F238E27FC236}">
                <a16:creationId xmlns="" xmlns:a16="http://schemas.microsoft.com/office/drawing/2014/main" id="{E22B6B8A-3A67-FC21-7B10-105F13E6A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57" y="2979381"/>
            <a:ext cx="2008037" cy="2008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icrosoft Apps">
            <a:extLst>
              <a:ext uri="{FF2B5EF4-FFF2-40B4-BE49-F238E27FC236}">
                <a16:creationId xmlns="" xmlns:a16="http://schemas.microsoft.com/office/drawing/2014/main" id="{6D371C71-63D1-8875-8166-0082BAF9A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39" t="27681" r="32176" b="28909"/>
          <a:stretch/>
        </p:blipFill>
        <p:spPr bwMode="auto">
          <a:xfrm>
            <a:off x="7682474" y="2876295"/>
            <a:ext cx="1618736" cy="2111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ЕРЕВІРНА РОБОТА ПО ТЕМІ &quot;PAINT&quot; | Тест з інформатики – «На Урок»">
            <a:extLst>
              <a:ext uri="{FF2B5EF4-FFF2-40B4-BE49-F238E27FC236}">
                <a16:creationId xmlns="" xmlns:a16="http://schemas.microsoft.com/office/drawing/2014/main" id="{8FFB2C0E-D751-5DCE-DC40-FA6CFFECA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790" y="2979381"/>
            <a:ext cx="2008037" cy="2008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AFB133-B8D7-A3FD-B621-5F6DAA05193F}"/>
              </a:ext>
            </a:extLst>
          </p:cNvPr>
          <p:cNvSpPr txBox="1"/>
          <p:nvPr/>
        </p:nvSpPr>
        <p:spPr>
          <a:xfrm>
            <a:off x="1365660" y="50913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53E7D8-3FF2-40B8-A24D-67253D1CF442}"/>
              </a:ext>
            </a:extLst>
          </p:cNvPr>
          <p:cNvSpPr txBox="1"/>
          <p:nvPr/>
        </p:nvSpPr>
        <p:spPr>
          <a:xfrm>
            <a:off x="6045171" y="50913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D757E00-714E-C647-28C8-80F51FFB83E3}"/>
              </a:ext>
            </a:extLst>
          </p:cNvPr>
          <p:cNvSpPr txBox="1"/>
          <p:nvPr/>
        </p:nvSpPr>
        <p:spPr>
          <a:xfrm>
            <a:off x="3709724" y="50913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75C178A-2DA5-E393-C1D8-CD5E2D6F7EFD}"/>
              </a:ext>
            </a:extLst>
          </p:cNvPr>
          <p:cNvSpPr txBox="1"/>
          <p:nvPr/>
        </p:nvSpPr>
        <p:spPr>
          <a:xfrm>
            <a:off x="8205531" y="50913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9BA910A-9755-03FF-067E-3609A776C873}"/>
              </a:ext>
            </a:extLst>
          </p:cNvPr>
          <p:cNvSpPr txBox="1"/>
          <p:nvPr/>
        </p:nvSpPr>
        <p:spPr>
          <a:xfrm>
            <a:off x="10521540" y="50913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5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AFA9D87E-DC0D-85CC-7E18-34E142D64B0A}"/>
              </a:ext>
            </a:extLst>
          </p:cNvPr>
          <p:cNvSpPr/>
          <p:nvPr/>
        </p:nvSpPr>
        <p:spPr>
          <a:xfrm>
            <a:off x="1263503" y="5087053"/>
            <a:ext cx="57172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5F317183-88B9-D9B7-8848-50BEA0A803E5}"/>
              </a:ext>
            </a:extLst>
          </p:cNvPr>
          <p:cNvSpPr/>
          <p:nvPr/>
        </p:nvSpPr>
        <p:spPr>
          <a:xfrm>
            <a:off x="10419383" y="5080356"/>
            <a:ext cx="57172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>
            <a:extLst>
              <a:ext uri="{FF2B5EF4-FFF2-40B4-BE49-F238E27FC236}">
                <a16:creationId xmlns="" xmlns:a16="http://schemas.microsoft.com/office/drawing/2014/main" id="{CB5E38A5-1F76-6AA8-B765-922E93883A43}"/>
              </a:ext>
            </a:extLst>
          </p:cNvPr>
          <p:cNvSpPr/>
          <p:nvPr/>
        </p:nvSpPr>
        <p:spPr>
          <a:xfrm>
            <a:off x="8103374" y="5080356"/>
            <a:ext cx="571721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58473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 себе</a:t>
            </a:r>
          </a:p>
        </p:txBody>
      </p:sp>
      <p:sp>
        <p:nvSpPr>
          <p:cNvPr id="11" name="Дата 1">
            <a:extLst>
              <a:ext uri="{FF2B5EF4-FFF2-40B4-BE49-F238E27FC236}">
                <a16:creationId xmlns="" xmlns:a16="http://schemas.microsoft.com/office/drawing/2014/main" id="{07739353-C6BF-483F-B2AD-9E9CADE44DCA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E1F58B-ACE3-4E34-8044-1BA50C84431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9">
            <a:extLst>
              <a:ext uri="{FF2B5EF4-FFF2-40B4-BE49-F238E27FC236}">
                <a16:creationId xmlns="" xmlns:a16="http://schemas.microsoft.com/office/drawing/2014/main" id="{F85F66B4-F88B-382B-F5ED-4B0C79110C4B}"/>
              </a:ext>
            </a:extLst>
          </p:cNvPr>
          <p:cNvSpPr/>
          <p:nvPr/>
        </p:nvSpPr>
        <p:spPr>
          <a:xfrm>
            <a:off x="1652372" y="1336323"/>
            <a:ext cx="8887256" cy="1055608"/>
          </a:xfrm>
          <a:prstGeom prst="roundRect">
            <a:avLst/>
          </a:prstGeom>
          <a:solidFill>
            <a:srgbClr val="1BD319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Оберіть розширення файлів, створених у графічному редакторі.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5532B6-D9E6-093B-B930-F7A46060C641}"/>
              </a:ext>
            </a:extLst>
          </p:cNvPr>
          <p:cNvSpPr txBox="1"/>
          <p:nvPr/>
        </p:nvSpPr>
        <p:spPr>
          <a:xfrm>
            <a:off x="3257068" y="3108791"/>
            <a:ext cx="1792210" cy="510778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.</a:t>
            </a:r>
            <a:r>
              <a:rPr lang="pl-PL" sz="2400" dirty="0"/>
              <a:t>jpeg</a:t>
            </a:r>
            <a:endParaRPr lang="uk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C1BEAC-C276-B05B-F48B-E118E0D98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38"/>
          <a:stretch/>
        </p:blipFill>
        <p:spPr>
          <a:xfrm>
            <a:off x="218831" y="2748329"/>
            <a:ext cx="2781338" cy="3950563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9901F78C-8841-D44F-C03D-A43A47053F59}"/>
              </a:ext>
            </a:extLst>
          </p:cNvPr>
          <p:cNvSpPr/>
          <p:nvPr/>
        </p:nvSpPr>
        <p:spPr>
          <a:xfrm>
            <a:off x="3053760" y="2991776"/>
            <a:ext cx="2192943" cy="745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D45B09E-ADD4-9AC8-9BFB-D4B6D0FB6A86}"/>
              </a:ext>
            </a:extLst>
          </p:cNvPr>
          <p:cNvSpPr txBox="1"/>
          <p:nvPr/>
        </p:nvSpPr>
        <p:spPr>
          <a:xfrm>
            <a:off x="8155122" y="4731681"/>
            <a:ext cx="1792210" cy="510778"/>
          </a:xfrm>
          <a:prstGeom prst="roundRect">
            <a:avLst/>
          </a:prstGeom>
          <a:solidFill>
            <a:srgbClr val="B363EA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.</a:t>
            </a:r>
            <a:r>
              <a:rPr lang="pl-PL" sz="2400" dirty="0"/>
              <a:t>tiff</a:t>
            </a:r>
            <a:endParaRPr lang="uk-UA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F949E93-6A11-0D74-33BD-E2439E13CB81}"/>
              </a:ext>
            </a:extLst>
          </p:cNvPr>
          <p:cNvSpPr txBox="1"/>
          <p:nvPr/>
        </p:nvSpPr>
        <p:spPr>
          <a:xfrm>
            <a:off x="6829839" y="3402366"/>
            <a:ext cx="1792210" cy="51077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.</a:t>
            </a:r>
            <a:r>
              <a:rPr lang="pl-PL" sz="2400" dirty="0"/>
              <a:t>png</a:t>
            </a:r>
            <a:endParaRPr lang="uk-UA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C07F250-FE39-5EF7-3A3D-CDDF3345D8A1}"/>
              </a:ext>
            </a:extLst>
          </p:cNvPr>
          <p:cNvSpPr txBox="1"/>
          <p:nvPr/>
        </p:nvSpPr>
        <p:spPr>
          <a:xfrm>
            <a:off x="3809060" y="4980294"/>
            <a:ext cx="1792210" cy="510778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.</a:t>
            </a:r>
            <a:r>
              <a:rPr lang="pl-PL" sz="2400" dirty="0"/>
              <a:t>docx</a:t>
            </a:r>
            <a:endParaRPr lang="uk-UA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72E7E2-B0DD-4E91-663A-0BDDC9E171F7}"/>
              </a:ext>
            </a:extLst>
          </p:cNvPr>
          <p:cNvSpPr txBox="1"/>
          <p:nvPr/>
        </p:nvSpPr>
        <p:spPr>
          <a:xfrm>
            <a:off x="6162545" y="6058210"/>
            <a:ext cx="1792210" cy="510778"/>
          </a:xfrm>
          <a:prstGeom prst="roundRect">
            <a:avLst/>
          </a:prstGeom>
          <a:solidFill>
            <a:srgbClr val="FF33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.</a:t>
            </a:r>
            <a:r>
              <a:rPr lang="pl-PL" sz="2400" dirty="0"/>
              <a:t>txt</a:t>
            </a:r>
            <a:endParaRPr lang="uk-UA" sz="2400" dirty="0"/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F45E7AB6-83AA-0610-BD7F-E926D381BC76}"/>
              </a:ext>
            </a:extLst>
          </p:cNvPr>
          <p:cNvSpPr/>
          <p:nvPr/>
        </p:nvSpPr>
        <p:spPr>
          <a:xfrm>
            <a:off x="7954755" y="4623585"/>
            <a:ext cx="2192943" cy="745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0395E45B-CF37-D640-FFEC-F58896D11E94}"/>
              </a:ext>
            </a:extLst>
          </p:cNvPr>
          <p:cNvSpPr/>
          <p:nvPr/>
        </p:nvSpPr>
        <p:spPr>
          <a:xfrm>
            <a:off x="6650568" y="3284688"/>
            <a:ext cx="2192943" cy="745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11511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 себе</a:t>
            </a:r>
          </a:p>
        </p:txBody>
      </p:sp>
      <p:sp>
        <p:nvSpPr>
          <p:cNvPr id="11" name="Дата 1">
            <a:extLst>
              <a:ext uri="{FF2B5EF4-FFF2-40B4-BE49-F238E27FC236}">
                <a16:creationId xmlns="" xmlns:a16="http://schemas.microsoft.com/office/drawing/2014/main" id="{07739353-C6BF-483F-B2AD-9E9CADE44DCA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E1F58B-ACE3-4E34-8044-1BA50C84431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9">
            <a:extLst>
              <a:ext uri="{FF2B5EF4-FFF2-40B4-BE49-F238E27FC236}">
                <a16:creationId xmlns="" xmlns:a16="http://schemas.microsoft.com/office/drawing/2014/main" id="{F85F66B4-F88B-382B-F5ED-4B0C79110C4B}"/>
              </a:ext>
            </a:extLst>
          </p:cNvPr>
          <p:cNvSpPr/>
          <p:nvPr/>
        </p:nvSpPr>
        <p:spPr>
          <a:xfrm>
            <a:off x="1652372" y="1336323"/>
            <a:ext cx="8887256" cy="919401"/>
          </a:xfrm>
          <a:prstGeom prst="roundRect">
            <a:avLst/>
          </a:prstGeom>
          <a:solidFill>
            <a:srgbClr val="1BD319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З-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поміж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оберіть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намалювати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розфарбувати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трикутник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Paint.Net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C1BEAC-C276-B05B-F48B-E118E0D98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38"/>
          <a:stretch/>
        </p:blipFill>
        <p:spPr>
          <a:xfrm>
            <a:off x="218831" y="2748329"/>
            <a:ext cx="2781338" cy="39505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9D42ACF-594F-587B-F6A7-EDFD2D0517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3609" y="3904108"/>
            <a:ext cx="5871231" cy="1095379"/>
          </a:xfrm>
          <a:prstGeom prst="rect">
            <a:avLst/>
          </a:prstGeom>
        </p:spPr>
      </p:pic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F45E7AB6-83AA-0610-BD7F-E926D381BC76}"/>
              </a:ext>
            </a:extLst>
          </p:cNvPr>
          <p:cNvSpPr/>
          <p:nvPr/>
        </p:nvSpPr>
        <p:spPr>
          <a:xfrm>
            <a:off x="8709359" y="3963996"/>
            <a:ext cx="1430658" cy="919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0395E45B-CF37-D640-FFEC-F58896D11E94}"/>
              </a:ext>
            </a:extLst>
          </p:cNvPr>
          <p:cNvSpPr/>
          <p:nvPr/>
        </p:nvSpPr>
        <p:spPr>
          <a:xfrm>
            <a:off x="6915705" y="3963997"/>
            <a:ext cx="1430657" cy="919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01456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707886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solidFill>
                  <a:schemeClr val="bg1"/>
                </a:solidFill>
              </a:rPr>
              <a:t>Щоби відкрити інтерактивне завдання, натисніть на помаранчевий прямокутник або наведіть камеру смартфона на </a:t>
            </a:r>
            <a:r>
              <a:rPr lang="en-US" sz="2000" i="1" dirty="0">
                <a:solidFill>
                  <a:schemeClr val="bg1"/>
                </a:solidFill>
              </a:rPr>
              <a:t>QR-</a:t>
            </a:r>
            <a:r>
              <a:rPr lang="uk-UA" sz="2000" i="1" dirty="0">
                <a:solidFill>
                  <a:schemeClr val="bg1"/>
                </a:solidFill>
              </a:rPr>
              <a:t>код.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0DCC145-12A5-4979-8522-B84EB31D46A5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594A5F-568A-4FD3-B586-A1AFB725739B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8">
            <a:hlinkClick r:id="rId2"/>
            <a:extLst>
              <a:ext uri="{FF2B5EF4-FFF2-40B4-BE49-F238E27FC236}">
                <a16:creationId xmlns="" xmlns:a16="http://schemas.microsoft.com/office/drawing/2014/main" id="{62726E1D-CEC8-4ABE-9E77-3722FB95CDEA}"/>
              </a:ext>
            </a:extLst>
          </p:cNvPr>
          <p:cNvSpPr/>
          <p:nvPr/>
        </p:nvSpPr>
        <p:spPr>
          <a:xfrm>
            <a:off x="1070033" y="1490200"/>
            <a:ext cx="10312070" cy="1524015"/>
          </a:xfrm>
          <a:prstGeom prst="roundRect">
            <a:avLst/>
          </a:prstGeom>
          <a:solidFill>
            <a:srgbClr val="F9A832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Інтерактивне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завдання</a:t>
            </a:r>
            <a:endParaRPr lang="uk-UA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3" y="3388179"/>
            <a:ext cx="2923413" cy="314379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76D38853-7656-588E-9AB6-166322CF7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86" y="3252128"/>
            <a:ext cx="3469821" cy="3469821"/>
          </a:xfrm>
          <a:prstGeom prst="rect">
            <a:avLst/>
          </a:prstGeom>
          <a:noFill/>
          <a:ln>
            <a:solidFill>
              <a:srgbClr val="2F324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0256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Підсумок</a:t>
            </a:r>
          </a:p>
        </p:txBody>
      </p:sp>
      <p:sp>
        <p:nvSpPr>
          <p:cNvPr id="16" name="Дата 1">
            <a:extLst>
              <a:ext uri="{FF2B5EF4-FFF2-40B4-BE49-F238E27FC236}">
                <a16:creationId xmlns="" xmlns:a16="http://schemas.microsoft.com/office/drawing/2014/main" id="{E4BA0634-C4A0-4761-A7C1-505F00E3FD59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7442077-F096-4C2D-B17B-68E3036EC443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928B7EC-B313-4213-869C-E67EE1183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4494250" cy="56896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5565AA03-0C59-4EF7-BDE7-D24120464ABD}"/>
              </a:ext>
            </a:extLst>
          </p:cNvPr>
          <p:cNvSpPr/>
          <p:nvPr/>
        </p:nvSpPr>
        <p:spPr>
          <a:xfrm>
            <a:off x="5160229" y="1401417"/>
            <a:ext cx="6649983" cy="1199741"/>
          </a:xfrm>
          <a:prstGeom prst="roundRect">
            <a:avLst/>
          </a:prstGeom>
          <a:solidFill>
            <a:srgbClr val="00B0F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Які графічні редактори вам відомі?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E77592A2-B63D-4A25-A462-8D82AA596819}"/>
              </a:ext>
            </a:extLst>
          </p:cNvPr>
          <p:cNvSpPr/>
          <p:nvPr/>
        </p:nvSpPr>
        <p:spPr>
          <a:xfrm>
            <a:off x="5160228" y="4856712"/>
            <a:ext cx="6649983" cy="1199742"/>
          </a:xfrm>
          <a:prstGeom prst="roundRect">
            <a:avLst/>
          </a:prstGeom>
          <a:solidFill>
            <a:srgbClr val="B4EA4E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Що таке палітра?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88005DB2-085C-45B2-AE3A-9D9A1DA2EDD6}"/>
              </a:ext>
            </a:extLst>
          </p:cNvPr>
          <p:cNvSpPr/>
          <p:nvPr/>
        </p:nvSpPr>
        <p:spPr>
          <a:xfrm>
            <a:off x="5160228" y="3129065"/>
            <a:ext cx="6649983" cy="1199741"/>
          </a:xfrm>
          <a:prstGeom prst="roundRect">
            <a:avLst/>
          </a:prstGeom>
          <a:solidFill>
            <a:srgbClr val="F9A83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Яке призначення графічного редактора?</a:t>
            </a:r>
          </a:p>
        </p:txBody>
      </p:sp>
    </p:spTree>
    <p:extLst>
      <p:ext uri="{BB962C8B-B14F-4D97-AF65-F5344CB8AC3E}">
        <p14:creationId xmlns="" xmlns:p14="http://schemas.microsoft.com/office/powerpoint/2010/main" val="1569916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6539EA0F-F1A1-48E3-9066-E9E67BA26CAD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До нових зустрічей!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Бульбашка прямої мови: прямокутна з округленими кутами 10">
            <a:extLst>
              <a:ext uri="{FF2B5EF4-FFF2-40B4-BE49-F238E27FC236}">
                <a16:creationId xmlns="" xmlns:a16="http://schemas.microsoft.com/office/drawing/2014/main" id="{170D910A-F89A-4E93-B678-81CAD961BF4C}"/>
              </a:ext>
            </a:extLst>
          </p:cNvPr>
          <p:cNvSpPr/>
          <p:nvPr/>
        </p:nvSpPr>
        <p:spPr>
          <a:xfrm>
            <a:off x="332676" y="1409206"/>
            <a:ext cx="5669229" cy="5246799"/>
          </a:xfrm>
          <a:prstGeom prst="wedgeRoundRectCallout">
            <a:avLst>
              <a:gd name="adj1" fmla="val 59846"/>
              <a:gd name="adj2" fmla="val -20219"/>
              <a:gd name="adj3" fmla="val 16667"/>
            </a:avLst>
          </a:prstGeom>
          <a:solidFill>
            <a:srgbClr val="F9F95B"/>
          </a:solidFill>
          <a:ln w="762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accent6">
                    <a:lumMod val="50000"/>
                  </a:schemeClr>
                </a:solidFill>
              </a:rPr>
              <a:t>Чудово провели час. Приходь ще!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65609E-29D7-47B0-8959-AC236B626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54" y="886897"/>
            <a:ext cx="6314870" cy="6087817"/>
          </a:xfrm>
          <a:prstGeom prst="rect">
            <a:avLst/>
          </a:prstGeom>
        </p:spPr>
      </p:pic>
      <p:sp>
        <p:nvSpPr>
          <p:cNvPr id="13" name="Дата 1">
            <a:extLst>
              <a:ext uri="{FF2B5EF4-FFF2-40B4-BE49-F238E27FC236}">
                <a16:creationId xmlns="" xmlns:a16="http://schemas.microsoft.com/office/drawing/2014/main" id="{9F9F3339-15E9-4100-BCF5-82790D169C6B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A0AB500-27CD-4F08-A9A1-1B0526F08E6B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594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Розминка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48ECED6-19AB-4F30-9312-BEA83621AA6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8A0783-5C84-404F-BA8C-3826D6FCE0D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3530BAF-EED0-4E7F-9C3B-50B875913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6" y="1406176"/>
            <a:ext cx="4817234" cy="5253299"/>
          </a:xfrm>
          <a:prstGeom prst="rect">
            <a:avLst/>
          </a:prstGeom>
        </p:spPr>
      </p:pic>
      <p:sp>
        <p:nvSpPr>
          <p:cNvPr id="17" name="Прямоугольник 11">
            <a:extLst>
              <a:ext uri="{FF2B5EF4-FFF2-40B4-BE49-F238E27FC236}">
                <a16:creationId xmlns="" xmlns:a16="http://schemas.microsoft.com/office/drawing/2014/main" id="{15F662A2-3800-4AC3-A6CC-3AF763B776D7}"/>
              </a:ext>
            </a:extLst>
          </p:cNvPr>
          <p:cNvSpPr/>
          <p:nvPr/>
        </p:nvSpPr>
        <p:spPr>
          <a:xfrm>
            <a:off x="5844156" y="1455371"/>
            <a:ext cx="5931597" cy="230832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Хлопчик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висипав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 3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купки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піску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висипав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туди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стало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купок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піску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8" name="Прямоугольник 12">
            <a:extLst>
              <a:ext uri="{FF2B5EF4-FFF2-40B4-BE49-F238E27FC236}">
                <a16:creationId xmlns="" xmlns:a16="http://schemas.microsoft.com/office/drawing/2014/main" id="{059E46B9-BC5A-4C09-8959-C21DE98DF68C}"/>
              </a:ext>
            </a:extLst>
          </p:cNvPr>
          <p:cNvSpPr/>
          <p:nvPr/>
        </p:nvSpPr>
        <p:spPr>
          <a:xfrm>
            <a:off x="5844157" y="4810686"/>
            <a:ext cx="5931597" cy="1712849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 </a:t>
            </a:r>
            <a:r>
              <a:rPr lang="ru-RU" sz="2800" b="1" dirty="0" err="1"/>
              <a:t>купка</a:t>
            </a:r>
            <a:r>
              <a:rPr lang="ru-RU" sz="2800" b="1" dirty="0"/>
              <a:t> </a:t>
            </a:r>
            <a:r>
              <a:rPr lang="ru-RU" sz="2800" b="1" dirty="0" err="1"/>
              <a:t>піску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38370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Розминка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48ECED6-19AB-4F30-9312-BEA83621AA6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8A0783-5C84-404F-BA8C-3826D6FCE0D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3530BAF-EED0-4E7F-9C3B-50B875913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69" y="1133802"/>
            <a:ext cx="4817234" cy="5253299"/>
          </a:xfrm>
          <a:prstGeom prst="rect">
            <a:avLst/>
          </a:prstGeom>
        </p:spPr>
      </p:pic>
      <p:sp>
        <p:nvSpPr>
          <p:cNvPr id="17" name="Прямоугольник 11">
            <a:extLst>
              <a:ext uri="{FF2B5EF4-FFF2-40B4-BE49-F238E27FC236}">
                <a16:creationId xmlns="" xmlns:a16="http://schemas.microsoft.com/office/drawing/2014/main" id="{15F662A2-3800-4AC3-A6CC-3AF763B776D7}"/>
              </a:ext>
            </a:extLst>
          </p:cNvPr>
          <p:cNvSpPr/>
          <p:nvPr/>
        </p:nvSpPr>
        <p:spPr>
          <a:xfrm>
            <a:off x="409459" y="1456402"/>
            <a:ext cx="5931597" cy="156966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Мама купила </a:t>
            </a:r>
            <a:r>
              <a:rPr lang="ru-RU" sz="32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дітям</a:t>
            </a:r>
            <a: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три </a:t>
            </a:r>
            <a:r>
              <a:rPr lang="ru-RU" sz="32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шалики</a:t>
            </a:r>
            <a: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і </a:t>
            </a:r>
            <a:r>
              <a:rPr lang="ru-RU" sz="32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шість</a:t>
            </a:r>
            <a: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</a:t>
            </a:r>
            <a:r>
              <a:rPr lang="ru-RU" sz="32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рукавиць</a:t>
            </a:r>
            <a: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. </a:t>
            </a:r>
            <a:r>
              <a:rPr lang="ru-RU" sz="32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Скільки</a:t>
            </a:r>
            <a: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</a:t>
            </a:r>
            <a:r>
              <a:rPr lang="ru-RU" sz="32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дітей</a:t>
            </a:r>
            <a: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у </a:t>
            </a:r>
            <a:r>
              <a:rPr lang="ru-RU" sz="32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мами</a:t>
            </a:r>
            <a: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?</a:t>
            </a:r>
          </a:p>
        </p:txBody>
      </p:sp>
      <p:sp>
        <p:nvSpPr>
          <p:cNvPr id="18" name="Прямоугольник 12">
            <a:extLst>
              <a:ext uri="{FF2B5EF4-FFF2-40B4-BE49-F238E27FC236}">
                <a16:creationId xmlns="" xmlns:a16="http://schemas.microsoft.com/office/drawing/2014/main" id="{059E46B9-BC5A-4C09-8959-C21DE98DF68C}"/>
              </a:ext>
            </a:extLst>
          </p:cNvPr>
          <p:cNvSpPr/>
          <p:nvPr/>
        </p:nvSpPr>
        <p:spPr>
          <a:xfrm>
            <a:off x="446203" y="4800958"/>
            <a:ext cx="5931597" cy="1712849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У </a:t>
            </a:r>
            <a:r>
              <a:rPr lang="ru-RU" sz="3600" b="1" dirty="0" err="1">
                <a:solidFill>
                  <a:schemeClr val="bg1"/>
                </a:solidFill>
              </a:rPr>
              <a:t>мами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троє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дітей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54843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Вікно редактора </a:t>
            </a: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Paint.net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Дата 1">
            <a:extLst>
              <a:ext uri="{FF2B5EF4-FFF2-40B4-BE49-F238E27FC236}">
                <a16:creationId xmlns="" xmlns:a16="http://schemas.microsoft.com/office/drawing/2014/main" id="{07739353-C6BF-483F-B2AD-9E9CADE44DCA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E1F58B-ACE3-4E34-8044-1BA50C84431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7D01287-B9D9-4C1F-8365-BCE2A41811D4}"/>
              </a:ext>
            </a:extLst>
          </p:cNvPr>
          <p:cNvSpPr/>
          <p:nvPr/>
        </p:nvSpPr>
        <p:spPr>
          <a:xfrm>
            <a:off x="310010" y="1336323"/>
            <a:ext cx="11586068" cy="442674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Розгляньте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іконки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вам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5093787-FA02-115E-0046-8854FC994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494"/>
          <a:stretch/>
        </p:blipFill>
        <p:spPr>
          <a:xfrm>
            <a:off x="3751878" y="3719744"/>
            <a:ext cx="7458075" cy="13592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F6CCCCA-872D-9832-37CC-76D050347F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38"/>
          <a:stretch/>
        </p:blipFill>
        <p:spPr>
          <a:xfrm>
            <a:off x="310010" y="2345068"/>
            <a:ext cx="3065248" cy="435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3970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Словничок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48ECED6-19AB-4F30-9312-BEA83621AA6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8A0783-5C84-404F-BA8C-3826D6FCE0D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F723C61-04DA-4521-A220-001EE446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438"/>
            <a:ext cx="12192000" cy="5751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2AFE73A-24C0-EFC7-14C4-1836755B4EE2}"/>
              </a:ext>
            </a:extLst>
          </p:cNvPr>
          <p:cNvSpPr txBox="1"/>
          <p:nvPr/>
        </p:nvSpPr>
        <p:spPr>
          <a:xfrm>
            <a:off x="954543" y="2151727"/>
            <a:ext cx="67536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Графічний</a:t>
            </a:r>
            <a:r>
              <a:rPr lang="ru-RU" sz="4000" b="1" dirty="0">
                <a:solidFill>
                  <a:srgbClr val="FF0000"/>
                </a:solidFill>
              </a:rPr>
              <a:t>-редактор</a:t>
            </a:r>
            <a:r>
              <a:rPr lang="ru-RU" sz="4000" dirty="0"/>
              <a:t> —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комп'ютерна</a:t>
            </a:r>
            <a:r>
              <a:rPr lang="ru-RU" sz="4000" dirty="0"/>
              <a:t> </a:t>
            </a:r>
            <a:r>
              <a:rPr lang="ru-RU" sz="4000" dirty="0" err="1"/>
              <a:t>програма</a:t>
            </a:r>
            <a:r>
              <a:rPr lang="ru-RU" sz="4000" dirty="0"/>
              <a:t>, </a:t>
            </a:r>
            <a:r>
              <a:rPr lang="ru-RU" sz="4000" dirty="0" err="1"/>
              <a:t>призначена</a:t>
            </a:r>
            <a:r>
              <a:rPr lang="ru-RU" sz="4000" dirty="0"/>
              <a:t> для </a:t>
            </a:r>
            <a:r>
              <a:rPr lang="ru-RU" sz="4000" dirty="0" err="1"/>
              <a:t>створення</a:t>
            </a:r>
            <a:r>
              <a:rPr lang="ru-RU" sz="4000" dirty="0"/>
              <a:t> і </a:t>
            </a:r>
            <a:r>
              <a:rPr lang="ru-RU" sz="4000" dirty="0" err="1"/>
              <a:t>редагування</a:t>
            </a:r>
            <a:r>
              <a:rPr lang="ru-RU" sz="4000" dirty="0"/>
              <a:t> </a:t>
            </a:r>
            <a:r>
              <a:rPr lang="ru-RU" sz="4000" dirty="0" err="1"/>
              <a:t>зображень</a:t>
            </a:r>
            <a:r>
              <a:rPr lang="ru-RU" sz="4000" dirty="0"/>
              <a:t>. </a:t>
            </a:r>
            <a:endParaRPr lang="uk-UA" sz="4000" dirty="0"/>
          </a:p>
        </p:txBody>
      </p:sp>
    </p:spTree>
    <p:extLst>
      <p:ext uri="{BB962C8B-B14F-4D97-AF65-F5344CB8AC3E}">
        <p14:creationId xmlns="" xmlns:p14="http://schemas.microsoft.com/office/powerpoint/2010/main" val="522741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Вікно редактора </a:t>
            </a: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Paint.Net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Дата 1">
            <a:extLst>
              <a:ext uri="{FF2B5EF4-FFF2-40B4-BE49-F238E27FC236}">
                <a16:creationId xmlns="" xmlns:a16="http://schemas.microsoft.com/office/drawing/2014/main" id="{07739353-C6BF-483F-B2AD-9E9CADE44DCA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E1F58B-ACE3-4E34-8044-1BA50C84431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7D01287-B9D9-4C1F-8365-BCE2A41811D4}"/>
              </a:ext>
            </a:extLst>
          </p:cNvPr>
          <p:cNvSpPr/>
          <p:nvPr/>
        </p:nvSpPr>
        <p:spPr>
          <a:xfrm>
            <a:off x="7097353" y="1805854"/>
            <a:ext cx="4784637" cy="783193"/>
          </a:xfrm>
          <a:prstGeom prst="roundRect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Дослідіть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елементи вікна графічного редактора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Paint.Net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28BF87-BD4D-1FF8-49C7-37159ACC3341}"/>
              </a:ext>
            </a:extLst>
          </p:cNvPr>
          <p:cNvSpPr txBox="1"/>
          <p:nvPr/>
        </p:nvSpPr>
        <p:spPr>
          <a:xfrm>
            <a:off x="7569694" y="2780960"/>
            <a:ext cx="279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1 – іконка програми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760D957-F74C-81A4-7007-6C59D0FA3F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710" y="1761888"/>
            <a:ext cx="6361638" cy="4937004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C0648EE3-FF3B-6AAE-B4B1-53032BF8D627}"/>
              </a:ext>
            </a:extLst>
          </p:cNvPr>
          <p:cNvSpPr/>
          <p:nvPr/>
        </p:nvSpPr>
        <p:spPr>
          <a:xfrm>
            <a:off x="238467" y="1191031"/>
            <a:ext cx="319480" cy="2926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5" name="Пряма зі стрілкою 14">
            <a:extLst>
              <a:ext uri="{FF2B5EF4-FFF2-40B4-BE49-F238E27FC236}">
                <a16:creationId xmlns="" xmlns:a16="http://schemas.microsoft.com/office/drawing/2014/main" id="{F0E7ACDC-3608-6026-602B-0D7E41C57360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98207" y="1483639"/>
            <a:ext cx="163273" cy="278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A6FBE095-B414-D44A-3E55-B2A34CFE3E65}"/>
              </a:ext>
            </a:extLst>
          </p:cNvPr>
          <p:cNvSpPr/>
          <p:nvPr/>
        </p:nvSpPr>
        <p:spPr>
          <a:xfrm>
            <a:off x="690092" y="1176107"/>
            <a:ext cx="319480" cy="2926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57D5583E-34A4-10B3-30AC-26EC75E76C68}"/>
              </a:ext>
            </a:extLst>
          </p:cNvPr>
          <p:cNvSpPr/>
          <p:nvPr/>
        </p:nvSpPr>
        <p:spPr>
          <a:xfrm>
            <a:off x="1147292" y="1171820"/>
            <a:ext cx="319480" cy="2926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5407F928-2080-CB73-2093-AB25C1AA3E53}"/>
              </a:ext>
            </a:extLst>
          </p:cNvPr>
          <p:cNvSpPr/>
          <p:nvPr/>
        </p:nvSpPr>
        <p:spPr>
          <a:xfrm>
            <a:off x="6223657" y="1171820"/>
            <a:ext cx="319480" cy="2926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1E3BD3EC-B12F-EC23-4E60-08D74E8F7FB1}"/>
              </a:ext>
            </a:extLst>
          </p:cNvPr>
          <p:cNvSpPr/>
          <p:nvPr/>
        </p:nvSpPr>
        <p:spPr>
          <a:xfrm>
            <a:off x="3538789" y="4230390"/>
            <a:ext cx="319480" cy="2926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="" xmlns:a16="http://schemas.microsoft.com/office/drawing/2014/main" id="{FA331096-CC44-4C53-14A8-1590123873A7}"/>
              </a:ext>
            </a:extLst>
          </p:cNvPr>
          <p:cNvSpPr/>
          <p:nvPr/>
        </p:nvSpPr>
        <p:spPr>
          <a:xfrm>
            <a:off x="2691384" y="5570260"/>
            <a:ext cx="319480" cy="2926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="" xmlns:a16="http://schemas.microsoft.com/office/drawing/2014/main" id="{EA87FE45-9479-3F58-5CC5-2A8FA18A2DAD}"/>
              </a:ext>
            </a:extLst>
          </p:cNvPr>
          <p:cNvSpPr/>
          <p:nvPr/>
        </p:nvSpPr>
        <p:spPr>
          <a:xfrm>
            <a:off x="1549030" y="3928638"/>
            <a:ext cx="319480" cy="2926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="" xmlns:a16="http://schemas.microsoft.com/office/drawing/2014/main" id="{9342ACDF-9AD0-EA2E-7F16-D1109F115588}"/>
              </a:ext>
            </a:extLst>
          </p:cNvPr>
          <p:cNvSpPr/>
          <p:nvPr/>
        </p:nvSpPr>
        <p:spPr>
          <a:xfrm>
            <a:off x="4375247" y="1906607"/>
            <a:ext cx="319480" cy="29260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23" name="Пряма зі стрілкою 22">
            <a:extLst>
              <a:ext uri="{FF2B5EF4-FFF2-40B4-BE49-F238E27FC236}">
                <a16:creationId xmlns="" xmlns:a16="http://schemas.microsoft.com/office/drawing/2014/main" id="{C1774CA8-6579-6BC7-D1DA-C5287B85C825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849832" y="1468715"/>
            <a:ext cx="0" cy="3371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="" xmlns:a16="http://schemas.microsoft.com/office/drawing/2014/main" id="{6D31D429-F88F-4D35-2FF9-47CC14BA968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307032" y="1464428"/>
            <a:ext cx="0" cy="341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>
            <a:extLst>
              <a:ext uri="{FF2B5EF4-FFF2-40B4-BE49-F238E27FC236}">
                <a16:creationId xmlns="" xmlns:a16="http://schemas.microsoft.com/office/drawing/2014/main" id="{252EE2D0-66DA-2584-D7C8-5627B872A3DE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6383397" y="1464428"/>
            <a:ext cx="0" cy="2974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>
            <a:extLst>
              <a:ext uri="{FF2B5EF4-FFF2-40B4-BE49-F238E27FC236}">
                <a16:creationId xmlns="" xmlns:a16="http://schemas.microsoft.com/office/drawing/2014/main" id="{BDA8AEF8-344F-44C2-8BE0-9867E94F3CC3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3375258" y="2052911"/>
            <a:ext cx="999989" cy="68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>
            <a:extLst>
              <a:ext uri="{FF2B5EF4-FFF2-40B4-BE49-F238E27FC236}">
                <a16:creationId xmlns="" xmlns:a16="http://schemas.microsoft.com/office/drawing/2014/main" id="{F64F34AC-7011-F2A1-E3C6-DA199716508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849832" y="4074942"/>
            <a:ext cx="6991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>
            <a:extLst>
              <a:ext uri="{FF2B5EF4-FFF2-40B4-BE49-F238E27FC236}">
                <a16:creationId xmlns="" xmlns:a16="http://schemas.microsoft.com/office/drawing/2014/main" id="{F7736C2D-8751-941B-4CFB-86D399497218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1920240" y="5716564"/>
            <a:ext cx="7711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B632391-9901-8DC0-968B-38E2C43425C9}"/>
              </a:ext>
            </a:extLst>
          </p:cNvPr>
          <p:cNvSpPr txBox="1"/>
          <p:nvPr/>
        </p:nvSpPr>
        <p:spPr>
          <a:xfrm>
            <a:off x="7569694" y="3254209"/>
            <a:ext cx="2288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2 – ім’я файлу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1587C98-2106-2DE4-EDD1-181A164A8C98}"/>
              </a:ext>
            </a:extLst>
          </p:cNvPr>
          <p:cNvSpPr txBox="1"/>
          <p:nvPr/>
        </p:nvSpPr>
        <p:spPr>
          <a:xfrm>
            <a:off x="7569694" y="3727458"/>
            <a:ext cx="3749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3 – назва програми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BB9BF07-DB77-A7CC-EA5D-FFF851862FF6}"/>
              </a:ext>
            </a:extLst>
          </p:cNvPr>
          <p:cNvSpPr txBox="1"/>
          <p:nvPr/>
        </p:nvSpPr>
        <p:spPr>
          <a:xfrm>
            <a:off x="7569694" y="4200707"/>
            <a:ext cx="4165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4 – кнопки керування вікном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98AB99A-75F2-6478-5737-9CF06D54735A}"/>
              </a:ext>
            </a:extLst>
          </p:cNvPr>
          <p:cNvSpPr txBox="1"/>
          <p:nvPr/>
        </p:nvSpPr>
        <p:spPr>
          <a:xfrm>
            <a:off x="7569694" y="4673956"/>
            <a:ext cx="3950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5 – робоча область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990359E-8154-0F4D-AD95-15B8FDF0703C}"/>
              </a:ext>
            </a:extLst>
          </p:cNvPr>
          <p:cNvSpPr txBox="1"/>
          <p:nvPr/>
        </p:nvSpPr>
        <p:spPr>
          <a:xfrm>
            <a:off x="7569694" y="5147205"/>
            <a:ext cx="4545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6 – рядок меню програми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8D5B0BD-3DAA-2454-E648-C9355B544BF2}"/>
              </a:ext>
            </a:extLst>
          </p:cNvPr>
          <p:cNvSpPr txBox="1"/>
          <p:nvPr/>
        </p:nvSpPr>
        <p:spPr>
          <a:xfrm>
            <a:off x="7569694" y="5620454"/>
            <a:ext cx="351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7 – палітра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D3D9ABA-5FB1-35C0-7972-F482565C4637}"/>
              </a:ext>
            </a:extLst>
          </p:cNvPr>
          <p:cNvSpPr txBox="1"/>
          <p:nvPr/>
        </p:nvSpPr>
        <p:spPr>
          <a:xfrm>
            <a:off x="7569694" y="6093700"/>
            <a:ext cx="3431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8 - інструменти</a:t>
            </a:r>
          </a:p>
        </p:txBody>
      </p:sp>
    </p:spTree>
    <p:extLst>
      <p:ext uri="{BB962C8B-B14F-4D97-AF65-F5344CB8AC3E}">
        <p14:creationId xmlns="" xmlns:p14="http://schemas.microsoft.com/office/powerpoint/2010/main" val="3039557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6" grpId="0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/>
      <p:bldP spid="28" grpId="0"/>
      <p:bldP spid="31" grpId="0"/>
      <p:bldP spid="32" grpId="0"/>
      <p:bldP spid="33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Операції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файлами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графічному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Paint.Net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Дата 1">
            <a:extLst>
              <a:ext uri="{FF2B5EF4-FFF2-40B4-BE49-F238E27FC236}">
                <a16:creationId xmlns="" xmlns:a16="http://schemas.microsoft.com/office/drawing/2014/main" id="{07739353-C6BF-483F-B2AD-9E9CADE44DCA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E1F58B-ACE3-4E34-8044-1BA50C84431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7D01287-B9D9-4C1F-8365-BCE2A41811D4}"/>
              </a:ext>
            </a:extLst>
          </p:cNvPr>
          <p:cNvSpPr/>
          <p:nvPr/>
        </p:nvSpPr>
        <p:spPr>
          <a:xfrm>
            <a:off x="310010" y="1336323"/>
            <a:ext cx="11586068" cy="783193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 графічних редакторів зберігаються у файлах. Програма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Paint.Net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підтримує декілька форматів файлів. Графічні файли можуть мати такі розширення: 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jpeg, .png, .tiff, .bmp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87FCC5FD-CAF5-7674-F0AB-12806600312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36949764"/>
              </p:ext>
            </p:extLst>
          </p:nvPr>
        </p:nvGraphicFramePr>
        <p:xfrm>
          <a:off x="2468033" y="2235362"/>
          <a:ext cx="7255935" cy="4463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97106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3E9C45-A42C-4F4C-836D-EDED02401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EA3E9C45-A42C-4F4C-836D-EDED02401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54AFCC-282A-47A5-B1DF-4FE4FABD0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4554AFCC-282A-47A5-B1DF-4FE4FABD0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2511A-CFCA-4196-9BC7-A409EC62A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98E2511A-CFCA-4196-9BC7-A409EC62A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1CA08-B7C7-4516-A9C7-A8FD440F4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0061CA08-B7C7-4516-A9C7-A8FD440F4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AFF1F-2C60-4697-B08B-0D96F0BBD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162AFF1F-2C60-4697-B08B-0D96F0BBD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Інструменти редактора </a:t>
            </a: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Paint.Net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Дата 1">
            <a:extLst>
              <a:ext uri="{FF2B5EF4-FFF2-40B4-BE49-F238E27FC236}">
                <a16:creationId xmlns="" xmlns:a16="http://schemas.microsoft.com/office/drawing/2014/main" id="{07739353-C6BF-483F-B2AD-9E9CADE44DCA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E1F58B-ACE3-4E34-8044-1BA50C844310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7D01287-B9D9-4C1F-8365-BCE2A41811D4}"/>
              </a:ext>
            </a:extLst>
          </p:cNvPr>
          <p:cNvSpPr/>
          <p:nvPr/>
        </p:nvSpPr>
        <p:spPr>
          <a:xfrm>
            <a:off x="302966" y="1214404"/>
            <a:ext cx="11586068" cy="783193"/>
          </a:xfrm>
          <a:prstGeom prst="roundRect">
            <a:avLst/>
          </a:prstGeom>
          <a:ln>
            <a:solidFill>
              <a:srgbClr val="2F324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інструментів редактора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Paint.Net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 умовні позначення. Потрібний інструмент обирають лівою клавішею миші.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5D4AC59-2F01-5D9F-3A86-95C66AB67F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5669" y="2092973"/>
            <a:ext cx="7300662" cy="4616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21548E-F157-399F-A6AC-A5F41B3E7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0" y="3369591"/>
            <a:ext cx="1487553" cy="227400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9A32D6C0-0F7B-8350-6D7C-E6637D810B59}"/>
              </a:ext>
            </a:extLst>
          </p:cNvPr>
          <p:cNvSpPr/>
          <p:nvPr/>
        </p:nvSpPr>
        <p:spPr>
          <a:xfrm>
            <a:off x="5681573" y="4777513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C2746329-B0AD-8CB9-AC3B-3C8FA756DB81}"/>
              </a:ext>
            </a:extLst>
          </p:cNvPr>
          <p:cNvSpPr/>
          <p:nvPr/>
        </p:nvSpPr>
        <p:spPr>
          <a:xfrm>
            <a:off x="5681573" y="4123161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A25C0A26-E23D-D10F-2EB6-49E9331061F5}"/>
              </a:ext>
            </a:extLst>
          </p:cNvPr>
          <p:cNvSpPr/>
          <p:nvPr/>
        </p:nvSpPr>
        <p:spPr>
          <a:xfrm>
            <a:off x="5681573" y="3488687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1F11CA96-5A8B-7AE9-9E1A-0C6368426385}"/>
              </a:ext>
            </a:extLst>
          </p:cNvPr>
          <p:cNvSpPr/>
          <p:nvPr/>
        </p:nvSpPr>
        <p:spPr>
          <a:xfrm>
            <a:off x="5681573" y="2854213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7A6E0D73-2C7D-6045-7158-5460B9CDB135}"/>
              </a:ext>
            </a:extLst>
          </p:cNvPr>
          <p:cNvSpPr/>
          <p:nvPr/>
        </p:nvSpPr>
        <p:spPr>
          <a:xfrm>
            <a:off x="5681573" y="2219739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D53E5C23-7F39-B98E-287D-8F4964CCF357}"/>
              </a:ext>
            </a:extLst>
          </p:cNvPr>
          <p:cNvSpPr/>
          <p:nvPr/>
        </p:nvSpPr>
        <p:spPr>
          <a:xfrm>
            <a:off x="8058856" y="4789337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2373FB78-BC6B-A8A6-4F19-6A5E63F25321}"/>
              </a:ext>
            </a:extLst>
          </p:cNvPr>
          <p:cNvSpPr/>
          <p:nvPr/>
        </p:nvSpPr>
        <p:spPr>
          <a:xfrm>
            <a:off x="8057026" y="4168472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91AC1B52-5893-734B-2D29-997972EF974A}"/>
              </a:ext>
            </a:extLst>
          </p:cNvPr>
          <p:cNvSpPr/>
          <p:nvPr/>
        </p:nvSpPr>
        <p:spPr>
          <a:xfrm>
            <a:off x="8057026" y="3507851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>
            <a:extLst>
              <a:ext uri="{FF2B5EF4-FFF2-40B4-BE49-F238E27FC236}">
                <a16:creationId xmlns="" xmlns:a16="http://schemas.microsoft.com/office/drawing/2014/main" id="{71BFC309-5DE7-EB3A-17BC-41F1D35BA10B}"/>
              </a:ext>
            </a:extLst>
          </p:cNvPr>
          <p:cNvSpPr/>
          <p:nvPr/>
        </p:nvSpPr>
        <p:spPr>
          <a:xfrm>
            <a:off x="8062169" y="2857169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20">
            <a:extLst>
              <a:ext uri="{FF2B5EF4-FFF2-40B4-BE49-F238E27FC236}">
                <a16:creationId xmlns="" xmlns:a16="http://schemas.microsoft.com/office/drawing/2014/main" id="{9710CBED-697B-040E-CECF-5ED1E80935FF}"/>
              </a:ext>
            </a:extLst>
          </p:cNvPr>
          <p:cNvSpPr/>
          <p:nvPr/>
        </p:nvSpPr>
        <p:spPr>
          <a:xfrm>
            <a:off x="8057026" y="2206487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>
            <a:extLst>
              <a:ext uri="{FF2B5EF4-FFF2-40B4-BE49-F238E27FC236}">
                <a16:creationId xmlns="" xmlns:a16="http://schemas.microsoft.com/office/drawing/2014/main" id="{E0E2FFE7-70D3-D634-11C0-819CAB82A15F}"/>
              </a:ext>
            </a:extLst>
          </p:cNvPr>
          <p:cNvSpPr/>
          <p:nvPr/>
        </p:nvSpPr>
        <p:spPr>
          <a:xfrm>
            <a:off x="8057026" y="5400261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5197AA2E-F2FA-32EC-4155-854194738F97}"/>
              </a:ext>
            </a:extLst>
          </p:cNvPr>
          <p:cNvSpPr/>
          <p:nvPr/>
        </p:nvSpPr>
        <p:spPr>
          <a:xfrm>
            <a:off x="3248315" y="2206487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>
            <a:extLst>
              <a:ext uri="{FF2B5EF4-FFF2-40B4-BE49-F238E27FC236}">
                <a16:creationId xmlns="" xmlns:a16="http://schemas.microsoft.com/office/drawing/2014/main" id="{DC6D78C8-242F-9651-F078-FDDEB146E4E9}"/>
              </a:ext>
            </a:extLst>
          </p:cNvPr>
          <p:cNvSpPr/>
          <p:nvPr/>
        </p:nvSpPr>
        <p:spPr>
          <a:xfrm>
            <a:off x="3248315" y="2864621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>
            <a:extLst>
              <a:ext uri="{FF2B5EF4-FFF2-40B4-BE49-F238E27FC236}">
                <a16:creationId xmlns="" xmlns:a16="http://schemas.microsoft.com/office/drawing/2014/main" id="{D43E1CF2-6BA0-4B77-C1BA-87B2357ED145}"/>
              </a:ext>
            </a:extLst>
          </p:cNvPr>
          <p:cNvSpPr/>
          <p:nvPr/>
        </p:nvSpPr>
        <p:spPr>
          <a:xfrm>
            <a:off x="3248315" y="3510363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кутник 25">
            <a:extLst>
              <a:ext uri="{FF2B5EF4-FFF2-40B4-BE49-F238E27FC236}">
                <a16:creationId xmlns="" xmlns:a16="http://schemas.microsoft.com/office/drawing/2014/main" id="{34166E29-69CE-37C8-B46A-27755D97ADDB}"/>
              </a:ext>
            </a:extLst>
          </p:cNvPr>
          <p:cNvSpPr/>
          <p:nvPr/>
        </p:nvSpPr>
        <p:spPr>
          <a:xfrm>
            <a:off x="3248315" y="4154748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>
            <a:extLst>
              <a:ext uri="{FF2B5EF4-FFF2-40B4-BE49-F238E27FC236}">
                <a16:creationId xmlns="" xmlns:a16="http://schemas.microsoft.com/office/drawing/2014/main" id="{3483227E-A8FF-4D51-9C45-74928735B605}"/>
              </a:ext>
            </a:extLst>
          </p:cNvPr>
          <p:cNvSpPr/>
          <p:nvPr/>
        </p:nvSpPr>
        <p:spPr>
          <a:xfrm>
            <a:off x="3248315" y="4799295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кутник 27">
            <a:extLst>
              <a:ext uri="{FF2B5EF4-FFF2-40B4-BE49-F238E27FC236}">
                <a16:creationId xmlns="" xmlns:a16="http://schemas.microsoft.com/office/drawing/2014/main" id="{7DA8051D-D4AC-2E5B-1945-435DD0656E91}"/>
              </a:ext>
            </a:extLst>
          </p:cNvPr>
          <p:cNvSpPr/>
          <p:nvPr/>
        </p:nvSpPr>
        <p:spPr>
          <a:xfrm>
            <a:off x="3248315" y="5410387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28">
            <a:extLst>
              <a:ext uri="{FF2B5EF4-FFF2-40B4-BE49-F238E27FC236}">
                <a16:creationId xmlns="" xmlns:a16="http://schemas.microsoft.com/office/drawing/2014/main" id="{B317F59A-C620-4748-E2B1-35F781BB0E1D}"/>
              </a:ext>
            </a:extLst>
          </p:cNvPr>
          <p:cNvSpPr/>
          <p:nvPr/>
        </p:nvSpPr>
        <p:spPr>
          <a:xfrm>
            <a:off x="5681573" y="6026582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>
            <a:extLst>
              <a:ext uri="{FF2B5EF4-FFF2-40B4-BE49-F238E27FC236}">
                <a16:creationId xmlns="" xmlns:a16="http://schemas.microsoft.com/office/drawing/2014/main" id="{54DBD009-D314-0D6C-5DFE-CF1769C1572B}"/>
              </a:ext>
            </a:extLst>
          </p:cNvPr>
          <p:cNvSpPr/>
          <p:nvPr/>
        </p:nvSpPr>
        <p:spPr>
          <a:xfrm>
            <a:off x="5681573" y="5392109"/>
            <a:ext cx="1593228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24428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42F7FC-1FA8-49F4-9582-016898379D1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2F324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Словничок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48ECED6-19AB-4F30-9312-BEA83621AA67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8A0783-5C84-404F-BA8C-3826D6FCE0D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F723C61-04DA-4521-A220-001EE446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438"/>
            <a:ext cx="12192000" cy="5751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2AFE73A-24C0-EFC7-14C4-1836755B4EE2}"/>
              </a:ext>
            </a:extLst>
          </p:cNvPr>
          <p:cNvSpPr txBox="1"/>
          <p:nvPr/>
        </p:nvSpPr>
        <p:spPr>
          <a:xfrm>
            <a:off x="954543" y="2459504"/>
            <a:ext cx="67536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Палітра</a:t>
            </a:r>
            <a:r>
              <a:rPr lang="ru-RU" sz="4000" dirty="0"/>
              <a:t>—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набір</a:t>
            </a:r>
            <a:r>
              <a:rPr lang="ru-RU" sz="4000" dirty="0"/>
              <a:t> </a:t>
            </a:r>
            <a:r>
              <a:rPr lang="ru-RU" sz="4000" dirty="0" err="1"/>
              <a:t>кольорів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можна</a:t>
            </a:r>
            <a:r>
              <a:rPr lang="ru-RU" sz="4000" dirty="0"/>
              <a:t> </a:t>
            </a:r>
            <a:r>
              <a:rPr lang="ru-RU" sz="4000" dirty="0" err="1"/>
              <a:t>використовувати</a:t>
            </a:r>
            <a:r>
              <a:rPr lang="ru-RU" sz="4000" dirty="0"/>
              <a:t> для </a:t>
            </a:r>
            <a:r>
              <a:rPr lang="ru-RU" sz="4000" dirty="0" err="1"/>
              <a:t>створення</a:t>
            </a:r>
            <a:r>
              <a:rPr lang="ru-RU" sz="4000" dirty="0"/>
              <a:t> </a:t>
            </a:r>
            <a:r>
              <a:rPr lang="ru-RU" sz="4000" dirty="0" err="1"/>
              <a:t>малюнка</a:t>
            </a:r>
            <a:r>
              <a:rPr lang="ru-RU" sz="4000" dirty="0"/>
              <a:t>.</a:t>
            </a:r>
            <a:endParaRPr lang="uk-UA" sz="4000" dirty="0"/>
          </a:p>
        </p:txBody>
      </p:sp>
    </p:spTree>
    <p:extLst>
      <p:ext uri="{BB962C8B-B14F-4D97-AF65-F5344CB8AC3E}">
        <p14:creationId xmlns="" xmlns:p14="http://schemas.microsoft.com/office/powerpoint/2010/main" val="1438477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3470</TotalTime>
  <Words>403</Words>
  <Application>Microsoft Office PowerPoint</Application>
  <PresentationFormat>Произвольный</PresentationFormat>
  <Paragraphs>107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https://vsimpptx.com</dc:title>
  <dc:creator>Василь Цупа</dc:creator>
  <cp:lastModifiedBy>User</cp:lastModifiedBy>
  <cp:revision>358</cp:revision>
  <dcterms:created xsi:type="dcterms:W3CDTF">2015-10-20T21:14:13Z</dcterms:created>
  <dcterms:modified xsi:type="dcterms:W3CDTF">2023-01-18T06:50:26Z</dcterms:modified>
</cp:coreProperties>
</file>