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9" d="100"/>
        <a:sy n="1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78C341-5182-46CB-A7B2-76B265195B5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DF38BA85-D6CF-4A2D-877D-D4460D086DCC}">
      <dgm:prSet phldrT="[Текст]" custT="1"/>
      <dgm:spPr/>
      <dgm:t>
        <a:bodyPr/>
        <a:lstStyle/>
        <a:p>
          <a:r>
            <a:rPr lang="uk-UA" sz="2000" dirty="0" smtClean="0"/>
            <a:t>Струнні інструменти</a:t>
          </a:r>
          <a:endParaRPr lang="uk-UA" sz="2000" dirty="0"/>
        </a:p>
      </dgm:t>
    </dgm:pt>
    <dgm:pt modelId="{6B13ACD0-0B60-437D-BB7A-6E148CCA73F9}" type="parTrans" cxnId="{839CB094-6C64-45BC-818E-7D1E9BC93BC0}">
      <dgm:prSet/>
      <dgm:spPr/>
      <dgm:t>
        <a:bodyPr/>
        <a:lstStyle/>
        <a:p>
          <a:endParaRPr lang="uk-UA" sz="2000"/>
        </a:p>
      </dgm:t>
    </dgm:pt>
    <dgm:pt modelId="{DD8E1800-5DA1-40F3-B7AC-3E67380382A7}" type="sibTrans" cxnId="{839CB094-6C64-45BC-818E-7D1E9BC93BC0}">
      <dgm:prSet/>
      <dgm:spPr/>
      <dgm:t>
        <a:bodyPr/>
        <a:lstStyle/>
        <a:p>
          <a:endParaRPr lang="uk-UA" sz="2000"/>
        </a:p>
      </dgm:t>
    </dgm:pt>
    <dgm:pt modelId="{AC3B9323-ECFD-4E2E-B4B7-75D2AFB4011D}">
      <dgm:prSet phldrT="[Текст]" custT="1"/>
      <dgm:spPr/>
      <dgm:t>
        <a:bodyPr/>
        <a:lstStyle/>
        <a:p>
          <a:r>
            <a:rPr lang="uk-UA" sz="2000" dirty="0" smtClean="0"/>
            <a:t>Смичкові</a:t>
          </a:r>
          <a:endParaRPr lang="uk-UA" sz="2000" dirty="0"/>
        </a:p>
      </dgm:t>
    </dgm:pt>
    <dgm:pt modelId="{7EAEA42A-C3E5-469F-96A7-99BE659CAD32}" type="parTrans" cxnId="{83631E98-C3E6-44BA-8450-FB645BF88BDF}">
      <dgm:prSet/>
      <dgm:spPr/>
      <dgm:t>
        <a:bodyPr/>
        <a:lstStyle/>
        <a:p>
          <a:endParaRPr lang="uk-UA" sz="2000"/>
        </a:p>
      </dgm:t>
    </dgm:pt>
    <dgm:pt modelId="{E10FC1B9-89A6-4E07-AB7F-5949C6A123F2}" type="sibTrans" cxnId="{83631E98-C3E6-44BA-8450-FB645BF88BDF}">
      <dgm:prSet/>
      <dgm:spPr/>
      <dgm:t>
        <a:bodyPr/>
        <a:lstStyle/>
        <a:p>
          <a:endParaRPr lang="uk-UA" sz="2000"/>
        </a:p>
      </dgm:t>
    </dgm:pt>
    <dgm:pt modelId="{58E5EA0B-346B-40C7-A88D-2A9E3B560124}">
      <dgm:prSet phldrT="[Текст]" custT="1"/>
      <dgm:spPr/>
      <dgm:t>
        <a:bodyPr/>
        <a:lstStyle/>
        <a:p>
          <a:r>
            <a:rPr lang="uk-UA" sz="2000" dirty="0" smtClean="0"/>
            <a:t>Щипкові</a:t>
          </a:r>
          <a:endParaRPr lang="uk-UA" sz="2000" dirty="0"/>
        </a:p>
      </dgm:t>
    </dgm:pt>
    <dgm:pt modelId="{A35FFD4D-CA9A-4D40-B15F-C5F70476B636}" type="parTrans" cxnId="{09046871-6839-4479-AD1A-164454663C09}">
      <dgm:prSet/>
      <dgm:spPr/>
      <dgm:t>
        <a:bodyPr/>
        <a:lstStyle/>
        <a:p>
          <a:endParaRPr lang="uk-UA" sz="2000"/>
        </a:p>
      </dgm:t>
    </dgm:pt>
    <dgm:pt modelId="{45689213-52E7-445C-B5B2-5CCC4F4A9E30}" type="sibTrans" cxnId="{09046871-6839-4479-AD1A-164454663C09}">
      <dgm:prSet/>
      <dgm:spPr/>
      <dgm:t>
        <a:bodyPr/>
        <a:lstStyle/>
        <a:p>
          <a:endParaRPr lang="uk-UA" sz="2000"/>
        </a:p>
      </dgm:t>
    </dgm:pt>
    <dgm:pt modelId="{64250F47-E5B3-4627-BFC6-E495DE0BA054}">
      <dgm:prSet phldrT="[Текст]" custT="1"/>
      <dgm:spPr/>
      <dgm:t>
        <a:bodyPr/>
        <a:lstStyle/>
        <a:p>
          <a:r>
            <a:rPr lang="uk-UA" sz="2000" dirty="0" smtClean="0"/>
            <a:t>Скрипка</a:t>
          </a:r>
          <a:endParaRPr lang="uk-UA" sz="2000" dirty="0"/>
        </a:p>
      </dgm:t>
    </dgm:pt>
    <dgm:pt modelId="{D6E6D86C-AABA-45C3-AF21-D87DAE04CDA1}" type="parTrans" cxnId="{42C9CBD8-1CEF-49F6-9B1E-FFE0BEFD8BBD}">
      <dgm:prSet/>
      <dgm:spPr/>
      <dgm:t>
        <a:bodyPr/>
        <a:lstStyle/>
        <a:p>
          <a:endParaRPr lang="uk-UA" sz="2000"/>
        </a:p>
      </dgm:t>
    </dgm:pt>
    <dgm:pt modelId="{BAFF1E14-D1E0-4121-A7C3-0FA98BB87F98}" type="sibTrans" cxnId="{42C9CBD8-1CEF-49F6-9B1E-FFE0BEFD8BBD}">
      <dgm:prSet/>
      <dgm:spPr/>
      <dgm:t>
        <a:bodyPr/>
        <a:lstStyle/>
        <a:p>
          <a:endParaRPr lang="uk-UA" sz="2000"/>
        </a:p>
      </dgm:t>
    </dgm:pt>
    <dgm:pt modelId="{B4D8B567-FC0B-4212-A02C-15128B25F190}">
      <dgm:prSet phldrT="[Текст]" custT="1"/>
      <dgm:spPr/>
      <dgm:t>
        <a:bodyPr/>
        <a:lstStyle/>
        <a:p>
          <a:r>
            <a:rPr lang="uk-UA" sz="2000" dirty="0" smtClean="0"/>
            <a:t>Віолончель</a:t>
          </a:r>
          <a:endParaRPr lang="uk-UA" sz="2000" dirty="0"/>
        </a:p>
      </dgm:t>
    </dgm:pt>
    <dgm:pt modelId="{BE360E2C-51E1-42E3-82B0-5C2918212B5B}" type="parTrans" cxnId="{AC65B6A6-C075-40C4-95CE-902B1B0DEC3B}">
      <dgm:prSet/>
      <dgm:spPr/>
      <dgm:t>
        <a:bodyPr/>
        <a:lstStyle/>
        <a:p>
          <a:endParaRPr lang="uk-UA" sz="2000"/>
        </a:p>
      </dgm:t>
    </dgm:pt>
    <dgm:pt modelId="{FDDBA3EF-70E3-47D6-B3A5-FDDDD87BBAE6}" type="sibTrans" cxnId="{AC65B6A6-C075-40C4-95CE-902B1B0DEC3B}">
      <dgm:prSet/>
      <dgm:spPr/>
      <dgm:t>
        <a:bodyPr/>
        <a:lstStyle/>
        <a:p>
          <a:endParaRPr lang="uk-UA" sz="2000"/>
        </a:p>
      </dgm:t>
    </dgm:pt>
    <dgm:pt modelId="{9A9E621F-7417-4376-8A6E-C35C83526821}">
      <dgm:prSet phldrT="[Текст]" custT="1"/>
      <dgm:spPr/>
      <dgm:t>
        <a:bodyPr/>
        <a:lstStyle/>
        <a:p>
          <a:r>
            <a:rPr lang="uk-UA" sz="2000" dirty="0" smtClean="0"/>
            <a:t>Альт</a:t>
          </a:r>
          <a:endParaRPr lang="uk-UA" sz="2000" dirty="0"/>
        </a:p>
      </dgm:t>
    </dgm:pt>
    <dgm:pt modelId="{61B3C912-7BA1-4572-A9B4-5D9639CFC223}" type="parTrans" cxnId="{D1BA877D-C3BE-45C1-B936-00F3CEAD8421}">
      <dgm:prSet/>
      <dgm:spPr/>
      <dgm:t>
        <a:bodyPr/>
        <a:lstStyle/>
        <a:p>
          <a:endParaRPr lang="uk-UA" sz="2000"/>
        </a:p>
      </dgm:t>
    </dgm:pt>
    <dgm:pt modelId="{85BC91A7-2E48-41E9-B60F-432CDBE0CFA4}" type="sibTrans" cxnId="{D1BA877D-C3BE-45C1-B936-00F3CEAD8421}">
      <dgm:prSet/>
      <dgm:spPr/>
      <dgm:t>
        <a:bodyPr/>
        <a:lstStyle/>
        <a:p>
          <a:endParaRPr lang="uk-UA" sz="2000"/>
        </a:p>
      </dgm:t>
    </dgm:pt>
    <dgm:pt modelId="{54AD5438-9CCB-41CA-975C-08C1D388A5EE}">
      <dgm:prSet phldrT="[Текст]" custT="1"/>
      <dgm:spPr/>
      <dgm:t>
        <a:bodyPr/>
        <a:lstStyle/>
        <a:p>
          <a:r>
            <a:rPr lang="uk-UA" sz="2000" dirty="0" smtClean="0"/>
            <a:t>Контрабас</a:t>
          </a:r>
        </a:p>
      </dgm:t>
    </dgm:pt>
    <dgm:pt modelId="{F72A2F17-6AE7-4FFE-A038-1BF4805C0945}" type="parTrans" cxnId="{3D5DB977-2FB1-4057-B4B0-2AC7E1C25394}">
      <dgm:prSet/>
      <dgm:spPr/>
      <dgm:t>
        <a:bodyPr/>
        <a:lstStyle/>
        <a:p>
          <a:endParaRPr lang="uk-UA" sz="2000"/>
        </a:p>
      </dgm:t>
    </dgm:pt>
    <dgm:pt modelId="{E80ED3EF-6EC0-4DFE-B8F0-71418B7B5AD2}" type="sibTrans" cxnId="{3D5DB977-2FB1-4057-B4B0-2AC7E1C25394}">
      <dgm:prSet/>
      <dgm:spPr/>
      <dgm:t>
        <a:bodyPr/>
        <a:lstStyle/>
        <a:p>
          <a:endParaRPr lang="uk-UA" sz="2000"/>
        </a:p>
      </dgm:t>
    </dgm:pt>
    <dgm:pt modelId="{AC6A9C3C-0F1B-4DB3-A05C-3CC32F61BE31}">
      <dgm:prSet phldrT="[Текст]" custT="1"/>
      <dgm:spPr/>
      <dgm:t>
        <a:bodyPr/>
        <a:lstStyle/>
        <a:p>
          <a:r>
            <a:rPr lang="uk-UA" sz="2000" dirty="0" smtClean="0"/>
            <a:t>Арфа</a:t>
          </a:r>
          <a:endParaRPr lang="uk-UA" sz="2000" dirty="0"/>
        </a:p>
      </dgm:t>
    </dgm:pt>
    <dgm:pt modelId="{2A5C843B-7B04-4FED-A9E7-A0943406F187}" type="parTrans" cxnId="{23DD244E-FB5D-492A-8927-2C21E37EACCC}">
      <dgm:prSet/>
      <dgm:spPr/>
      <dgm:t>
        <a:bodyPr/>
        <a:lstStyle/>
        <a:p>
          <a:endParaRPr lang="uk-UA" sz="2000"/>
        </a:p>
      </dgm:t>
    </dgm:pt>
    <dgm:pt modelId="{9FA216B8-B6FE-404F-8A15-94D3B350FB5F}" type="sibTrans" cxnId="{23DD244E-FB5D-492A-8927-2C21E37EACCC}">
      <dgm:prSet/>
      <dgm:spPr/>
      <dgm:t>
        <a:bodyPr/>
        <a:lstStyle/>
        <a:p>
          <a:endParaRPr lang="uk-UA" sz="2000"/>
        </a:p>
      </dgm:t>
    </dgm:pt>
    <dgm:pt modelId="{99D5E40E-EBF4-4B1B-8F69-C60AD1626C16}" type="pres">
      <dgm:prSet presAssocID="{8678C341-5182-46CB-A7B2-76B265195B5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309C6AA-4132-46F6-B90F-FCDDBF6EB882}" type="pres">
      <dgm:prSet presAssocID="{DF38BA85-D6CF-4A2D-877D-D4460D086DCC}" presName="root1" presStyleCnt="0"/>
      <dgm:spPr/>
    </dgm:pt>
    <dgm:pt modelId="{A729B1A2-BDBA-4176-9914-14E499BA2AF5}" type="pres">
      <dgm:prSet presAssocID="{DF38BA85-D6CF-4A2D-877D-D4460D086DC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310EA0-0A7E-4741-A645-A1651B3EA6F0}" type="pres">
      <dgm:prSet presAssocID="{DF38BA85-D6CF-4A2D-877D-D4460D086DCC}" presName="level2hierChild" presStyleCnt="0"/>
      <dgm:spPr/>
    </dgm:pt>
    <dgm:pt modelId="{9CD8FBC6-52F0-43BB-A1D9-EAFB21035975}" type="pres">
      <dgm:prSet presAssocID="{7EAEA42A-C3E5-469F-96A7-99BE659CAD32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AA19360F-C20B-4B6A-862B-3A6CAF53FF24}" type="pres">
      <dgm:prSet presAssocID="{7EAEA42A-C3E5-469F-96A7-99BE659CAD32}" presName="connTx" presStyleLbl="parChTrans1D2" presStyleIdx="0" presStyleCnt="2"/>
      <dgm:spPr/>
      <dgm:t>
        <a:bodyPr/>
        <a:lstStyle/>
        <a:p>
          <a:endParaRPr lang="uk-UA"/>
        </a:p>
      </dgm:t>
    </dgm:pt>
    <dgm:pt modelId="{96E2FCD0-CCC1-43D4-A3AB-8CEF11516106}" type="pres">
      <dgm:prSet presAssocID="{AC3B9323-ECFD-4E2E-B4B7-75D2AFB4011D}" presName="root2" presStyleCnt="0"/>
      <dgm:spPr/>
    </dgm:pt>
    <dgm:pt modelId="{62F568DD-3E30-465A-A65C-FE99B3FC8653}" type="pres">
      <dgm:prSet presAssocID="{AC3B9323-ECFD-4E2E-B4B7-75D2AFB4011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6732BF4-E957-472C-84E4-08765E47396A}" type="pres">
      <dgm:prSet presAssocID="{AC3B9323-ECFD-4E2E-B4B7-75D2AFB4011D}" presName="level3hierChild" presStyleCnt="0"/>
      <dgm:spPr/>
    </dgm:pt>
    <dgm:pt modelId="{4039D637-292E-457C-9FC9-335004FDE11B}" type="pres">
      <dgm:prSet presAssocID="{D6E6D86C-AABA-45C3-AF21-D87DAE04CDA1}" presName="conn2-1" presStyleLbl="parChTrans1D3" presStyleIdx="0" presStyleCnt="5"/>
      <dgm:spPr/>
      <dgm:t>
        <a:bodyPr/>
        <a:lstStyle/>
        <a:p>
          <a:endParaRPr lang="uk-UA"/>
        </a:p>
      </dgm:t>
    </dgm:pt>
    <dgm:pt modelId="{EEDE5050-B701-42E1-9533-3BE224E21937}" type="pres">
      <dgm:prSet presAssocID="{D6E6D86C-AABA-45C3-AF21-D87DAE04CDA1}" presName="connTx" presStyleLbl="parChTrans1D3" presStyleIdx="0" presStyleCnt="5"/>
      <dgm:spPr/>
      <dgm:t>
        <a:bodyPr/>
        <a:lstStyle/>
        <a:p>
          <a:endParaRPr lang="uk-UA"/>
        </a:p>
      </dgm:t>
    </dgm:pt>
    <dgm:pt modelId="{4DE12CF1-33D9-41EB-A517-6888F5CAF869}" type="pres">
      <dgm:prSet presAssocID="{64250F47-E5B3-4627-BFC6-E495DE0BA054}" presName="root2" presStyleCnt="0"/>
      <dgm:spPr/>
    </dgm:pt>
    <dgm:pt modelId="{FB9F12FC-C1F8-4697-B742-1DDB07173A2B}" type="pres">
      <dgm:prSet presAssocID="{64250F47-E5B3-4627-BFC6-E495DE0BA054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E2619F-5E86-4D68-920E-7CF33087D9A0}" type="pres">
      <dgm:prSet presAssocID="{64250F47-E5B3-4627-BFC6-E495DE0BA054}" presName="level3hierChild" presStyleCnt="0"/>
      <dgm:spPr/>
    </dgm:pt>
    <dgm:pt modelId="{448B2AB7-AD62-4370-A91B-B20BC3DF8FFC}" type="pres">
      <dgm:prSet presAssocID="{BE360E2C-51E1-42E3-82B0-5C2918212B5B}" presName="conn2-1" presStyleLbl="parChTrans1D3" presStyleIdx="1" presStyleCnt="5"/>
      <dgm:spPr/>
      <dgm:t>
        <a:bodyPr/>
        <a:lstStyle/>
        <a:p>
          <a:endParaRPr lang="uk-UA"/>
        </a:p>
      </dgm:t>
    </dgm:pt>
    <dgm:pt modelId="{543E9611-B3FE-4715-B5F7-137392C6B7E6}" type="pres">
      <dgm:prSet presAssocID="{BE360E2C-51E1-42E3-82B0-5C2918212B5B}" presName="connTx" presStyleLbl="parChTrans1D3" presStyleIdx="1" presStyleCnt="5"/>
      <dgm:spPr/>
      <dgm:t>
        <a:bodyPr/>
        <a:lstStyle/>
        <a:p>
          <a:endParaRPr lang="uk-UA"/>
        </a:p>
      </dgm:t>
    </dgm:pt>
    <dgm:pt modelId="{B820F993-D858-47A9-9167-CDDA99376DB5}" type="pres">
      <dgm:prSet presAssocID="{B4D8B567-FC0B-4212-A02C-15128B25F190}" presName="root2" presStyleCnt="0"/>
      <dgm:spPr/>
    </dgm:pt>
    <dgm:pt modelId="{87136C59-EFA9-46E6-BAEB-CB5DC1210C34}" type="pres">
      <dgm:prSet presAssocID="{B4D8B567-FC0B-4212-A02C-15128B25F190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CE34ADA-A4FB-45D1-B653-E220D3065411}" type="pres">
      <dgm:prSet presAssocID="{B4D8B567-FC0B-4212-A02C-15128B25F190}" presName="level3hierChild" presStyleCnt="0"/>
      <dgm:spPr/>
    </dgm:pt>
    <dgm:pt modelId="{300B8800-E6D3-4ABE-AAA3-801CB0901BE8}" type="pres">
      <dgm:prSet presAssocID="{61B3C912-7BA1-4572-A9B4-5D9639CFC223}" presName="conn2-1" presStyleLbl="parChTrans1D3" presStyleIdx="2" presStyleCnt="5"/>
      <dgm:spPr/>
      <dgm:t>
        <a:bodyPr/>
        <a:lstStyle/>
        <a:p>
          <a:endParaRPr lang="uk-UA"/>
        </a:p>
      </dgm:t>
    </dgm:pt>
    <dgm:pt modelId="{E4501E7C-52B3-473E-A355-7FC33064C72F}" type="pres">
      <dgm:prSet presAssocID="{61B3C912-7BA1-4572-A9B4-5D9639CFC223}" presName="connTx" presStyleLbl="parChTrans1D3" presStyleIdx="2" presStyleCnt="5"/>
      <dgm:spPr/>
      <dgm:t>
        <a:bodyPr/>
        <a:lstStyle/>
        <a:p>
          <a:endParaRPr lang="uk-UA"/>
        </a:p>
      </dgm:t>
    </dgm:pt>
    <dgm:pt modelId="{99FCDE9F-1DCB-447B-B8A7-B35D0AEB413A}" type="pres">
      <dgm:prSet presAssocID="{9A9E621F-7417-4376-8A6E-C35C83526821}" presName="root2" presStyleCnt="0"/>
      <dgm:spPr/>
    </dgm:pt>
    <dgm:pt modelId="{3E85E0E0-CC17-4979-AECF-72EFB1417954}" type="pres">
      <dgm:prSet presAssocID="{9A9E621F-7417-4376-8A6E-C35C83526821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2C9CA39-E8DE-4B74-9E6A-6322CF2970BF}" type="pres">
      <dgm:prSet presAssocID="{9A9E621F-7417-4376-8A6E-C35C83526821}" presName="level3hierChild" presStyleCnt="0"/>
      <dgm:spPr/>
    </dgm:pt>
    <dgm:pt modelId="{77414190-808F-4C82-91C4-25B4925E7610}" type="pres">
      <dgm:prSet presAssocID="{F72A2F17-6AE7-4FFE-A038-1BF4805C0945}" presName="conn2-1" presStyleLbl="parChTrans1D3" presStyleIdx="3" presStyleCnt="5"/>
      <dgm:spPr/>
      <dgm:t>
        <a:bodyPr/>
        <a:lstStyle/>
        <a:p>
          <a:endParaRPr lang="uk-UA"/>
        </a:p>
      </dgm:t>
    </dgm:pt>
    <dgm:pt modelId="{EA85CE29-7541-4F2E-8C86-39A00CE5C541}" type="pres">
      <dgm:prSet presAssocID="{F72A2F17-6AE7-4FFE-A038-1BF4805C0945}" presName="connTx" presStyleLbl="parChTrans1D3" presStyleIdx="3" presStyleCnt="5"/>
      <dgm:spPr/>
      <dgm:t>
        <a:bodyPr/>
        <a:lstStyle/>
        <a:p>
          <a:endParaRPr lang="uk-UA"/>
        </a:p>
      </dgm:t>
    </dgm:pt>
    <dgm:pt modelId="{88926626-8394-4610-A37A-486C7117B3D5}" type="pres">
      <dgm:prSet presAssocID="{54AD5438-9CCB-41CA-975C-08C1D388A5EE}" presName="root2" presStyleCnt="0"/>
      <dgm:spPr/>
    </dgm:pt>
    <dgm:pt modelId="{687C2997-8164-41AF-BD67-2576F10C3E61}" type="pres">
      <dgm:prSet presAssocID="{54AD5438-9CCB-41CA-975C-08C1D388A5EE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3D28757-CB44-4B11-B257-8794202CF13C}" type="pres">
      <dgm:prSet presAssocID="{54AD5438-9CCB-41CA-975C-08C1D388A5EE}" presName="level3hierChild" presStyleCnt="0"/>
      <dgm:spPr/>
    </dgm:pt>
    <dgm:pt modelId="{126F145B-3D70-42EB-8E6C-DBECDFCC0642}" type="pres">
      <dgm:prSet presAssocID="{A35FFD4D-CA9A-4D40-B15F-C5F70476B636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7545C765-33D0-4421-B043-72661357AED7}" type="pres">
      <dgm:prSet presAssocID="{A35FFD4D-CA9A-4D40-B15F-C5F70476B636}" presName="connTx" presStyleLbl="parChTrans1D2" presStyleIdx="1" presStyleCnt="2"/>
      <dgm:spPr/>
      <dgm:t>
        <a:bodyPr/>
        <a:lstStyle/>
        <a:p>
          <a:endParaRPr lang="uk-UA"/>
        </a:p>
      </dgm:t>
    </dgm:pt>
    <dgm:pt modelId="{ABCF06DD-C7C6-45B7-80EC-DE52B1B79F98}" type="pres">
      <dgm:prSet presAssocID="{58E5EA0B-346B-40C7-A88D-2A9E3B560124}" presName="root2" presStyleCnt="0"/>
      <dgm:spPr/>
    </dgm:pt>
    <dgm:pt modelId="{B92547D0-57EF-4A3E-84F2-CCC4E22DF714}" type="pres">
      <dgm:prSet presAssocID="{58E5EA0B-346B-40C7-A88D-2A9E3B56012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97DFF08-14AA-4030-9A7F-973C7866E431}" type="pres">
      <dgm:prSet presAssocID="{58E5EA0B-346B-40C7-A88D-2A9E3B560124}" presName="level3hierChild" presStyleCnt="0"/>
      <dgm:spPr/>
    </dgm:pt>
    <dgm:pt modelId="{30004DCF-4B9E-41AD-8765-EE192FFAC561}" type="pres">
      <dgm:prSet presAssocID="{2A5C843B-7B04-4FED-A9E7-A0943406F187}" presName="conn2-1" presStyleLbl="parChTrans1D3" presStyleIdx="4" presStyleCnt="5"/>
      <dgm:spPr/>
      <dgm:t>
        <a:bodyPr/>
        <a:lstStyle/>
        <a:p>
          <a:endParaRPr lang="uk-UA"/>
        </a:p>
      </dgm:t>
    </dgm:pt>
    <dgm:pt modelId="{621A9C1F-2E8A-4337-AAE4-E2FB8770CDDD}" type="pres">
      <dgm:prSet presAssocID="{2A5C843B-7B04-4FED-A9E7-A0943406F187}" presName="connTx" presStyleLbl="parChTrans1D3" presStyleIdx="4" presStyleCnt="5"/>
      <dgm:spPr/>
      <dgm:t>
        <a:bodyPr/>
        <a:lstStyle/>
        <a:p>
          <a:endParaRPr lang="uk-UA"/>
        </a:p>
      </dgm:t>
    </dgm:pt>
    <dgm:pt modelId="{816F5B08-0EEA-43E7-B1A7-FAC29A0BDF3B}" type="pres">
      <dgm:prSet presAssocID="{AC6A9C3C-0F1B-4DB3-A05C-3CC32F61BE31}" presName="root2" presStyleCnt="0"/>
      <dgm:spPr/>
    </dgm:pt>
    <dgm:pt modelId="{201BE75E-2784-40C7-A824-74C5B0B57C8B}" type="pres">
      <dgm:prSet presAssocID="{AC6A9C3C-0F1B-4DB3-A05C-3CC32F61BE31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AF5186E-24D6-4EA2-BEE4-EAA2496AEE12}" type="pres">
      <dgm:prSet presAssocID="{AC6A9C3C-0F1B-4DB3-A05C-3CC32F61BE31}" presName="level3hierChild" presStyleCnt="0"/>
      <dgm:spPr/>
    </dgm:pt>
  </dgm:ptLst>
  <dgm:cxnLst>
    <dgm:cxn modelId="{F3912FCE-0D31-46BB-BB2A-303CBDEFEA84}" type="presOf" srcId="{2A5C843B-7B04-4FED-A9E7-A0943406F187}" destId="{30004DCF-4B9E-41AD-8765-EE192FFAC561}" srcOrd="0" destOrd="0" presId="urn:microsoft.com/office/officeart/2008/layout/HorizontalMultiLevelHierarchy"/>
    <dgm:cxn modelId="{DCF70EF0-E675-4F36-A8EE-129F19B4A1CB}" type="presOf" srcId="{BE360E2C-51E1-42E3-82B0-5C2918212B5B}" destId="{543E9611-B3FE-4715-B5F7-137392C6B7E6}" srcOrd="1" destOrd="0" presId="urn:microsoft.com/office/officeart/2008/layout/HorizontalMultiLevelHierarchy"/>
    <dgm:cxn modelId="{356FB63B-46D1-4020-9A24-512F37F57D62}" type="presOf" srcId="{2A5C843B-7B04-4FED-A9E7-A0943406F187}" destId="{621A9C1F-2E8A-4337-AAE4-E2FB8770CDDD}" srcOrd="1" destOrd="0" presId="urn:microsoft.com/office/officeart/2008/layout/HorizontalMultiLevelHierarchy"/>
    <dgm:cxn modelId="{356F7C8E-B973-4862-8FE4-57E16945B761}" type="presOf" srcId="{9A9E621F-7417-4376-8A6E-C35C83526821}" destId="{3E85E0E0-CC17-4979-AECF-72EFB1417954}" srcOrd="0" destOrd="0" presId="urn:microsoft.com/office/officeart/2008/layout/HorizontalMultiLevelHierarchy"/>
    <dgm:cxn modelId="{09046871-6839-4479-AD1A-164454663C09}" srcId="{DF38BA85-D6CF-4A2D-877D-D4460D086DCC}" destId="{58E5EA0B-346B-40C7-A88D-2A9E3B560124}" srcOrd="1" destOrd="0" parTransId="{A35FFD4D-CA9A-4D40-B15F-C5F70476B636}" sibTransId="{45689213-52E7-445C-B5B2-5CCC4F4A9E30}"/>
    <dgm:cxn modelId="{D1BA877D-C3BE-45C1-B936-00F3CEAD8421}" srcId="{AC3B9323-ECFD-4E2E-B4B7-75D2AFB4011D}" destId="{9A9E621F-7417-4376-8A6E-C35C83526821}" srcOrd="2" destOrd="0" parTransId="{61B3C912-7BA1-4572-A9B4-5D9639CFC223}" sibTransId="{85BC91A7-2E48-41E9-B60F-432CDBE0CFA4}"/>
    <dgm:cxn modelId="{895ECE69-8653-441E-B17E-994CFACB1DFB}" type="presOf" srcId="{A35FFD4D-CA9A-4D40-B15F-C5F70476B636}" destId="{7545C765-33D0-4421-B043-72661357AED7}" srcOrd="1" destOrd="0" presId="urn:microsoft.com/office/officeart/2008/layout/HorizontalMultiLevelHierarchy"/>
    <dgm:cxn modelId="{E83B9807-A1A3-4D75-9887-3C70A330CB78}" type="presOf" srcId="{D6E6D86C-AABA-45C3-AF21-D87DAE04CDA1}" destId="{4039D637-292E-457C-9FC9-335004FDE11B}" srcOrd="0" destOrd="0" presId="urn:microsoft.com/office/officeart/2008/layout/HorizontalMultiLevelHierarchy"/>
    <dgm:cxn modelId="{26E4DC5B-DAB8-451A-BB09-679CB40A0219}" type="presOf" srcId="{61B3C912-7BA1-4572-A9B4-5D9639CFC223}" destId="{300B8800-E6D3-4ABE-AAA3-801CB0901BE8}" srcOrd="0" destOrd="0" presId="urn:microsoft.com/office/officeart/2008/layout/HorizontalMultiLevelHierarchy"/>
    <dgm:cxn modelId="{A3FC0ED0-6407-459A-B276-70DE1C2E291C}" type="presOf" srcId="{58E5EA0B-346B-40C7-A88D-2A9E3B560124}" destId="{B92547D0-57EF-4A3E-84F2-CCC4E22DF714}" srcOrd="0" destOrd="0" presId="urn:microsoft.com/office/officeart/2008/layout/HorizontalMultiLevelHierarchy"/>
    <dgm:cxn modelId="{2250BE8E-EE06-438C-967A-2DD919D006F3}" type="presOf" srcId="{64250F47-E5B3-4627-BFC6-E495DE0BA054}" destId="{FB9F12FC-C1F8-4697-B742-1DDB07173A2B}" srcOrd="0" destOrd="0" presId="urn:microsoft.com/office/officeart/2008/layout/HorizontalMultiLevelHierarchy"/>
    <dgm:cxn modelId="{5AD6C5A7-235D-48C3-826D-3D083090DC02}" type="presOf" srcId="{A35FFD4D-CA9A-4D40-B15F-C5F70476B636}" destId="{126F145B-3D70-42EB-8E6C-DBECDFCC0642}" srcOrd="0" destOrd="0" presId="urn:microsoft.com/office/officeart/2008/layout/HorizontalMultiLevelHierarchy"/>
    <dgm:cxn modelId="{839CB094-6C64-45BC-818E-7D1E9BC93BC0}" srcId="{8678C341-5182-46CB-A7B2-76B265195B50}" destId="{DF38BA85-D6CF-4A2D-877D-D4460D086DCC}" srcOrd="0" destOrd="0" parTransId="{6B13ACD0-0B60-437D-BB7A-6E148CCA73F9}" sibTransId="{DD8E1800-5DA1-40F3-B7AC-3E67380382A7}"/>
    <dgm:cxn modelId="{21F8EEC3-6AE3-4942-89E8-ADC253B211F4}" type="presOf" srcId="{BE360E2C-51E1-42E3-82B0-5C2918212B5B}" destId="{448B2AB7-AD62-4370-A91B-B20BC3DF8FFC}" srcOrd="0" destOrd="0" presId="urn:microsoft.com/office/officeart/2008/layout/HorizontalMultiLevelHierarchy"/>
    <dgm:cxn modelId="{9EC3766E-D952-4C91-983D-B216C89FA29E}" type="presOf" srcId="{7EAEA42A-C3E5-469F-96A7-99BE659CAD32}" destId="{AA19360F-C20B-4B6A-862B-3A6CAF53FF24}" srcOrd="1" destOrd="0" presId="urn:microsoft.com/office/officeart/2008/layout/HorizontalMultiLevelHierarchy"/>
    <dgm:cxn modelId="{AC65B6A6-C075-40C4-95CE-902B1B0DEC3B}" srcId="{AC3B9323-ECFD-4E2E-B4B7-75D2AFB4011D}" destId="{B4D8B567-FC0B-4212-A02C-15128B25F190}" srcOrd="1" destOrd="0" parTransId="{BE360E2C-51E1-42E3-82B0-5C2918212B5B}" sibTransId="{FDDBA3EF-70E3-47D6-B3A5-FDDDD87BBAE6}"/>
    <dgm:cxn modelId="{A650C35A-C605-4399-B055-CBFD1C20221A}" type="presOf" srcId="{D6E6D86C-AABA-45C3-AF21-D87DAE04CDA1}" destId="{EEDE5050-B701-42E1-9533-3BE224E21937}" srcOrd="1" destOrd="0" presId="urn:microsoft.com/office/officeart/2008/layout/HorizontalMultiLevelHierarchy"/>
    <dgm:cxn modelId="{42C9CBD8-1CEF-49F6-9B1E-FFE0BEFD8BBD}" srcId="{AC3B9323-ECFD-4E2E-B4B7-75D2AFB4011D}" destId="{64250F47-E5B3-4627-BFC6-E495DE0BA054}" srcOrd="0" destOrd="0" parTransId="{D6E6D86C-AABA-45C3-AF21-D87DAE04CDA1}" sibTransId="{BAFF1E14-D1E0-4121-A7C3-0FA98BB87F98}"/>
    <dgm:cxn modelId="{3D5DB977-2FB1-4057-B4B0-2AC7E1C25394}" srcId="{AC3B9323-ECFD-4E2E-B4B7-75D2AFB4011D}" destId="{54AD5438-9CCB-41CA-975C-08C1D388A5EE}" srcOrd="3" destOrd="0" parTransId="{F72A2F17-6AE7-4FFE-A038-1BF4805C0945}" sibTransId="{E80ED3EF-6EC0-4DFE-B8F0-71418B7B5AD2}"/>
    <dgm:cxn modelId="{83631E98-C3E6-44BA-8450-FB645BF88BDF}" srcId="{DF38BA85-D6CF-4A2D-877D-D4460D086DCC}" destId="{AC3B9323-ECFD-4E2E-B4B7-75D2AFB4011D}" srcOrd="0" destOrd="0" parTransId="{7EAEA42A-C3E5-469F-96A7-99BE659CAD32}" sibTransId="{E10FC1B9-89A6-4E07-AB7F-5949C6A123F2}"/>
    <dgm:cxn modelId="{832D2173-BBF8-4142-819B-258B5AAA10FB}" type="presOf" srcId="{DF38BA85-D6CF-4A2D-877D-D4460D086DCC}" destId="{A729B1A2-BDBA-4176-9914-14E499BA2AF5}" srcOrd="0" destOrd="0" presId="urn:microsoft.com/office/officeart/2008/layout/HorizontalMultiLevelHierarchy"/>
    <dgm:cxn modelId="{E5B8E479-2BA5-4B15-AC50-6B5CF110C5C8}" type="presOf" srcId="{AC3B9323-ECFD-4E2E-B4B7-75D2AFB4011D}" destId="{62F568DD-3E30-465A-A65C-FE99B3FC8653}" srcOrd="0" destOrd="0" presId="urn:microsoft.com/office/officeart/2008/layout/HorizontalMultiLevelHierarchy"/>
    <dgm:cxn modelId="{2B705208-8C80-486D-9471-48E043AEFE30}" type="presOf" srcId="{7EAEA42A-C3E5-469F-96A7-99BE659CAD32}" destId="{9CD8FBC6-52F0-43BB-A1D9-EAFB21035975}" srcOrd="0" destOrd="0" presId="urn:microsoft.com/office/officeart/2008/layout/HorizontalMultiLevelHierarchy"/>
    <dgm:cxn modelId="{045777BB-99B5-461F-ACCE-5F7E8D3573F7}" type="presOf" srcId="{61B3C912-7BA1-4572-A9B4-5D9639CFC223}" destId="{E4501E7C-52B3-473E-A355-7FC33064C72F}" srcOrd="1" destOrd="0" presId="urn:microsoft.com/office/officeart/2008/layout/HorizontalMultiLevelHierarchy"/>
    <dgm:cxn modelId="{AAF94F65-34AD-4221-A381-BB576652ABDB}" type="presOf" srcId="{F72A2F17-6AE7-4FFE-A038-1BF4805C0945}" destId="{EA85CE29-7541-4F2E-8C86-39A00CE5C541}" srcOrd="1" destOrd="0" presId="urn:microsoft.com/office/officeart/2008/layout/HorizontalMultiLevelHierarchy"/>
    <dgm:cxn modelId="{ABF2DCFC-A8C1-4B05-96B3-F997197FC85F}" type="presOf" srcId="{54AD5438-9CCB-41CA-975C-08C1D388A5EE}" destId="{687C2997-8164-41AF-BD67-2576F10C3E61}" srcOrd="0" destOrd="0" presId="urn:microsoft.com/office/officeart/2008/layout/HorizontalMultiLevelHierarchy"/>
    <dgm:cxn modelId="{203C759B-F04D-480F-99CB-4A3AFDFB7A0A}" type="presOf" srcId="{AC6A9C3C-0F1B-4DB3-A05C-3CC32F61BE31}" destId="{201BE75E-2784-40C7-A824-74C5B0B57C8B}" srcOrd="0" destOrd="0" presId="urn:microsoft.com/office/officeart/2008/layout/HorizontalMultiLevelHierarchy"/>
    <dgm:cxn modelId="{6C3D3FCB-C5B3-4751-B29C-C706D92A6430}" type="presOf" srcId="{B4D8B567-FC0B-4212-A02C-15128B25F190}" destId="{87136C59-EFA9-46E6-BAEB-CB5DC1210C34}" srcOrd="0" destOrd="0" presId="urn:microsoft.com/office/officeart/2008/layout/HorizontalMultiLevelHierarchy"/>
    <dgm:cxn modelId="{23DD244E-FB5D-492A-8927-2C21E37EACCC}" srcId="{58E5EA0B-346B-40C7-A88D-2A9E3B560124}" destId="{AC6A9C3C-0F1B-4DB3-A05C-3CC32F61BE31}" srcOrd="0" destOrd="0" parTransId="{2A5C843B-7B04-4FED-A9E7-A0943406F187}" sibTransId="{9FA216B8-B6FE-404F-8A15-94D3B350FB5F}"/>
    <dgm:cxn modelId="{B6ED48B5-D75E-40FB-9C9E-9C6EE23E1A22}" type="presOf" srcId="{F72A2F17-6AE7-4FFE-A038-1BF4805C0945}" destId="{77414190-808F-4C82-91C4-25B4925E7610}" srcOrd="0" destOrd="0" presId="urn:microsoft.com/office/officeart/2008/layout/HorizontalMultiLevelHierarchy"/>
    <dgm:cxn modelId="{77FA66AB-9F6E-4263-A22A-2394BFE0C501}" type="presOf" srcId="{8678C341-5182-46CB-A7B2-76B265195B50}" destId="{99D5E40E-EBF4-4B1B-8F69-C60AD1626C16}" srcOrd="0" destOrd="0" presId="urn:microsoft.com/office/officeart/2008/layout/HorizontalMultiLevelHierarchy"/>
    <dgm:cxn modelId="{E8CCE98F-5FBC-422C-AC25-DDB96719B6F4}" type="presParOf" srcId="{99D5E40E-EBF4-4B1B-8F69-C60AD1626C16}" destId="{F309C6AA-4132-46F6-B90F-FCDDBF6EB882}" srcOrd="0" destOrd="0" presId="urn:microsoft.com/office/officeart/2008/layout/HorizontalMultiLevelHierarchy"/>
    <dgm:cxn modelId="{38E28FE3-188A-4B47-9C95-09F500473242}" type="presParOf" srcId="{F309C6AA-4132-46F6-B90F-FCDDBF6EB882}" destId="{A729B1A2-BDBA-4176-9914-14E499BA2AF5}" srcOrd="0" destOrd="0" presId="urn:microsoft.com/office/officeart/2008/layout/HorizontalMultiLevelHierarchy"/>
    <dgm:cxn modelId="{F74B434B-76F6-48ED-B0BD-05D4FF3F0E2A}" type="presParOf" srcId="{F309C6AA-4132-46F6-B90F-FCDDBF6EB882}" destId="{D4310EA0-0A7E-4741-A645-A1651B3EA6F0}" srcOrd="1" destOrd="0" presId="urn:microsoft.com/office/officeart/2008/layout/HorizontalMultiLevelHierarchy"/>
    <dgm:cxn modelId="{31B1126B-FF9E-4C8F-919C-2CB948607C05}" type="presParOf" srcId="{D4310EA0-0A7E-4741-A645-A1651B3EA6F0}" destId="{9CD8FBC6-52F0-43BB-A1D9-EAFB21035975}" srcOrd="0" destOrd="0" presId="urn:microsoft.com/office/officeart/2008/layout/HorizontalMultiLevelHierarchy"/>
    <dgm:cxn modelId="{BA2B4E22-AE4E-4FC6-A1E9-65CCF626F44F}" type="presParOf" srcId="{9CD8FBC6-52F0-43BB-A1D9-EAFB21035975}" destId="{AA19360F-C20B-4B6A-862B-3A6CAF53FF24}" srcOrd="0" destOrd="0" presId="urn:microsoft.com/office/officeart/2008/layout/HorizontalMultiLevelHierarchy"/>
    <dgm:cxn modelId="{D41E4D43-56E7-4FB2-9183-BEE83A0D0F78}" type="presParOf" srcId="{D4310EA0-0A7E-4741-A645-A1651B3EA6F0}" destId="{96E2FCD0-CCC1-43D4-A3AB-8CEF11516106}" srcOrd="1" destOrd="0" presId="urn:microsoft.com/office/officeart/2008/layout/HorizontalMultiLevelHierarchy"/>
    <dgm:cxn modelId="{851084DA-33C1-4C92-ADDB-1459403D8830}" type="presParOf" srcId="{96E2FCD0-CCC1-43D4-A3AB-8CEF11516106}" destId="{62F568DD-3E30-465A-A65C-FE99B3FC8653}" srcOrd="0" destOrd="0" presId="urn:microsoft.com/office/officeart/2008/layout/HorizontalMultiLevelHierarchy"/>
    <dgm:cxn modelId="{FC98DC2D-6A97-4F82-9123-84917247452B}" type="presParOf" srcId="{96E2FCD0-CCC1-43D4-A3AB-8CEF11516106}" destId="{36732BF4-E957-472C-84E4-08765E47396A}" srcOrd="1" destOrd="0" presId="urn:microsoft.com/office/officeart/2008/layout/HorizontalMultiLevelHierarchy"/>
    <dgm:cxn modelId="{3A12A04C-F957-4B03-8227-6A2025AA5646}" type="presParOf" srcId="{36732BF4-E957-472C-84E4-08765E47396A}" destId="{4039D637-292E-457C-9FC9-335004FDE11B}" srcOrd="0" destOrd="0" presId="urn:microsoft.com/office/officeart/2008/layout/HorizontalMultiLevelHierarchy"/>
    <dgm:cxn modelId="{5178C25F-6F1B-477B-B99E-C5A0C8DFDE58}" type="presParOf" srcId="{4039D637-292E-457C-9FC9-335004FDE11B}" destId="{EEDE5050-B701-42E1-9533-3BE224E21937}" srcOrd="0" destOrd="0" presId="urn:microsoft.com/office/officeart/2008/layout/HorizontalMultiLevelHierarchy"/>
    <dgm:cxn modelId="{FDA64F84-91BA-4598-9864-1B2F8894AF99}" type="presParOf" srcId="{36732BF4-E957-472C-84E4-08765E47396A}" destId="{4DE12CF1-33D9-41EB-A517-6888F5CAF869}" srcOrd="1" destOrd="0" presId="urn:microsoft.com/office/officeart/2008/layout/HorizontalMultiLevelHierarchy"/>
    <dgm:cxn modelId="{F1C12D14-9A39-42E8-B46C-2C17FCC5E0E7}" type="presParOf" srcId="{4DE12CF1-33D9-41EB-A517-6888F5CAF869}" destId="{FB9F12FC-C1F8-4697-B742-1DDB07173A2B}" srcOrd="0" destOrd="0" presId="urn:microsoft.com/office/officeart/2008/layout/HorizontalMultiLevelHierarchy"/>
    <dgm:cxn modelId="{B65E6D7B-5113-49A1-8B95-F2FE2616EBEC}" type="presParOf" srcId="{4DE12CF1-33D9-41EB-A517-6888F5CAF869}" destId="{1FE2619F-5E86-4D68-920E-7CF33087D9A0}" srcOrd="1" destOrd="0" presId="urn:microsoft.com/office/officeart/2008/layout/HorizontalMultiLevelHierarchy"/>
    <dgm:cxn modelId="{D451916E-B55B-42DF-AE20-D4E7F2963EDC}" type="presParOf" srcId="{36732BF4-E957-472C-84E4-08765E47396A}" destId="{448B2AB7-AD62-4370-A91B-B20BC3DF8FFC}" srcOrd="2" destOrd="0" presId="urn:microsoft.com/office/officeart/2008/layout/HorizontalMultiLevelHierarchy"/>
    <dgm:cxn modelId="{57D43208-AE63-4BDA-B9DB-3C85AC698F75}" type="presParOf" srcId="{448B2AB7-AD62-4370-A91B-B20BC3DF8FFC}" destId="{543E9611-B3FE-4715-B5F7-137392C6B7E6}" srcOrd="0" destOrd="0" presId="urn:microsoft.com/office/officeart/2008/layout/HorizontalMultiLevelHierarchy"/>
    <dgm:cxn modelId="{06FB6657-254F-42BC-B667-D0F6ADE38818}" type="presParOf" srcId="{36732BF4-E957-472C-84E4-08765E47396A}" destId="{B820F993-D858-47A9-9167-CDDA99376DB5}" srcOrd="3" destOrd="0" presId="urn:microsoft.com/office/officeart/2008/layout/HorizontalMultiLevelHierarchy"/>
    <dgm:cxn modelId="{0225E969-3A2B-46EE-8527-83351137DE33}" type="presParOf" srcId="{B820F993-D858-47A9-9167-CDDA99376DB5}" destId="{87136C59-EFA9-46E6-BAEB-CB5DC1210C34}" srcOrd="0" destOrd="0" presId="urn:microsoft.com/office/officeart/2008/layout/HorizontalMultiLevelHierarchy"/>
    <dgm:cxn modelId="{1D103AD5-3BE0-46EB-8A4F-54FE6AF8B2B3}" type="presParOf" srcId="{B820F993-D858-47A9-9167-CDDA99376DB5}" destId="{0CE34ADA-A4FB-45D1-B653-E220D3065411}" srcOrd="1" destOrd="0" presId="urn:microsoft.com/office/officeart/2008/layout/HorizontalMultiLevelHierarchy"/>
    <dgm:cxn modelId="{DDAF590C-ED31-4AE3-B71A-366055F50682}" type="presParOf" srcId="{36732BF4-E957-472C-84E4-08765E47396A}" destId="{300B8800-E6D3-4ABE-AAA3-801CB0901BE8}" srcOrd="4" destOrd="0" presId="urn:microsoft.com/office/officeart/2008/layout/HorizontalMultiLevelHierarchy"/>
    <dgm:cxn modelId="{4F1F6422-AAB3-4E4A-856B-E921CB868063}" type="presParOf" srcId="{300B8800-E6D3-4ABE-AAA3-801CB0901BE8}" destId="{E4501E7C-52B3-473E-A355-7FC33064C72F}" srcOrd="0" destOrd="0" presId="urn:microsoft.com/office/officeart/2008/layout/HorizontalMultiLevelHierarchy"/>
    <dgm:cxn modelId="{12AD6158-1D6E-407C-B342-42905B0266B7}" type="presParOf" srcId="{36732BF4-E957-472C-84E4-08765E47396A}" destId="{99FCDE9F-1DCB-447B-B8A7-B35D0AEB413A}" srcOrd="5" destOrd="0" presId="urn:microsoft.com/office/officeart/2008/layout/HorizontalMultiLevelHierarchy"/>
    <dgm:cxn modelId="{82F8CB35-8CF3-42DD-ACE6-899E38C4D3D5}" type="presParOf" srcId="{99FCDE9F-1DCB-447B-B8A7-B35D0AEB413A}" destId="{3E85E0E0-CC17-4979-AECF-72EFB1417954}" srcOrd="0" destOrd="0" presId="urn:microsoft.com/office/officeart/2008/layout/HorizontalMultiLevelHierarchy"/>
    <dgm:cxn modelId="{9464EE97-BF1C-48C5-A46A-D7F3094AEC95}" type="presParOf" srcId="{99FCDE9F-1DCB-447B-B8A7-B35D0AEB413A}" destId="{C2C9CA39-E8DE-4B74-9E6A-6322CF2970BF}" srcOrd="1" destOrd="0" presId="urn:microsoft.com/office/officeart/2008/layout/HorizontalMultiLevelHierarchy"/>
    <dgm:cxn modelId="{0F3B2E31-839D-43B3-BE3B-4EB01749F244}" type="presParOf" srcId="{36732BF4-E957-472C-84E4-08765E47396A}" destId="{77414190-808F-4C82-91C4-25B4925E7610}" srcOrd="6" destOrd="0" presId="urn:microsoft.com/office/officeart/2008/layout/HorizontalMultiLevelHierarchy"/>
    <dgm:cxn modelId="{CA13BB87-B79F-4A37-BB96-8A8BB0F86CF2}" type="presParOf" srcId="{77414190-808F-4C82-91C4-25B4925E7610}" destId="{EA85CE29-7541-4F2E-8C86-39A00CE5C541}" srcOrd="0" destOrd="0" presId="urn:microsoft.com/office/officeart/2008/layout/HorizontalMultiLevelHierarchy"/>
    <dgm:cxn modelId="{CED998E5-CC06-4780-AA4C-E6CDAE64C076}" type="presParOf" srcId="{36732BF4-E957-472C-84E4-08765E47396A}" destId="{88926626-8394-4610-A37A-486C7117B3D5}" srcOrd="7" destOrd="0" presId="urn:microsoft.com/office/officeart/2008/layout/HorizontalMultiLevelHierarchy"/>
    <dgm:cxn modelId="{BE81B12A-F68B-4ECC-85CF-DFC2F46470E5}" type="presParOf" srcId="{88926626-8394-4610-A37A-486C7117B3D5}" destId="{687C2997-8164-41AF-BD67-2576F10C3E61}" srcOrd="0" destOrd="0" presId="urn:microsoft.com/office/officeart/2008/layout/HorizontalMultiLevelHierarchy"/>
    <dgm:cxn modelId="{180162A4-C669-4451-8A50-8E962AB22C63}" type="presParOf" srcId="{88926626-8394-4610-A37A-486C7117B3D5}" destId="{23D28757-CB44-4B11-B257-8794202CF13C}" srcOrd="1" destOrd="0" presId="urn:microsoft.com/office/officeart/2008/layout/HorizontalMultiLevelHierarchy"/>
    <dgm:cxn modelId="{40544552-56E2-4613-AEEB-57832D00635D}" type="presParOf" srcId="{D4310EA0-0A7E-4741-A645-A1651B3EA6F0}" destId="{126F145B-3D70-42EB-8E6C-DBECDFCC0642}" srcOrd="2" destOrd="0" presId="urn:microsoft.com/office/officeart/2008/layout/HorizontalMultiLevelHierarchy"/>
    <dgm:cxn modelId="{66C04EA0-075E-42CF-88C8-A3A5A610C4E2}" type="presParOf" srcId="{126F145B-3D70-42EB-8E6C-DBECDFCC0642}" destId="{7545C765-33D0-4421-B043-72661357AED7}" srcOrd="0" destOrd="0" presId="urn:microsoft.com/office/officeart/2008/layout/HorizontalMultiLevelHierarchy"/>
    <dgm:cxn modelId="{D65E9B68-4AF9-4149-B7BF-CDDBC8042980}" type="presParOf" srcId="{D4310EA0-0A7E-4741-A645-A1651B3EA6F0}" destId="{ABCF06DD-C7C6-45B7-80EC-DE52B1B79F98}" srcOrd="3" destOrd="0" presId="urn:microsoft.com/office/officeart/2008/layout/HorizontalMultiLevelHierarchy"/>
    <dgm:cxn modelId="{7B406FC4-9431-4DBB-BFD3-8D8B35F5856D}" type="presParOf" srcId="{ABCF06DD-C7C6-45B7-80EC-DE52B1B79F98}" destId="{B92547D0-57EF-4A3E-84F2-CCC4E22DF714}" srcOrd="0" destOrd="0" presId="urn:microsoft.com/office/officeart/2008/layout/HorizontalMultiLevelHierarchy"/>
    <dgm:cxn modelId="{19380F5D-721B-4466-BB8F-1794FCE53257}" type="presParOf" srcId="{ABCF06DD-C7C6-45B7-80EC-DE52B1B79F98}" destId="{197DFF08-14AA-4030-9A7F-973C7866E431}" srcOrd="1" destOrd="0" presId="urn:microsoft.com/office/officeart/2008/layout/HorizontalMultiLevelHierarchy"/>
    <dgm:cxn modelId="{B3F31861-3F7E-42C7-B010-A96468611102}" type="presParOf" srcId="{197DFF08-14AA-4030-9A7F-973C7866E431}" destId="{30004DCF-4B9E-41AD-8765-EE192FFAC561}" srcOrd="0" destOrd="0" presId="urn:microsoft.com/office/officeart/2008/layout/HorizontalMultiLevelHierarchy"/>
    <dgm:cxn modelId="{C3224650-4A55-4B5C-A778-CE62C19344D5}" type="presParOf" srcId="{30004DCF-4B9E-41AD-8765-EE192FFAC561}" destId="{621A9C1F-2E8A-4337-AAE4-E2FB8770CDDD}" srcOrd="0" destOrd="0" presId="urn:microsoft.com/office/officeart/2008/layout/HorizontalMultiLevelHierarchy"/>
    <dgm:cxn modelId="{7E32DB50-B08C-40A6-903E-2660D30E2FF7}" type="presParOf" srcId="{197DFF08-14AA-4030-9A7F-973C7866E431}" destId="{816F5B08-0EEA-43E7-B1A7-FAC29A0BDF3B}" srcOrd="1" destOrd="0" presId="urn:microsoft.com/office/officeart/2008/layout/HorizontalMultiLevelHierarchy"/>
    <dgm:cxn modelId="{30266DB4-96B5-4C4B-97F5-A07046C7A33D}" type="presParOf" srcId="{816F5B08-0EEA-43E7-B1A7-FAC29A0BDF3B}" destId="{201BE75E-2784-40C7-A824-74C5B0B57C8B}" srcOrd="0" destOrd="0" presId="urn:microsoft.com/office/officeart/2008/layout/HorizontalMultiLevelHierarchy"/>
    <dgm:cxn modelId="{3A161C03-A332-4BE0-9BC5-F707C3472528}" type="presParOf" srcId="{816F5B08-0EEA-43E7-B1A7-FAC29A0BDF3B}" destId="{0AF5186E-24D6-4EA2-BEE4-EAA2496AEE1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78C341-5182-46CB-A7B2-76B265195B50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DF38BA85-D6CF-4A2D-877D-D4460D086DCC}">
      <dgm:prSet phldrT="[Текст]" custT="1"/>
      <dgm:spPr/>
      <dgm:t>
        <a:bodyPr/>
        <a:lstStyle/>
        <a:p>
          <a:r>
            <a:rPr lang="uk-UA" sz="2000" dirty="0" smtClean="0"/>
            <a:t>Духові інструменти</a:t>
          </a:r>
          <a:endParaRPr lang="uk-UA" sz="2000" dirty="0"/>
        </a:p>
      </dgm:t>
    </dgm:pt>
    <dgm:pt modelId="{6B13ACD0-0B60-437D-BB7A-6E148CCA73F9}" type="parTrans" cxnId="{839CB094-6C64-45BC-818E-7D1E9BC93BC0}">
      <dgm:prSet/>
      <dgm:spPr/>
      <dgm:t>
        <a:bodyPr/>
        <a:lstStyle/>
        <a:p>
          <a:endParaRPr lang="uk-UA" sz="2000"/>
        </a:p>
      </dgm:t>
    </dgm:pt>
    <dgm:pt modelId="{DD8E1800-5DA1-40F3-B7AC-3E67380382A7}" type="sibTrans" cxnId="{839CB094-6C64-45BC-818E-7D1E9BC93BC0}">
      <dgm:prSet/>
      <dgm:spPr/>
      <dgm:t>
        <a:bodyPr/>
        <a:lstStyle/>
        <a:p>
          <a:endParaRPr lang="uk-UA" sz="2000"/>
        </a:p>
      </dgm:t>
    </dgm:pt>
    <dgm:pt modelId="{AC3B9323-ECFD-4E2E-B4B7-75D2AFB4011D}">
      <dgm:prSet phldrT="[Текст]" custT="1"/>
      <dgm:spPr/>
      <dgm:t>
        <a:bodyPr/>
        <a:lstStyle/>
        <a:p>
          <a:r>
            <a:rPr lang="uk-UA" sz="2000" dirty="0" smtClean="0"/>
            <a:t>Дерев'яні</a:t>
          </a:r>
          <a:endParaRPr lang="uk-UA" sz="2000" dirty="0"/>
        </a:p>
      </dgm:t>
    </dgm:pt>
    <dgm:pt modelId="{7EAEA42A-C3E5-469F-96A7-99BE659CAD32}" type="parTrans" cxnId="{83631E98-C3E6-44BA-8450-FB645BF88BDF}">
      <dgm:prSet/>
      <dgm:spPr/>
      <dgm:t>
        <a:bodyPr/>
        <a:lstStyle/>
        <a:p>
          <a:endParaRPr lang="uk-UA" sz="2000"/>
        </a:p>
      </dgm:t>
    </dgm:pt>
    <dgm:pt modelId="{E10FC1B9-89A6-4E07-AB7F-5949C6A123F2}" type="sibTrans" cxnId="{83631E98-C3E6-44BA-8450-FB645BF88BDF}">
      <dgm:prSet/>
      <dgm:spPr/>
      <dgm:t>
        <a:bodyPr/>
        <a:lstStyle/>
        <a:p>
          <a:endParaRPr lang="uk-UA" sz="2000"/>
        </a:p>
      </dgm:t>
    </dgm:pt>
    <dgm:pt modelId="{58E5EA0B-346B-40C7-A88D-2A9E3B560124}">
      <dgm:prSet phldrT="[Текст]" custT="1"/>
      <dgm:spPr/>
      <dgm:t>
        <a:bodyPr/>
        <a:lstStyle/>
        <a:p>
          <a:r>
            <a:rPr lang="uk-UA" sz="2000" dirty="0" smtClean="0"/>
            <a:t>Мідні</a:t>
          </a:r>
          <a:endParaRPr lang="uk-UA" sz="2000" dirty="0"/>
        </a:p>
      </dgm:t>
    </dgm:pt>
    <dgm:pt modelId="{A35FFD4D-CA9A-4D40-B15F-C5F70476B636}" type="parTrans" cxnId="{09046871-6839-4479-AD1A-164454663C09}">
      <dgm:prSet/>
      <dgm:spPr/>
      <dgm:t>
        <a:bodyPr/>
        <a:lstStyle/>
        <a:p>
          <a:endParaRPr lang="uk-UA" sz="2000"/>
        </a:p>
      </dgm:t>
    </dgm:pt>
    <dgm:pt modelId="{45689213-52E7-445C-B5B2-5CCC4F4A9E30}" type="sibTrans" cxnId="{09046871-6839-4479-AD1A-164454663C09}">
      <dgm:prSet/>
      <dgm:spPr/>
      <dgm:t>
        <a:bodyPr/>
        <a:lstStyle/>
        <a:p>
          <a:endParaRPr lang="uk-UA" sz="2000"/>
        </a:p>
      </dgm:t>
    </dgm:pt>
    <dgm:pt modelId="{64250F47-E5B3-4627-BFC6-E495DE0BA054}">
      <dgm:prSet phldrT="[Текст]" custT="1"/>
      <dgm:spPr/>
      <dgm:t>
        <a:bodyPr/>
        <a:lstStyle/>
        <a:p>
          <a:r>
            <a:rPr lang="uk-UA" sz="2000" dirty="0" smtClean="0"/>
            <a:t>Флейта</a:t>
          </a:r>
          <a:endParaRPr lang="uk-UA" sz="2000" dirty="0"/>
        </a:p>
      </dgm:t>
    </dgm:pt>
    <dgm:pt modelId="{D6E6D86C-AABA-45C3-AF21-D87DAE04CDA1}" type="parTrans" cxnId="{42C9CBD8-1CEF-49F6-9B1E-FFE0BEFD8BBD}">
      <dgm:prSet/>
      <dgm:spPr/>
      <dgm:t>
        <a:bodyPr/>
        <a:lstStyle/>
        <a:p>
          <a:endParaRPr lang="uk-UA" sz="2000"/>
        </a:p>
      </dgm:t>
    </dgm:pt>
    <dgm:pt modelId="{BAFF1E14-D1E0-4121-A7C3-0FA98BB87F98}" type="sibTrans" cxnId="{42C9CBD8-1CEF-49F6-9B1E-FFE0BEFD8BBD}">
      <dgm:prSet/>
      <dgm:spPr/>
      <dgm:t>
        <a:bodyPr/>
        <a:lstStyle/>
        <a:p>
          <a:endParaRPr lang="uk-UA" sz="2000"/>
        </a:p>
      </dgm:t>
    </dgm:pt>
    <dgm:pt modelId="{B4D8B567-FC0B-4212-A02C-15128B25F190}">
      <dgm:prSet phldrT="[Текст]" custT="1"/>
      <dgm:spPr/>
      <dgm:t>
        <a:bodyPr/>
        <a:lstStyle/>
        <a:p>
          <a:r>
            <a:rPr lang="uk-UA" sz="2000" dirty="0" smtClean="0"/>
            <a:t>Кларнет</a:t>
          </a:r>
          <a:endParaRPr lang="uk-UA" sz="2000" dirty="0"/>
        </a:p>
      </dgm:t>
    </dgm:pt>
    <dgm:pt modelId="{BE360E2C-51E1-42E3-82B0-5C2918212B5B}" type="parTrans" cxnId="{AC65B6A6-C075-40C4-95CE-902B1B0DEC3B}">
      <dgm:prSet/>
      <dgm:spPr/>
      <dgm:t>
        <a:bodyPr/>
        <a:lstStyle/>
        <a:p>
          <a:endParaRPr lang="uk-UA" sz="2000"/>
        </a:p>
      </dgm:t>
    </dgm:pt>
    <dgm:pt modelId="{FDDBA3EF-70E3-47D6-B3A5-FDDDD87BBAE6}" type="sibTrans" cxnId="{AC65B6A6-C075-40C4-95CE-902B1B0DEC3B}">
      <dgm:prSet/>
      <dgm:spPr/>
      <dgm:t>
        <a:bodyPr/>
        <a:lstStyle/>
        <a:p>
          <a:endParaRPr lang="uk-UA" sz="2000"/>
        </a:p>
      </dgm:t>
    </dgm:pt>
    <dgm:pt modelId="{9A9E621F-7417-4376-8A6E-C35C83526821}">
      <dgm:prSet phldrT="[Текст]" custT="1"/>
      <dgm:spPr/>
      <dgm:t>
        <a:bodyPr/>
        <a:lstStyle/>
        <a:p>
          <a:r>
            <a:rPr lang="uk-UA" sz="2000" dirty="0" smtClean="0"/>
            <a:t>Гобой</a:t>
          </a:r>
          <a:endParaRPr lang="uk-UA" sz="2000" dirty="0"/>
        </a:p>
      </dgm:t>
    </dgm:pt>
    <dgm:pt modelId="{61B3C912-7BA1-4572-A9B4-5D9639CFC223}" type="parTrans" cxnId="{D1BA877D-C3BE-45C1-B936-00F3CEAD8421}">
      <dgm:prSet/>
      <dgm:spPr/>
      <dgm:t>
        <a:bodyPr/>
        <a:lstStyle/>
        <a:p>
          <a:endParaRPr lang="uk-UA" sz="2000"/>
        </a:p>
      </dgm:t>
    </dgm:pt>
    <dgm:pt modelId="{85BC91A7-2E48-41E9-B60F-432CDBE0CFA4}" type="sibTrans" cxnId="{D1BA877D-C3BE-45C1-B936-00F3CEAD8421}">
      <dgm:prSet/>
      <dgm:spPr/>
      <dgm:t>
        <a:bodyPr/>
        <a:lstStyle/>
        <a:p>
          <a:endParaRPr lang="uk-UA" sz="2000"/>
        </a:p>
      </dgm:t>
    </dgm:pt>
    <dgm:pt modelId="{54AD5438-9CCB-41CA-975C-08C1D388A5EE}">
      <dgm:prSet phldrT="[Текст]" custT="1"/>
      <dgm:spPr/>
      <dgm:t>
        <a:bodyPr/>
        <a:lstStyle/>
        <a:p>
          <a:r>
            <a:rPr lang="uk-UA" sz="2000" dirty="0" smtClean="0"/>
            <a:t>Фагот</a:t>
          </a:r>
        </a:p>
      </dgm:t>
    </dgm:pt>
    <dgm:pt modelId="{F72A2F17-6AE7-4FFE-A038-1BF4805C0945}" type="parTrans" cxnId="{3D5DB977-2FB1-4057-B4B0-2AC7E1C25394}">
      <dgm:prSet/>
      <dgm:spPr/>
      <dgm:t>
        <a:bodyPr/>
        <a:lstStyle/>
        <a:p>
          <a:endParaRPr lang="uk-UA" sz="2000"/>
        </a:p>
      </dgm:t>
    </dgm:pt>
    <dgm:pt modelId="{E80ED3EF-6EC0-4DFE-B8F0-71418B7B5AD2}" type="sibTrans" cxnId="{3D5DB977-2FB1-4057-B4B0-2AC7E1C25394}">
      <dgm:prSet/>
      <dgm:spPr/>
      <dgm:t>
        <a:bodyPr/>
        <a:lstStyle/>
        <a:p>
          <a:endParaRPr lang="uk-UA" sz="2000"/>
        </a:p>
      </dgm:t>
    </dgm:pt>
    <dgm:pt modelId="{AC6A9C3C-0F1B-4DB3-A05C-3CC32F61BE31}">
      <dgm:prSet phldrT="[Текст]" custT="1"/>
      <dgm:spPr/>
      <dgm:t>
        <a:bodyPr/>
        <a:lstStyle/>
        <a:p>
          <a:r>
            <a:rPr lang="uk-UA" sz="2000" dirty="0" smtClean="0"/>
            <a:t>Труба</a:t>
          </a:r>
        </a:p>
      </dgm:t>
    </dgm:pt>
    <dgm:pt modelId="{2A5C843B-7B04-4FED-A9E7-A0943406F187}" type="parTrans" cxnId="{23DD244E-FB5D-492A-8927-2C21E37EACCC}">
      <dgm:prSet/>
      <dgm:spPr/>
      <dgm:t>
        <a:bodyPr/>
        <a:lstStyle/>
        <a:p>
          <a:endParaRPr lang="uk-UA" sz="2000"/>
        </a:p>
      </dgm:t>
    </dgm:pt>
    <dgm:pt modelId="{9FA216B8-B6FE-404F-8A15-94D3B350FB5F}" type="sibTrans" cxnId="{23DD244E-FB5D-492A-8927-2C21E37EACCC}">
      <dgm:prSet/>
      <dgm:spPr/>
      <dgm:t>
        <a:bodyPr/>
        <a:lstStyle/>
        <a:p>
          <a:endParaRPr lang="uk-UA" sz="2000"/>
        </a:p>
      </dgm:t>
    </dgm:pt>
    <dgm:pt modelId="{E43D8A54-099D-4FE7-96F2-C29F58B14391}">
      <dgm:prSet phldrT="[Текст]" custT="1"/>
      <dgm:spPr/>
      <dgm:t>
        <a:bodyPr/>
        <a:lstStyle/>
        <a:p>
          <a:r>
            <a:rPr lang="uk-UA" sz="2000" dirty="0" smtClean="0"/>
            <a:t>Тромбон</a:t>
          </a:r>
        </a:p>
      </dgm:t>
    </dgm:pt>
    <dgm:pt modelId="{3B79E2FC-BCF2-4D6A-AF0C-BB260FB559E6}" type="parTrans" cxnId="{9729B3E7-169A-478F-8524-BCE2347C999F}">
      <dgm:prSet/>
      <dgm:spPr/>
      <dgm:t>
        <a:bodyPr/>
        <a:lstStyle/>
        <a:p>
          <a:endParaRPr lang="uk-UA"/>
        </a:p>
      </dgm:t>
    </dgm:pt>
    <dgm:pt modelId="{43F88FA3-0C03-4A66-B413-E1530DAB58E5}" type="sibTrans" cxnId="{9729B3E7-169A-478F-8524-BCE2347C999F}">
      <dgm:prSet/>
      <dgm:spPr/>
      <dgm:t>
        <a:bodyPr/>
        <a:lstStyle/>
        <a:p>
          <a:endParaRPr lang="uk-UA"/>
        </a:p>
      </dgm:t>
    </dgm:pt>
    <dgm:pt modelId="{43B35EBB-D2E8-4D72-9E34-71D19AECDA47}">
      <dgm:prSet phldrT="[Текст]" custT="1"/>
      <dgm:spPr/>
      <dgm:t>
        <a:bodyPr/>
        <a:lstStyle/>
        <a:p>
          <a:r>
            <a:rPr lang="uk-UA" sz="2000" dirty="0" smtClean="0"/>
            <a:t>Валторна</a:t>
          </a:r>
        </a:p>
      </dgm:t>
    </dgm:pt>
    <dgm:pt modelId="{D7C702A3-77F9-468E-A923-C5920D062FE2}" type="parTrans" cxnId="{0616F1C6-4AD3-41DF-AEA6-7773E332DEE4}">
      <dgm:prSet/>
      <dgm:spPr/>
      <dgm:t>
        <a:bodyPr/>
        <a:lstStyle/>
        <a:p>
          <a:endParaRPr lang="uk-UA"/>
        </a:p>
      </dgm:t>
    </dgm:pt>
    <dgm:pt modelId="{3BB0876E-DEFC-4F0F-9059-95C8BCFBFCD3}" type="sibTrans" cxnId="{0616F1C6-4AD3-41DF-AEA6-7773E332DEE4}">
      <dgm:prSet/>
      <dgm:spPr/>
      <dgm:t>
        <a:bodyPr/>
        <a:lstStyle/>
        <a:p>
          <a:endParaRPr lang="uk-UA"/>
        </a:p>
      </dgm:t>
    </dgm:pt>
    <dgm:pt modelId="{56C56590-C547-4495-866B-37913F4898A6}">
      <dgm:prSet phldrT="[Текст]" custT="1"/>
      <dgm:spPr/>
      <dgm:t>
        <a:bodyPr/>
        <a:lstStyle/>
        <a:p>
          <a:r>
            <a:rPr lang="uk-UA" sz="2000" dirty="0" smtClean="0"/>
            <a:t>Туба</a:t>
          </a:r>
        </a:p>
      </dgm:t>
    </dgm:pt>
    <dgm:pt modelId="{2217E3EE-200A-48DD-A000-924E4521CF4F}" type="parTrans" cxnId="{BB39A048-9F73-4E59-9452-86D2D1638F58}">
      <dgm:prSet/>
      <dgm:spPr/>
      <dgm:t>
        <a:bodyPr/>
        <a:lstStyle/>
        <a:p>
          <a:endParaRPr lang="uk-UA"/>
        </a:p>
      </dgm:t>
    </dgm:pt>
    <dgm:pt modelId="{AB30776E-1827-4490-BC4D-528DDA432569}" type="sibTrans" cxnId="{BB39A048-9F73-4E59-9452-86D2D1638F58}">
      <dgm:prSet/>
      <dgm:spPr/>
      <dgm:t>
        <a:bodyPr/>
        <a:lstStyle/>
        <a:p>
          <a:endParaRPr lang="uk-UA"/>
        </a:p>
      </dgm:t>
    </dgm:pt>
    <dgm:pt modelId="{99D5E40E-EBF4-4B1B-8F69-C60AD1626C16}" type="pres">
      <dgm:prSet presAssocID="{8678C341-5182-46CB-A7B2-76B265195B5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309C6AA-4132-46F6-B90F-FCDDBF6EB882}" type="pres">
      <dgm:prSet presAssocID="{DF38BA85-D6CF-4A2D-877D-D4460D086DCC}" presName="root1" presStyleCnt="0"/>
      <dgm:spPr/>
    </dgm:pt>
    <dgm:pt modelId="{A729B1A2-BDBA-4176-9914-14E499BA2AF5}" type="pres">
      <dgm:prSet presAssocID="{DF38BA85-D6CF-4A2D-877D-D4460D086DC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4310EA0-0A7E-4741-A645-A1651B3EA6F0}" type="pres">
      <dgm:prSet presAssocID="{DF38BA85-D6CF-4A2D-877D-D4460D086DCC}" presName="level2hierChild" presStyleCnt="0"/>
      <dgm:spPr/>
    </dgm:pt>
    <dgm:pt modelId="{9CD8FBC6-52F0-43BB-A1D9-EAFB21035975}" type="pres">
      <dgm:prSet presAssocID="{7EAEA42A-C3E5-469F-96A7-99BE659CAD32}" presName="conn2-1" presStyleLbl="parChTrans1D2" presStyleIdx="0" presStyleCnt="2"/>
      <dgm:spPr/>
      <dgm:t>
        <a:bodyPr/>
        <a:lstStyle/>
        <a:p>
          <a:endParaRPr lang="uk-UA"/>
        </a:p>
      </dgm:t>
    </dgm:pt>
    <dgm:pt modelId="{AA19360F-C20B-4B6A-862B-3A6CAF53FF24}" type="pres">
      <dgm:prSet presAssocID="{7EAEA42A-C3E5-469F-96A7-99BE659CAD32}" presName="connTx" presStyleLbl="parChTrans1D2" presStyleIdx="0" presStyleCnt="2"/>
      <dgm:spPr/>
      <dgm:t>
        <a:bodyPr/>
        <a:lstStyle/>
        <a:p>
          <a:endParaRPr lang="uk-UA"/>
        </a:p>
      </dgm:t>
    </dgm:pt>
    <dgm:pt modelId="{96E2FCD0-CCC1-43D4-A3AB-8CEF11516106}" type="pres">
      <dgm:prSet presAssocID="{AC3B9323-ECFD-4E2E-B4B7-75D2AFB4011D}" presName="root2" presStyleCnt="0"/>
      <dgm:spPr/>
    </dgm:pt>
    <dgm:pt modelId="{62F568DD-3E30-465A-A65C-FE99B3FC8653}" type="pres">
      <dgm:prSet presAssocID="{AC3B9323-ECFD-4E2E-B4B7-75D2AFB4011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6732BF4-E957-472C-84E4-08765E47396A}" type="pres">
      <dgm:prSet presAssocID="{AC3B9323-ECFD-4E2E-B4B7-75D2AFB4011D}" presName="level3hierChild" presStyleCnt="0"/>
      <dgm:spPr/>
    </dgm:pt>
    <dgm:pt modelId="{4039D637-292E-457C-9FC9-335004FDE11B}" type="pres">
      <dgm:prSet presAssocID="{D6E6D86C-AABA-45C3-AF21-D87DAE04CDA1}" presName="conn2-1" presStyleLbl="parChTrans1D3" presStyleIdx="0" presStyleCnt="8"/>
      <dgm:spPr/>
      <dgm:t>
        <a:bodyPr/>
        <a:lstStyle/>
        <a:p>
          <a:endParaRPr lang="uk-UA"/>
        </a:p>
      </dgm:t>
    </dgm:pt>
    <dgm:pt modelId="{EEDE5050-B701-42E1-9533-3BE224E21937}" type="pres">
      <dgm:prSet presAssocID="{D6E6D86C-AABA-45C3-AF21-D87DAE04CDA1}" presName="connTx" presStyleLbl="parChTrans1D3" presStyleIdx="0" presStyleCnt="8"/>
      <dgm:spPr/>
      <dgm:t>
        <a:bodyPr/>
        <a:lstStyle/>
        <a:p>
          <a:endParaRPr lang="uk-UA"/>
        </a:p>
      </dgm:t>
    </dgm:pt>
    <dgm:pt modelId="{4DE12CF1-33D9-41EB-A517-6888F5CAF869}" type="pres">
      <dgm:prSet presAssocID="{64250F47-E5B3-4627-BFC6-E495DE0BA054}" presName="root2" presStyleCnt="0"/>
      <dgm:spPr/>
    </dgm:pt>
    <dgm:pt modelId="{FB9F12FC-C1F8-4697-B742-1DDB07173A2B}" type="pres">
      <dgm:prSet presAssocID="{64250F47-E5B3-4627-BFC6-E495DE0BA054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FE2619F-5E86-4D68-920E-7CF33087D9A0}" type="pres">
      <dgm:prSet presAssocID="{64250F47-E5B3-4627-BFC6-E495DE0BA054}" presName="level3hierChild" presStyleCnt="0"/>
      <dgm:spPr/>
    </dgm:pt>
    <dgm:pt modelId="{448B2AB7-AD62-4370-A91B-B20BC3DF8FFC}" type="pres">
      <dgm:prSet presAssocID="{BE360E2C-51E1-42E3-82B0-5C2918212B5B}" presName="conn2-1" presStyleLbl="parChTrans1D3" presStyleIdx="1" presStyleCnt="8"/>
      <dgm:spPr/>
      <dgm:t>
        <a:bodyPr/>
        <a:lstStyle/>
        <a:p>
          <a:endParaRPr lang="uk-UA"/>
        </a:p>
      </dgm:t>
    </dgm:pt>
    <dgm:pt modelId="{543E9611-B3FE-4715-B5F7-137392C6B7E6}" type="pres">
      <dgm:prSet presAssocID="{BE360E2C-51E1-42E3-82B0-5C2918212B5B}" presName="connTx" presStyleLbl="parChTrans1D3" presStyleIdx="1" presStyleCnt="8"/>
      <dgm:spPr/>
      <dgm:t>
        <a:bodyPr/>
        <a:lstStyle/>
        <a:p>
          <a:endParaRPr lang="uk-UA"/>
        </a:p>
      </dgm:t>
    </dgm:pt>
    <dgm:pt modelId="{B820F993-D858-47A9-9167-CDDA99376DB5}" type="pres">
      <dgm:prSet presAssocID="{B4D8B567-FC0B-4212-A02C-15128B25F190}" presName="root2" presStyleCnt="0"/>
      <dgm:spPr/>
    </dgm:pt>
    <dgm:pt modelId="{87136C59-EFA9-46E6-BAEB-CB5DC1210C34}" type="pres">
      <dgm:prSet presAssocID="{B4D8B567-FC0B-4212-A02C-15128B25F190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CE34ADA-A4FB-45D1-B653-E220D3065411}" type="pres">
      <dgm:prSet presAssocID="{B4D8B567-FC0B-4212-A02C-15128B25F190}" presName="level3hierChild" presStyleCnt="0"/>
      <dgm:spPr/>
    </dgm:pt>
    <dgm:pt modelId="{300B8800-E6D3-4ABE-AAA3-801CB0901BE8}" type="pres">
      <dgm:prSet presAssocID="{61B3C912-7BA1-4572-A9B4-5D9639CFC223}" presName="conn2-1" presStyleLbl="parChTrans1D3" presStyleIdx="2" presStyleCnt="8"/>
      <dgm:spPr/>
      <dgm:t>
        <a:bodyPr/>
        <a:lstStyle/>
        <a:p>
          <a:endParaRPr lang="uk-UA"/>
        </a:p>
      </dgm:t>
    </dgm:pt>
    <dgm:pt modelId="{E4501E7C-52B3-473E-A355-7FC33064C72F}" type="pres">
      <dgm:prSet presAssocID="{61B3C912-7BA1-4572-A9B4-5D9639CFC223}" presName="connTx" presStyleLbl="parChTrans1D3" presStyleIdx="2" presStyleCnt="8"/>
      <dgm:spPr/>
      <dgm:t>
        <a:bodyPr/>
        <a:lstStyle/>
        <a:p>
          <a:endParaRPr lang="uk-UA"/>
        </a:p>
      </dgm:t>
    </dgm:pt>
    <dgm:pt modelId="{99FCDE9F-1DCB-447B-B8A7-B35D0AEB413A}" type="pres">
      <dgm:prSet presAssocID="{9A9E621F-7417-4376-8A6E-C35C83526821}" presName="root2" presStyleCnt="0"/>
      <dgm:spPr/>
    </dgm:pt>
    <dgm:pt modelId="{3E85E0E0-CC17-4979-AECF-72EFB1417954}" type="pres">
      <dgm:prSet presAssocID="{9A9E621F-7417-4376-8A6E-C35C83526821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2C9CA39-E8DE-4B74-9E6A-6322CF2970BF}" type="pres">
      <dgm:prSet presAssocID="{9A9E621F-7417-4376-8A6E-C35C83526821}" presName="level3hierChild" presStyleCnt="0"/>
      <dgm:spPr/>
    </dgm:pt>
    <dgm:pt modelId="{77414190-808F-4C82-91C4-25B4925E7610}" type="pres">
      <dgm:prSet presAssocID="{F72A2F17-6AE7-4FFE-A038-1BF4805C0945}" presName="conn2-1" presStyleLbl="parChTrans1D3" presStyleIdx="3" presStyleCnt="8"/>
      <dgm:spPr/>
      <dgm:t>
        <a:bodyPr/>
        <a:lstStyle/>
        <a:p>
          <a:endParaRPr lang="uk-UA"/>
        </a:p>
      </dgm:t>
    </dgm:pt>
    <dgm:pt modelId="{EA85CE29-7541-4F2E-8C86-39A00CE5C541}" type="pres">
      <dgm:prSet presAssocID="{F72A2F17-6AE7-4FFE-A038-1BF4805C0945}" presName="connTx" presStyleLbl="parChTrans1D3" presStyleIdx="3" presStyleCnt="8"/>
      <dgm:spPr/>
      <dgm:t>
        <a:bodyPr/>
        <a:lstStyle/>
        <a:p>
          <a:endParaRPr lang="uk-UA"/>
        </a:p>
      </dgm:t>
    </dgm:pt>
    <dgm:pt modelId="{88926626-8394-4610-A37A-486C7117B3D5}" type="pres">
      <dgm:prSet presAssocID="{54AD5438-9CCB-41CA-975C-08C1D388A5EE}" presName="root2" presStyleCnt="0"/>
      <dgm:spPr/>
    </dgm:pt>
    <dgm:pt modelId="{687C2997-8164-41AF-BD67-2576F10C3E61}" type="pres">
      <dgm:prSet presAssocID="{54AD5438-9CCB-41CA-975C-08C1D388A5EE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3D28757-CB44-4B11-B257-8794202CF13C}" type="pres">
      <dgm:prSet presAssocID="{54AD5438-9CCB-41CA-975C-08C1D388A5EE}" presName="level3hierChild" presStyleCnt="0"/>
      <dgm:spPr/>
    </dgm:pt>
    <dgm:pt modelId="{126F145B-3D70-42EB-8E6C-DBECDFCC0642}" type="pres">
      <dgm:prSet presAssocID="{A35FFD4D-CA9A-4D40-B15F-C5F70476B636}" presName="conn2-1" presStyleLbl="parChTrans1D2" presStyleIdx="1" presStyleCnt="2"/>
      <dgm:spPr/>
      <dgm:t>
        <a:bodyPr/>
        <a:lstStyle/>
        <a:p>
          <a:endParaRPr lang="uk-UA"/>
        </a:p>
      </dgm:t>
    </dgm:pt>
    <dgm:pt modelId="{7545C765-33D0-4421-B043-72661357AED7}" type="pres">
      <dgm:prSet presAssocID="{A35FFD4D-CA9A-4D40-B15F-C5F70476B636}" presName="connTx" presStyleLbl="parChTrans1D2" presStyleIdx="1" presStyleCnt="2"/>
      <dgm:spPr/>
      <dgm:t>
        <a:bodyPr/>
        <a:lstStyle/>
        <a:p>
          <a:endParaRPr lang="uk-UA"/>
        </a:p>
      </dgm:t>
    </dgm:pt>
    <dgm:pt modelId="{ABCF06DD-C7C6-45B7-80EC-DE52B1B79F98}" type="pres">
      <dgm:prSet presAssocID="{58E5EA0B-346B-40C7-A88D-2A9E3B560124}" presName="root2" presStyleCnt="0"/>
      <dgm:spPr/>
    </dgm:pt>
    <dgm:pt modelId="{B92547D0-57EF-4A3E-84F2-CCC4E22DF714}" type="pres">
      <dgm:prSet presAssocID="{58E5EA0B-346B-40C7-A88D-2A9E3B56012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97DFF08-14AA-4030-9A7F-973C7866E431}" type="pres">
      <dgm:prSet presAssocID="{58E5EA0B-346B-40C7-A88D-2A9E3B560124}" presName="level3hierChild" presStyleCnt="0"/>
      <dgm:spPr/>
    </dgm:pt>
    <dgm:pt modelId="{30004DCF-4B9E-41AD-8765-EE192FFAC561}" type="pres">
      <dgm:prSet presAssocID="{2A5C843B-7B04-4FED-A9E7-A0943406F187}" presName="conn2-1" presStyleLbl="parChTrans1D3" presStyleIdx="4" presStyleCnt="8"/>
      <dgm:spPr/>
      <dgm:t>
        <a:bodyPr/>
        <a:lstStyle/>
        <a:p>
          <a:endParaRPr lang="uk-UA"/>
        </a:p>
      </dgm:t>
    </dgm:pt>
    <dgm:pt modelId="{621A9C1F-2E8A-4337-AAE4-E2FB8770CDDD}" type="pres">
      <dgm:prSet presAssocID="{2A5C843B-7B04-4FED-A9E7-A0943406F187}" presName="connTx" presStyleLbl="parChTrans1D3" presStyleIdx="4" presStyleCnt="8"/>
      <dgm:spPr/>
      <dgm:t>
        <a:bodyPr/>
        <a:lstStyle/>
        <a:p>
          <a:endParaRPr lang="uk-UA"/>
        </a:p>
      </dgm:t>
    </dgm:pt>
    <dgm:pt modelId="{816F5B08-0EEA-43E7-B1A7-FAC29A0BDF3B}" type="pres">
      <dgm:prSet presAssocID="{AC6A9C3C-0F1B-4DB3-A05C-3CC32F61BE31}" presName="root2" presStyleCnt="0"/>
      <dgm:spPr/>
    </dgm:pt>
    <dgm:pt modelId="{201BE75E-2784-40C7-A824-74C5B0B57C8B}" type="pres">
      <dgm:prSet presAssocID="{AC6A9C3C-0F1B-4DB3-A05C-3CC32F61BE31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AF5186E-24D6-4EA2-BEE4-EAA2496AEE12}" type="pres">
      <dgm:prSet presAssocID="{AC6A9C3C-0F1B-4DB3-A05C-3CC32F61BE31}" presName="level3hierChild" presStyleCnt="0"/>
      <dgm:spPr/>
    </dgm:pt>
    <dgm:pt modelId="{94EE0D2B-7249-466B-A7A2-792F3698ED70}" type="pres">
      <dgm:prSet presAssocID="{3B79E2FC-BCF2-4D6A-AF0C-BB260FB559E6}" presName="conn2-1" presStyleLbl="parChTrans1D3" presStyleIdx="5" presStyleCnt="8"/>
      <dgm:spPr/>
      <dgm:t>
        <a:bodyPr/>
        <a:lstStyle/>
        <a:p>
          <a:endParaRPr lang="uk-UA"/>
        </a:p>
      </dgm:t>
    </dgm:pt>
    <dgm:pt modelId="{964AF67D-D183-485D-A9CA-EFDC59242C46}" type="pres">
      <dgm:prSet presAssocID="{3B79E2FC-BCF2-4D6A-AF0C-BB260FB559E6}" presName="connTx" presStyleLbl="parChTrans1D3" presStyleIdx="5" presStyleCnt="8"/>
      <dgm:spPr/>
      <dgm:t>
        <a:bodyPr/>
        <a:lstStyle/>
        <a:p>
          <a:endParaRPr lang="uk-UA"/>
        </a:p>
      </dgm:t>
    </dgm:pt>
    <dgm:pt modelId="{1B4A4074-B97C-4157-B65C-AC8D3BC8D1AC}" type="pres">
      <dgm:prSet presAssocID="{E43D8A54-099D-4FE7-96F2-C29F58B14391}" presName="root2" presStyleCnt="0"/>
      <dgm:spPr/>
    </dgm:pt>
    <dgm:pt modelId="{F6652B05-C165-47DA-8BCE-EF0397BB4F66}" type="pres">
      <dgm:prSet presAssocID="{E43D8A54-099D-4FE7-96F2-C29F58B14391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F4B9461-3D49-47AF-99ED-C514FC4B93B9}" type="pres">
      <dgm:prSet presAssocID="{E43D8A54-099D-4FE7-96F2-C29F58B14391}" presName="level3hierChild" presStyleCnt="0"/>
      <dgm:spPr/>
    </dgm:pt>
    <dgm:pt modelId="{00085F10-1940-4D66-B6CA-039B490BF793}" type="pres">
      <dgm:prSet presAssocID="{D7C702A3-77F9-468E-A923-C5920D062FE2}" presName="conn2-1" presStyleLbl="parChTrans1D3" presStyleIdx="6" presStyleCnt="8"/>
      <dgm:spPr/>
      <dgm:t>
        <a:bodyPr/>
        <a:lstStyle/>
        <a:p>
          <a:endParaRPr lang="uk-UA"/>
        </a:p>
      </dgm:t>
    </dgm:pt>
    <dgm:pt modelId="{426B4125-FAE9-4DE5-A8E2-D5921467BB2A}" type="pres">
      <dgm:prSet presAssocID="{D7C702A3-77F9-468E-A923-C5920D062FE2}" presName="connTx" presStyleLbl="parChTrans1D3" presStyleIdx="6" presStyleCnt="8"/>
      <dgm:spPr/>
      <dgm:t>
        <a:bodyPr/>
        <a:lstStyle/>
        <a:p>
          <a:endParaRPr lang="uk-UA"/>
        </a:p>
      </dgm:t>
    </dgm:pt>
    <dgm:pt modelId="{FDAF3610-5491-463B-964C-4F756CD9A35E}" type="pres">
      <dgm:prSet presAssocID="{43B35EBB-D2E8-4D72-9E34-71D19AECDA47}" presName="root2" presStyleCnt="0"/>
      <dgm:spPr/>
    </dgm:pt>
    <dgm:pt modelId="{7C5F15DA-9BC9-45CE-8968-77E1C73588E7}" type="pres">
      <dgm:prSet presAssocID="{43B35EBB-D2E8-4D72-9E34-71D19AECDA47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48BD1D4-21F9-49F1-B2DA-8E4396E1C3AD}" type="pres">
      <dgm:prSet presAssocID="{43B35EBB-D2E8-4D72-9E34-71D19AECDA47}" presName="level3hierChild" presStyleCnt="0"/>
      <dgm:spPr/>
    </dgm:pt>
    <dgm:pt modelId="{E7E9E4E1-5737-4689-82AC-AAF7A119B827}" type="pres">
      <dgm:prSet presAssocID="{2217E3EE-200A-48DD-A000-924E4521CF4F}" presName="conn2-1" presStyleLbl="parChTrans1D3" presStyleIdx="7" presStyleCnt="8"/>
      <dgm:spPr/>
      <dgm:t>
        <a:bodyPr/>
        <a:lstStyle/>
        <a:p>
          <a:endParaRPr lang="uk-UA"/>
        </a:p>
      </dgm:t>
    </dgm:pt>
    <dgm:pt modelId="{6DC7A556-ACF9-42F4-8D7E-B0C81C34F461}" type="pres">
      <dgm:prSet presAssocID="{2217E3EE-200A-48DD-A000-924E4521CF4F}" presName="connTx" presStyleLbl="parChTrans1D3" presStyleIdx="7" presStyleCnt="8"/>
      <dgm:spPr/>
      <dgm:t>
        <a:bodyPr/>
        <a:lstStyle/>
        <a:p>
          <a:endParaRPr lang="uk-UA"/>
        </a:p>
      </dgm:t>
    </dgm:pt>
    <dgm:pt modelId="{890AFC65-7B62-42E0-B7D8-01581884D523}" type="pres">
      <dgm:prSet presAssocID="{56C56590-C547-4495-866B-37913F4898A6}" presName="root2" presStyleCnt="0"/>
      <dgm:spPr/>
    </dgm:pt>
    <dgm:pt modelId="{5821C6E9-F44F-49F3-951F-9DB9F70C32B4}" type="pres">
      <dgm:prSet presAssocID="{56C56590-C547-4495-866B-37913F4898A6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FB50AA1-36E1-4AA1-8BD6-995B36F041AD}" type="pres">
      <dgm:prSet presAssocID="{56C56590-C547-4495-866B-37913F4898A6}" presName="level3hierChild" presStyleCnt="0"/>
      <dgm:spPr/>
    </dgm:pt>
  </dgm:ptLst>
  <dgm:cxnLst>
    <dgm:cxn modelId="{3D5DB977-2FB1-4057-B4B0-2AC7E1C25394}" srcId="{AC3B9323-ECFD-4E2E-B4B7-75D2AFB4011D}" destId="{54AD5438-9CCB-41CA-975C-08C1D388A5EE}" srcOrd="3" destOrd="0" parTransId="{F72A2F17-6AE7-4FFE-A038-1BF4805C0945}" sibTransId="{E80ED3EF-6EC0-4DFE-B8F0-71418B7B5AD2}"/>
    <dgm:cxn modelId="{E10C6572-2C37-4CFD-9F29-8B57E4D54840}" type="presOf" srcId="{F72A2F17-6AE7-4FFE-A038-1BF4805C0945}" destId="{EA85CE29-7541-4F2E-8C86-39A00CE5C541}" srcOrd="1" destOrd="0" presId="urn:microsoft.com/office/officeart/2008/layout/HorizontalMultiLevelHierarchy"/>
    <dgm:cxn modelId="{BB39A048-9F73-4E59-9452-86D2D1638F58}" srcId="{58E5EA0B-346B-40C7-A88D-2A9E3B560124}" destId="{56C56590-C547-4495-866B-37913F4898A6}" srcOrd="3" destOrd="0" parTransId="{2217E3EE-200A-48DD-A000-924E4521CF4F}" sibTransId="{AB30776E-1827-4490-BC4D-528DDA432569}"/>
    <dgm:cxn modelId="{AAD0C6FD-862B-46EF-9265-C7915A00B21F}" type="presOf" srcId="{61B3C912-7BA1-4572-A9B4-5D9639CFC223}" destId="{300B8800-E6D3-4ABE-AAA3-801CB0901BE8}" srcOrd="0" destOrd="0" presId="urn:microsoft.com/office/officeart/2008/layout/HorizontalMultiLevelHierarchy"/>
    <dgm:cxn modelId="{2F3C6F6E-BBE4-4613-A414-6154C1AF8E78}" type="presOf" srcId="{64250F47-E5B3-4627-BFC6-E495DE0BA054}" destId="{FB9F12FC-C1F8-4697-B742-1DDB07173A2B}" srcOrd="0" destOrd="0" presId="urn:microsoft.com/office/officeart/2008/layout/HorizontalMultiLevelHierarchy"/>
    <dgm:cxn modelId="{605808BC-3DB8-40C4-AFC1-6FAEE5DCF328}" type="presOf" srcId="{2217E3EE-200A-48DD-A000-924E4521CF4F}" destId="{6DC7A556-ACF9-42F4-8D7E-B0C81C34F461}" srcOrd="1" destOrd="0" presId="urn:microsoft.com/office/officeart/2008/layout/HorizontalMultiLevelHierarchy"/>
    <dgm:cxn modelId="{CF19B7DB-2611-40BA-8084-5052D1BD7F1D}" type="presOf" srcId="{7EAEA42A-C3E5-469F-96A7-99BE659CAD32}" destId="{AA19360F-C20B-4B6A-862B-3A6CAF53FF24}" srcOrd="1" destOrd="0" presId="urn:microsoft.com/office/officeart/2008/layout/HorizontalMultiLevelHierarchy"/>
    <dgm:cxn modelId="{839CB094-6C64-45BC-818E-7D1E9BC93BC0}" srcId="{8678C341-5182-46CB-A7B2-76B265195B50}" destId="{DF38BA85-D6CF-4A2D-877D-D4460D086DCC}" srcOrd="0" destOrd="0" parTransId="{6B13ACD0-0B60-437D-BB7A-6E148CCA73F9}" sibTransId="{DD8E1800-5DA1-40F3-B7AC-3E67380382A7}"/>
    <dgm:cxn modelId="{883E5C01-BE3C-4EB3-95DD-13E755CB18D8}" type="presOf" srcId="{D6E6D86C-AABA-45C3-AF21-D87DAE04CDA1}" destId="{4039D637-292E-457C-9FC9-335004FDE11B}" srcOrd="0" destOrd="0" presId="urn:microsoft.com/office/officeart/2008/layout/HorizontalMultiLevelHierarchy"/>
    <dgm:cxn modelId="{83631E98-C3E6-44BA-8450-FB645BF88BDF}" srcId="{DF38BA85-D6CF-4A2D-877D-D4460D086DCC}" destId="{AC3B9323-ECFD-4E2E-B4B7-75D2AFB4011D}" srcOrd="0" destOrd="0" parTransId="{7EAEA42A-C3E5-469F-96A7-99BE659CAD32}" sibTransId="{E10FC1B9-89A6-4E07-AB7F-5949C6A123F2}"/>
    <dgm:cxn modelId="{538A4E29-5AD6-4CB5-AB31-8B5B36A165A2}" type="presOf" srcId="{B4D8B567-FC0B-4212-A02C-15128B25F190}" destId="{87136C59-EFA9-46E6-BAEB-CB5DC1210C34}" srcOrd="0" destOrd="0" presId="urn:microsoft.com/office/officeart/2008/layout/HorizontalMultiLevelHierarchy"/>
    <dgm:cxn modelId="{5D6C28C4-95EB-4688-B27F-2229DD84F0C5}" type="presOf" srcId="{BE360E2C-51E1-42E3-82B0-5C2918212B5B}" destId="{543E9611-B3FE-4715-B5F7-137392C6B7E6}" srcOrd="1" destOrd="0" presId="urn:microsoft.com/office/officeart/2008/layout/HorizontalMultiLevelHierarchy"/>
    <dgm:cxn modelId="{68FD5C99-CCA0-474E-B230-8A94E186B50E}" type="presOf" srcId="{BE360E2C-51E1-42E3-82B0-5C2918212B5B}" destId="{448B2AB7-AD62-4370-A91B-B20BC3DF8FFC}" srcOrd="0" destOrd="0" presId="urn:microsoft.com/office/officeart/2008/layout/HorizontalMultiLevelHierarchy"/>
    <dgm:cxn modelId="{3B4F12A7-38F2-4648-98AA-77D5CF3B7F6D}" type="presOf" srcId="{43B35EBB-D2E8-4D72-9E34-71D19AECDA47}" destId="{7C5F15DA-9BC9-45CE-8968-77E1C73588E7}" srcOrd="0" destOrd="0" presId="urn:microsoft.com/office/officeart/2008/layout/HorizontalMultiLevelHierarchy"/>
    <dgm:cxn modelId="{5C30A886-82F5-42D8-A099-EBF8FBA12ECC}" type="presOf" srcId="{AC6A9C3C-0F1B-4DB3-A05C-3CC32F61BE31}" destId="{201BE75E-2784-40C7-A824-74C5B0B57C8B}" srcOrd="0" destOrd="0" presId="urn:microsoft.com/office/officeart/2008/layout/HorizontalMultiLevelHierarchy"/>
    <dgm:cxn modelId="{77EE4D3A-90A8-4267-AC5F-9F783D7F5F58}" type="presOf" srcId="{D7C702A3-77F9-468E-A923-C5920D062FE2}" destId="{00085F10-1940-4D66-B6CA-039B490BF793}" srcOrd="0" destOrd="0" presId="urn:microsoft.com/office/officeart/2008/layout/HorizontalMultiLevelHierarchy"/>
    <dgm:cxn modelId="{F2C2FB72-987D-4AFD-AE06-C40E6B1EE03D}" type="presOf" srcId="{61B3C912-7BA1-4572-A9B4-5D9639CFC223}" destId="{E4501E7C-52B3-473E-A355-7FC33064C72F}" srcOrd="1" destOrd="0" presId="urn:microsoft.com/office/officeart/2008/layout/HorizontalMultiLevelHierarchy"/>
    <dgm:cxn modelId="{DCC60E84-6BFE-43D9-9FA7-8422C7E0A00C}" type="presOf" srcId="{3B79E2FC-BCF2-4D6A-AF0C-BB260FB559E6}" destId="{94EE0D2B-7249-466B-A7A2-792F3698ED70}" srcOrd="0" destOrd="0" presId="urn:microsoft.com/office/officeart/2008/layout/HorizontalMultiLevelHierarchy"/>
    <dgm:cxn modelId="{9729B3E7-169A-478F-8524-BCE2347C999F}" srcId="{58E5EA0B-346B-40C7-A88D-2A9E3B560124}" destId="{E43D8A54-099D-4FE7-96F2-C29F58B14391}" srcOrd="1" destOrd="0" parTransId="{3B79E2FC-BCF2-4D6A-AF0C-BB260FB559E6}" sibTransId="{43F88FA3-0C03-4A66-B413-E1530DAB58E5}"/>
    <dgm:cxn modelId="{B5094A3F-29B3-4E45-B1F0-A5EE5B57A98A}" type="presOf" srcId="{E43D8A54-099D-4FE7-96F2-C29F58B14391}" destId="{F6652B05-C165-47DA-8BCE-EF0397BB4F66}" srcOrd="0" destOrd="0" presId="urn:microsoft.com/office/officeart/2008/layout/HorizontalMultiLevelHierarchy"/>
    <dgm:cxn modelId="{8B85341D-A143-4339-8D68-ACF832EBFEB1}" type="presOf" srcId="{F72A2F17-6AE7-4FFE-A038-1BF4805C0945}" destId="{77414190-808F-4C82-91C4-25B4925E7610}" srcOrd="0" destOrd="0" presId="urn:microsoft.com/office/officeart/2008/layout/HorizontalMultiLevelHierarchy"/>
    <dgm:cxn modelId="{FB418B0D-8829-4601-B6C2-68B9D6A0427E}" type="presOf" srcId="{D6E6D86C-AABA-45C3-AF21-D87DAE04CDA1}" destId="{EEDE5050-B701-42E1-9533-3BE224E21937}" srcOrd="1" destOrd="0" presId="urn:microsoft.com/office/officeart/2008/layout/HorizontalMultiLevelHierarchy"/>
    <dgm:cxn modelId="{E08BAF79-32D6-466B-A940-E24065A848B0}" type="presOf" srcId="{58E5EA0B-346B-40C7-A88D-2A9E3B560124}" destId="{B92547D0-57EF-4A3E-84F2-CCC4E22DF714}" srcOrd="0" destOrd="0" presId="urn:microsoft.com/office/officeart/2008/layout/HorizontalMultiLevelHierarchy"/>
    <dgm:cxn modelId="{D1BA877D-C3BE-45C1-B936-00F3CEAD8421}" srcId="{AC3B9323-ECFD-4E2E-B4B7-75D2AFB4011D}" destId="{9A9E621F-7417-4376-8A6E-C35C83526821}" srcOrd="2" destOrd="0" parTransId="{61B3C912-7BA1-4572-A9B4-5D9639CFC223}" sibTransId="{85BC91A7-2E48-41E9-B60F-432CDBE0CFA4}"/>
    <dgm:cxn modelId="{5E0E812D-A5A0-4823-8F12-F75E9B37AC43}" type="presOf" srcId="{D7C702A3-77F9-468E-A923-C5920D062FE2}" destId="{426B4125-FAE9-4DE5-A8E2-D5921467BB2A}" srcOrd="1" destOrd="0" presId="urn:microsoft.com/office/officeart/2008/layout/HorizontalMultiLevelHierarchy"/>
    <dgm:cxn modelId="{09046871-6839-4479-AD1A-164454663C09}" srcId="{DF38BA85-D6CF-4A2D-877D-D4460D086DCC}" destId="{58E5EA0B-346B-40C7-A88D-2A9E3B560124}" srcOrd="1" destOrd="0" parTransId="{A35FFD4D-CA9A-4D40-B15F-C5F70476B636}" sibTransId="{45689213-52E7-445C-B5B2-5CCC4F4A9E30}"/>
    <dgm:cxn modelId="{42C9CBD8-1CEF-49F6-9B1E-FFE0BEFD8BBD}" srcId="{AC3B9323-ECFD-4E2E-B4B7-75D2AFB4011D}" destId="{64250F47-E5B3-4627-BFC6-E495DE0BA054}" srcOrd="0" destOrd="0" parTransId="{D6E6D86C-AABA-45C3-AF21-D87DAE04CDA1}" sibTransId="{BAFF1E14-D1E0-4121-A7C3-0FA98BB87F98}"/>
    <dgm:cxn modelId="{7803B7CC-6E88-40C8-9D25-E1ACB584881B}" type="presOf" srcId="{2A5C843B-7B04-4FED-A9E7-A0943406F187}" destId="{621A9C1F-2E8A-4337-AAE4-E2FB8770CDDD}" srcOrd="1" destOrd="0" presId="urn:microsoft.com/office/officeart/2008/layout/HorizontalMultiLevelHierarchy"/>
    <dgm:cxn modelId="{CC4A96C7-6DE2-4BD4-A8FE-BB59023EB5DD}" type="presOf" srcId="{DF38BA85-D6CF-4A2D-877D-D4460D086DCC}" destId="{A729B1A2-BDBA-4176-9914-14E499BA2AF5}" srcOrd="0" destOrd="0" presId="urn:microsoft.com/office/officeart/2008/layout/HorizontalMultiLevelHierarchy"/>
    <dgm:cxn modelId="{F3206BE2-D793-4D1F-812E-42D941D3A3C5}" type="presOf" srcId="{9A9E621F-7417-4376-8A6E-C35C83526821}" destId="{3E85E0E0-CC17-4979-AECF-72EFB1417954}" srcOrd="0" destOrd="0" presId="urn:microsoft.com/office/officeart/2008/layout/HorizontalMultiLevelHierarchy"/>
    <dgm:cxn modelId="{0616F1C6-4AD3-41DF-AEA6-7773E332DEE4}" srcId="{58E5EA0B-346B-40C7-A88D-2A9E3B560124}" destId="{43B35EBB-D2E8-4D72-9E34-71D19AECDA47}" srcOrd="2" destOrd="0" parTransId="{D7C702A3-77F9-468E-A923-C5920D062FE2}" sibTransId="{3BB0876E-DEFC-4F0F-9059-95C8BCFBFCD3}"/>
    <dgm:cxn modelId="{7A7B59BA-4FF7-4ABE-8157-6458EC04B0A5}" type="presOf" srcId="{54AD5438-9CCB-41CA-975C-08C1D388A5EE}" destId="{687C2997-8164-41AF-BD67-2576F10C3E61}" srcOrd="0" destOrd="0" presId="urn:microsoft.com/office/officeart/2008/layout/HorizontalMultiLevelHierarchy"/>
    <dgm:cxn modelId="{A9795713-AF7D-4A29-B982-282A3893D236}" type="presOf" srcId="{AC3B9323-ECFD-4E2E-B4B7-75D2AFB4011D}" destId="{62F568DD-3E30-465A-A65C-FE99B3FC8653}" srcOrd="0" destOrd="0" presId="urn:microsoft.com/office/officeart/2008/layout/HorizontalMultiLevelHierarchy"/>
    <dgm:cxn modelId="{23DD244E-FB5D-492A-8927-2C21E37EACCC}" srcId="{58E5EA0B-346B-40C7-A88D-2A9E3B560124}" destId="{AC6A9C3C-0F1B-4DB3-A05C-3CC32F61BE31}" srcOrd="0" destOrd="0" parTransId="{2A5C843B-7B04-4FED-A9E7-A0943406F187}" sibTransId="{9FA216B8-B6FE-404F-8A15-94D3B350FB5F}"/>
    <dgm:cxn modelId="{37DB7340-9600-48E2-8257-3B81670CF066}" type="presOf" srcId="{7EAEA42A-C3E5-469F-96A7-99BE659CAD32}" destId="{9CD8FBC6-52F0-43BB-A1D9-EAFB21035975}" srcOrd="0" destOrd="0" presId="urn:microsoft.com/office/officeart/2008/layout/HorizontalMultiLevelHierarchy"/>
    <dgm:cxn modelId="{AC65B6A6-C075-40C4-95CE-902B1B0DEC3B}" srcId="{AC3B9323-ECFD-4E2E-B4B7-75D2AFB4011D}" destId="{B4D8B567-FC0B-4212-A02C-15128B25F190}" srcOrd="1" destOrd="0" parTransId="{BE360E2C-51E1-42E3-82B0-5C2918212B5B}" sibTransId="{FDDBA3EF-70E3-47D6-B3A5-FDDDD87BBAE6}"/>
    <dgm:cxn modelId="{96C9DDB7-12D1-4EE4-9B43-7FD7C7B9C427}" type="presOf" srcId="{A35FFD4D-CA9A-4D40-B15F-C5F70476B636}" destId="{7545C765-33D0-4421-B043-72661357AED7}" srcOrd="1" destOrd="0" presId="urn:microsoft.com/office/officeart/2008/layout/HorizontalMultiLevelHierarchy"/>
    <dgm:cxn modelId="{7D0DD5AB-F9B2-498B-833D-5C9F92A4E844}" type="presOf" srcId="{A35FFD4D-CA9A-4D40-B15F-C5F70476B636}" destId="{126F145B-3D70-42EB-8E6C-DBECDFCC0642}" srcOrd="0" destOrd="0" presId="urn:microsoft.com/office/officeart/2008/layout/HorizontalMultiLevelHierarchy"/>
    <dgm:cxn modelId="{9C643A97-CA3A-4B5D-9DB9-26A435BC6233}" type="presOf" srcId="{3B79E2FC-BCF2-4D6A-AF0C-BB260FB559E6}" destId="{964AF67D-D183-485D-A9CA-EFDC59242C46}" srcOrd="1" destOrd="0" presId="urn:microsoft.com/office/officeart/2008/layout/HorizontalMultiLevelHierarchy"/>
    <dgm:cxn modelId="{58296802-0680-4C5F-B562-49EE44E402DD}" type="presOf" srcId="{8678C341-5182-46CB-A7B2-76B265195B50}" destId="{99D5E40E-EBF4-4B1B-8F69-C60AD1626C16}" srcOrd="0" destOrd="0" presId="urn:microsoft.com/office/officeart/2008/layout/HorizontalMultiLevelHierarchy"/>
    <dgm:cxn modelId="{32C6D17C-875B-47C7-AC4D-C4B8C4846763}" type="presOf" srcId="{2217E3EE-200A-48DD-A000-924E4521CF4F}" destId="{E7E9E4E1-5737-4689-82AC-AAF7A119B827}" srcOrd="0" destOrd="0" presId="urn:microsoft.com/office/officeart/2008/layout/HorizontalMultiLevelHierarchy"/>
    <dgm:cxn modelId="{4C2B8EE1-E21B-46D5-87F5-41FE17E9AC0C}" type="presOf" srcId="{2A5C843B-7B04-4FED-A9E7-A0943406F187}" destId="{30004DCF-4B9E-41AD-8765-EE192FFAC561}" srcOrd="0" destOrd="0" presId="urn:microsoft.com/office/officeart/2008/layout/HorizontalMultiLevelHierarchy"/>
    <dgm:cxn modelId="{EDE3C0C6-D282-4449-A5D5-4EF66AF3B40E}" type="presOf" srcId="{56C56590-C547-4495-866B-37913F4898A6}" destId="{5821C6E9-F44F-49F3-951F-9DB9F70C32B4}" srcOrd="0" destOrd="0" presId="urn:microsoft.com/office/officeart/2008/layout/HorizontalMultiLevelHierarchy"/>
    <dgm:cxn modelId="{139832A7-1890-46C2-80DE-E7BB044BF0B4}" type="presParOf" srcId="{99D5E40E-EBF4-4B1B-8F69-C60AD1626C16}" destId="{F309C6AA-4132-46F6-B90F-FCDDBF6EB882}" srcOrd="0" destOrd="0" presId="urn:microsoft.com/office/officeart/2008/layout/HorizontalMultiLevelHierarchy"/>
    <dgm:cxn modelId="{FF43661D-3FED-4E01-B04D-3D1713248954}" type="presParOf" srcId="{F309C6AA-4132-46F6-B90F-FCDDBF6EB882}" destId="{A729B1A2-BDBA-4176-9914-14E499BA2AF5}" srcOrd="0" destOrd="0" presId="urn:microsoft.com/office/officeart/2008/layout/HorizontalMultiLevelHierarchy"/>
    <dgm:cxn modelId="{AA1E519A-33C2-4F19-8454-C98C046065E1}" type="presParOf" srcId="{F309C6AA-4132-46F6-B90F-FCDDBF6EB882}" destId="{D4310EA0-0A7E-4741-A645-A1651B3EA6F0}" srcOrd="1" destOrd="0" presId="urn:microsoft.com/office/officeart/2008/layout/HorizontalMultiLevelHierarchy"/>
    <dgm:cxn modelId="{5D727D0F-C012-43F7-993C-34F80AEFFCDE}" type="presParOf" srcId="{D4310EA0-0A7E-4741-A645-A1651B3EA6F0}" destId="{9CD8FBC6-52F0-43BB-A1D9-EAFB21035975}" srcOrd="0" destOrd="0" presId="urn:microsoft.com/office/officeart/2008/layout/HorizontalMultiLevelHierarchy"/>
    <dgm:cxn modelId="{E36A2033-A748-4D33-A074-26CC9AF29881}" type="presParOf" srcId="{9CD8FBC6-52F0-43BB-A1D9-EAFB21035975}" destId="{AA19360F-C20B-4B6A-862B-3A6CAF53FF24}" srcOrd="0" destOrd="0" presId="urn:microsoft.com/office/officeart/2008/layout/HorizontalMultiLevelHierarchy"/>
    <dgm:cxn modelId="{CC157B0A-78D1-4B2E-B56A-22AF54FFE3E2}" type="presParOf" srcId="{D4310EA0-0A7E-4741-A645-A1651B3EA6F0}" destId="{96E2FCD0-CCC1-43D4-A3AB-8CEF11516106}" srcOrd="1" destOrd="0" presId="urn:microsoft.com/office/officeart/2008/layout/HorizontalMultiLevelHierarchy"/>
    <dgm:cxn modelId="{8798B9B4-BA7E-46B4-ADC2-DB1FE9364D72}" type="presParOf" srcId="{96E2FCD0-CCC1-43D4-A3AB-8CEF11516106}" destId="{62F568DD-3E30-465A-A65C-FE99B3FC8653}" srcOrd="0" destOrd="0" presId="urn:microsoft.com/office/officeart/2008/layout/HorizontalMultiLevelHierarchy"/>
    <dgm:cxn modelId="{65DE2C6E-B78F-49FB-AD0F-0EF4021008E6}" type="presParOf" srcId="{96E2FCD0-CCC1-43D4-A3AB-8CEF11516106}" destId="{36732BF4-E957-472C-84E4-08765E47396A}" srcOrd="1" destOrd="0" presId="urn:microsoft.com/office/officeart/2008/layout/HorizontalMultiLevelHierarchy"/>
    <dgm:cxn modelId="{BE7D5116-C93F-43C3-9CEB-A343B209A344}" type="presParOf" srcId="{36732BF4-E957-472C-84E4-08765E47396A}" destId="{4039D637-292E-457C-9FC9-335004FDE11B}" srcOrd="0" destOrd="0" presId="urn:microsoft.com/office/officeart/2008/layout/HorizontalMultiLevelHierarchy"/>
    <dgm:cxn modelId="{F6C69B9F-2D1D-4218-8E8B-DA42F7DB666E}" type="presParOf" srcId="{4039D637-292E-457C-9FC9-335004FDE11B}" destId="{EEDE5050-B701-42E1-9533-3BE224E21937}" srcOrd="0" destOrd="0" presId="urn:microsoft.com/office/officeart/2008/layout/HorizontalMultiLevelHierarchy"/>
    <dgm:cxn modelId="{2E16B5BD-2475-4DE3-A025-AB652F43DDDE}" type="presParOf" srcId="{36732BF4-E957-472C-84E4-08765E47396A}" destId="{4DE12CF1-33D9-41EB-A517-6888F5CAF869}" srcOrd="1" destOrd="0" presId="urn:microsoft.com/office/officeart/2008/layout/HorizontalMultiLevelHierarchy"/>
    <dgm:cxn modelId="{9F1BC381-45DE-4776-A0B4-755BE125D9C0}" type="presParOf" srcId="{4DE12CF1-33D9-41EB-A517-6888F5CAF869}" destId="{FB9F12FC-C1F8-4697-B742-1DDB07173A2B}" srcOrd="0" destOrd="0" presId="urn:microsoft.com/office/officeart/2008/layout/HorizontalMultiLevelHierarchy"/>
    <dgm:cxn modelId="{813E5079-7C84-42CF-9A08-EEF4573099B1}" type="presParOf" srcId="{4DE12CF1-33D9-41EB-A517-6888F5CAF869}" destId="{1FE2619F-5E86-4D68-920E-7CF33087D9A0}" srcOrd="1" destOrd="0" presId="urn:microsoft.com/office/officeart/2008/layout/HorizontalMultiLevelHierarchy"/>
    <dgm:cxn modelId="{4E48DCFB-142F-4543-9A9E-DC1DF11534FB}" type="presParOf" srcId="{36732BF4-E957-472C-84E4-08765E47396A}" destId="{448B2AB7-AD62-4370-A91B-B20BC3DF8FFC}" srcOrd="2" destOrd="0" presId="urn:microsoft.com/office/officeart/2008/layout/HorizontalMultiLevelHierarchy"/>
    <dgm:cxn modelId="{604C5F70-FBCC-4173-BC3C-BAC2BE902901}" type="presParOf" srcId="{448B2AB7-AD62-4370-A91B-B20BC3DF8FFC}" destId="{543E9611-B3FE-4715-B5F7-137392C6B7E6}" srcOrd="0" destOrd="0" presId="urn:microsoft.com/office/officeart/2008/layout/HorizontalMultiLevelHierarchy"/>
    <dgm:cxn modelId="{A3154CEC-C62D-4785-9DE3-A0CD001FD5D3}" type="presParOf" srcId="{36732BF4-E957-472C-84E4-08765E47396A}" destId="{B820F993-D858-47A9-9167-CDDA99376DB5}" srcOrd="3" destOrd="0" presId="urn:microsoft.com/office/officeart/2008/layout/HorizontalMultiLevelHierarchy"/>
    <dgm:cxn modelId="{9668F0EC-23E5-46B4-B563-F0BDEF82DD49}" type="presParOf" srcId="{B820F993-D858-47A9-9167-CDDA99376DB5}" destId="{87136C59-EFA9-46E6-BAEB-CB5DC1210C34}" srcOrd="0" destOrd="0" presId="urn:microsoft.com/office/officeart/2008/layout/HorizontalMultiLevelHierarchy"/>
    <dgm:cxn modelId="{EDDBF11C-4145-4785-9C73-33871CB71DB1}" type="presParOf" srcId="{B820F993-D858-47A9-9167-CDDA99376DB5}" destId="{0CE34ADA-A4FB-45D1-B653-E220D3065411}" srcOrd="1" destOrd="0" presId="urn:microsoft.com/office/officeart/2008/layout/HorizontalMultiLevelHierarchy"/>
    <dgm:cxn modelId="{B4D800F1-0BFD-4EB6-8830-9647D962C711}" type="presParOf" srcId="{36732BF4-E957-472C-84E4-08765E47396A}" destId="{300B8800-E6D3-4ABE-AAA3-801CB0901BE8}" srcOrd="4" destOrd="0" presId="urn:microsoft.com/office/officeart/2008/layout/HorizontalMultiLevelHierarchy"/>
    <dgm:cxn modelId="{A1BF202F-A9A6-4045-BA23-74FBC80B28F7}" type="presParOf" srcId="{300B8800-E6D3-4ABE-AAA3-801CB0901BE8}" destId="{E4501E7C-52B3-473E-A355-7FC33064C72F}" srcOrd="0" destOrd="0" presId="urn:microsoft.com/office/officeart/2008/layout/HorizontalMultiLevelHierarchy"/>
    <dgm:cxn modelId="{E833B16F-1797-4D09-94BD-D346DDEE6FE4}" type="presParOf" srcId="{36732BF4-E957-472C-84E4-08765E47396A}" destId="{99FCDE9F-1DCB-447B-B8A7-B35D0AEB413A}" srcOrd="5" destOrd="0" presId="urn:microsoft.com/office/officeart/2008/layout/HorizontalMultiLevelHierarchy"/>
    <dgm:cxn modelId="{902301EB-4104-4095-8AA7-287D51120285}" type="presParOf" srcId="{99FCDE9F-1DCB-447B-B8A7-B35D0AEB413A}" destId="{3E85E0E0-CC17-4979-AECF-72EFB1417954}" srcOrd="0" destOrd="0" presId="urn:microsoft.com/office/officeart/2008/layout/HorizontalMultiLevelHierarchy"/>
    <dgm:cxn modelId="{78868947-205A-44CA-AE6B-D36EFE795A79}" type="presParOf" srcId="{99FCDE9F-1DCB-447B-B8A7-B35D0AEB413A}" destId="{C2C9CA39-E8DE-4B74-9E6A-6322CF2970BF}" srcOrd="1" destOrd="0" presId="urn:microsoft.com/office/officeart/2008/layout/HorizontalMultiLevelHierarchy"/>
    <dgm:cxn modelId="{90976469-F0DF-4BBC-84BE-545A9F12D84E}" type="presParOf" srcId="{36732BF4-E957-472C-84E4-08765E47396A}" destId="{77414190-808F-4C82-91C4-25B4925E7610}" srcOrd="6" destOrd="0" presId="urn:microsoft.com/office/officeart/2008/layout/HorizontalMultiLevelHierarchy"/>
    <dgm:cxn modelId="{19A6C560-199C-47A6-8DF8-1537E4B3CCE8}" type="presParOf" srcId="{77414190-808F-4C82-91C4-25B4925E7610}" destId="{EA85CE29-7541-4F2E-8C86-39A00CE5C541}" srcOrd="0" destOrd="0" presId="urn:microsoft.com/office/officeart/2008/layout/HorizontalMultiLevelHierarchy"/>
    <dgm:cxn modelId="{491E569F-45D1-4C4D-9786-69D7F5E3EB79}" type="presParOf" srcId="{36732BF4-E957-472C-84E4-08765E47396A}" destId="{88926626-8394-4610-A37A-486C7117B3D5}" srcOrd="7" destOrd="0" presId="urn:microsoft.com/office/officeart/2008/layout/HorizontalMultiLevelHierarchy"/>
    <dgm:cxn modelId="{FCB922F0-9F1B-462C-A833-4DCCAFA7561A}" type="presParOf" srcId="{88926626-8394-4610-A37A-486C7117B3D5}" destId="{687C2997-8164-41AF-BD67-2576F10C3E61}" srcOrd="0" destOrd="0" presId="urn:microsoft.com/office/officeart/2008/layout/HorizontalMultiLevelHierarchy"/>
    <dgm:cxn modelId="{3CD277F0-5714-4F38-80DE-A4F02C4C2CE4}" type="presParOf" srcId="{88926626-8394-4610-A37A-486C7117B3D5}" destId="{23D28757-CB44-4B11-B257-8794202CF13C}" srcOrd="1" destOrd="0" presId="urn:microsoft.com/office/officeart/2008/layout/HorizontalMultiLevelHierarchy"/>
    <dgm:cxn modelId="{2FE9BD72-1788-4676-AB0A-CE3F39EEA9C4}" type="presParOf" srcId="{D4310EA0-0A7E-4741-A645-A1651B3EA6F0}" destId="{126F145B-3D70-42EB-8E6C-DBECDFCC0642}" srcOrd="2" destOrd="0" presId="urn:microsoft.com/office/officeart/2008/layout/HorizontalMultiLevelHierarchy"/>
    <dgm:cxn modelId="{B8FEBD57-7770-46DA-ACA3-D23EBDC7EE5B}" type="presParOf" srcId="{126F145B-3D70-42EB-8E6C-DBECDFCC0642}" destId="{7545C765-33D0-4421-B043-72661357AED7}" srcOrd="0" destOrd="0" presId="urn:microsoft.com/office/officeart/2008/layout/HorizontalMultiLevelHierarchy"/>
    <dgm:cxn modelId="{5C575398-2E55-4862-BFB9-32168974729E}" type="presParOf" srcId="{D4310EA0-0A7E-4741-A645-A1651B3EA6F0}" destId="{ABCF06DD-C7C6-45B7-80EC-DE52B1B79F98}" srcOrd="3" destOrd="0" presId="urn:microsoft.com/office/officeart/2008/layout/HorizontalMultiLevelHierarchy"/>
    <dgm:cxn modelId="{2DC92386-950E-431E-BD18-61ABFF6F3741}" type="presParOf" srcId="{ABCF06DD-C7C6-45B7-80EC-DE52B1B79F98}" destId="{B92547D0-57EF-4A3E-84F2-CCC4E22DF714}" srcOrd="0" destOrd="0" presId="urn:microsoft.com/office/officeart/2008/layout/HorizontalMultiLevelHierarchy"/>
    <dgm:cxn modelId="{4121297F-E07C-4117-9EE4-ACF131246143}" type="presParOf" srcId="{ABCF06DD-C7C6-45B7-80EC-DE52B1B79F98}" destId="{197DFF08-14AA-4030-9A7F-973C7866E431}" srcOrd="1" destOrd="0" presId="urn:microsoft.com/office/officeart/2008/layout/HorizontalMultiLevelHierarchy"/>
    <dgm:cxn modelId="{54A0ABB6-561B-41A0-AD4B-579DA7CBB681}" type="presParOf" srcId="{197DFF08-14AA-4030-9A7F-973C7866E431}" destId="{30004DCF-4B9E-41AD-8765-EE192FFAC561}" srcOrd="0" destOrd="0" presId="urn:microsoft.com/office/officeart/2008/layout/HorizontalMultiLevelHierarchy"/>
    <dgm:cxn modelId="{F91AF4F6-AA37-45FE-B76C-43EDE9971108}" type="presParOf" srcId="{30004DCF-4B9E-41AD-8765-EE192FFAC561}" destId="{621A9C1F-2E8A-4337-AAE4-E2FB8770CDDD}" srcOrd="0" destOrd="0" presId="urn:microsoft.com/office/officeart/2008/layout/HorizontalMultiLevelHierarchy"/>
    <dgm:cxn modelId="{37FC3DC5-AD00-4BE8-B582-4AE886435101}" type="presParOf" srcId="{197DFF08-14AA-4030-9A7F-973C7866E431}" destId="{816F5B08-0EEA-43E7-B1A7-FAC29A0BDF3B}" srcOrd="1" destOrd="0" presId="urn:microsoft.com/office/officeart/2008/layout/HorizontalMultiLevelHierarchy"/>
    <dgm:cxn modelId="{89B65C95-1C5D-474E-A30E-144FD4285085}" type="presParOf" srcId="{816F5B08-0EEA-43E7-B1A7-FAC29A0BDF3B}" destId="{201BE75E-2784-40C7-A824-74C5B0B57C8B}" srcOrd="0" destOrd="0" presId="urn:microsoft.com/office/officeart/2008/layout/HorizontalMultiLevelHierarchy"/>
    <dgm:cxn modelId="{FC89303E-62EE-4D11-AC4A-5D917B2A0B06}" type="presParOf" srcId="{816F5B08-0EEA-43E7-B1A7-FAC29A0BDF3B}" destId="{0AF5186E-24D6-4EA2-BEE4-EAA2496AEE12}" srcOrd="1" destOrd="0" presId="urn:microsoft.com/office/officeart/2008/layout/HorizontalMultiLevelHierarchy"/>
    <dgm:cxn modelId="{97C36BF0-CB6C-4606-85A7-2ECBB3A1A3BA}" type="presParOf" srcId="{197DFF08-14AA-4030-9A7F-973C7866E431}" destId="{94EE0D2B-7249-466B-A7A2-792F3698ED70}" srcOrd="2" destOrd="0" presId="urn:microsoft.com/office/officeart/2008/layout/HorizontalMultiLevelHierarchy"/>
    <dgm:cxn modelId="{5A29EF01-0A62-4639-9592-5AC0DB13A75F}" type="presParOf" srcId="{94EE0D2B-7249-466B-A7A2-792F3698ED70}" destId="{964AF67D-D183-485D-A9CA-EFDC59242C46}" srcOrd="0" destOrd="0" presId="urn:microsoft.com/office/officeart/2008/layout/HorizontalMultiLevelHierarchy"/>
    <dgm:cxn modelId="{5D276FBF-4A9A-469C-AFBD-44E76D75E02A}" type="presParOf" srcId="{197DFF08-14AA-4030-9A7F-973C7866E431}" destId="{1B4A4074-B97C-4157-B65C-AC8D3BC8D1AC}" srcOrd="3" destOrd="0" presId="urn:microsoft.com/office/officeart/2008/layout/HorizontalMultiLevelHierarchy"/>
    <dgm:cxn modelId="{E28120A0-EED8-4847-BCBB-B0E8FAF89E65}" type="presParOf" srcId="{1B4A4074-B97C-4157-B65C-AC8D3BC8D1AC}" destId="{F6652B05-C165-47DA-8BCE-EF0397BB4F66}" srcOrd="0" destOrd="0" presId="urn:microsoft.com/office/officeart/2008/layout/HorizontalMultiLevelHierarchy"/>
    <dgm:cxn modelId="{9F779221-8EEB-4881-80E6-61A99206AD3B}" type="presParOf" srcId="{1B4A4074-B97C-4157-B65C-AC8D3BC8D1AC}" destId="{BF4B9461-3D49-47AF-99ED-C514FC4B93B9}" srcOrd="1" destOrd="0" presId="urn:microsoft.com/office/officeart/2008/layout/HorizontalMultiLevelHierarchy"/>
    <dgm:cxn modelId="{0D8059DF-73B3-4A19-B39A-EECEDE639F83}" type="presParOf" srcId="{197DFF08-14AA-4030-9A7F-973C7866E431}" destId="{00085F10-1940-4D66-B6CA-039B490BF793}" srcOrd="4" destOrd="0" presId="urn:microsoft.com/office/officeart/2008/layout/HorizontalMultiLevelHierarchy"/>
    <dgm:cxn modelId="{2131E3E3-6770-4098-8241-170EF5228B57}" type="presParOf" srcId="{00085F10-1940-4D66-B6CA-039B490BF793}" destId="{426B4125-FAE9-4DE5-A8E2-D5921467BB2A}" srcOrd="0" destOrd="0" presId="urn:microsoft.com/office/officeart/2008/layout/HorizontalMultiLevelHierarchy"/>
    <dgm:cxn modelId="{C6B72FB9-D37A-49A4-B996-D1EA5AB322F4}" type="presParOf" srcId="{197DFF08-14AA-4030-9A7F-973C7866E431}" destId="{FDAF3610-5491-463B-964C-4F756CD9A35E}" srcOrd="5" destOrd="0" presId="urn:microsoft.com/office/officeart/2008/layout/HorizontalMultiLevelHierarchy"/>
    <dgm:cxn modelId="{1B2CF213-0D28-4266-BCC4-40914D97BBE8}" type="presParOf" srcId="{FDAF3610-5491-463B-964C-4F756CD9A35E}" destId="{7C5F15DA-9BC9-45CE-8968-77E1C73588E7}" srcOrd="0" destOrd="0" presId="urn:microsoft.com/office/officeart/2008/layout/HorizontalMultiLevelHierarchy"/>
    <dgm:cxn modelId="{4D1E431E-20D9-40C2-8B3D-566D1F488761}" type="presParOf" srcId="{FDAF3610-5491-463B-964C-4F756CD9A35E}" destId="{248BD1D4-21F9-49F1-B2DA-8E4396E1C3AD}" srcOrd="1" destOrd="0" presId="urn:microsoft.com/office/officeart/2008/layout/HorizontalMultiLevelHierarchy"/>
    <dgm:cxn modelId="{1CC5A068-140D-4A19-8C8F-DE5EB7C1D3B4}" type="presParOf" srcId="{197DFF08-14AA-4030-9A7F-973C7866E431}" destId="{E7E9E4E1-5737-4689-82AC-AAF7A119B827}" srcOrd="6" destOrd="0" presId="urn:microsoft.com/office/officeart/2008/layout/HorizontalMultiLevelHierarchy"/>
    <dgm:cxn modelId="{B901BCD4-8A16-4A8D-92D9-F1CAA14DA30B}" type="presParOf" srcId="{E7E9E4E1-5737-4689-82AC-AAF7A119B827}" destId="{6DC7A556-ACF9-42F4-8D7E-B0C81C34F461}" srcOrd="0" destOrd="0" presId="urn:microsoft.com/office/officeart/2008/layout/HorizontalMultiLevelHierarchy"/>
    <dgm:cxn modelId="{22925A91-152B-4F3B-BEDA-1254AC4AE830}" type="presParOf" srcId="{197DFF08-14AA-4030-9A7F-973C7866E431}" destId="{890AFC65-7B62-42E0-B7D8-01581884D523}" srcOrd="7" destOrd="0" presId="urn:microsoft.com/office/officeart/2008/layout/HorizontalMultiLevelHierarchy"/>
    <dgm:cxn modelId="{82DE064D-CF16-4C86-86FD-411970B42C54}" type="presParOf" srcId="{890AFC65-7B62-42E0-B7D8-01581884D523}" destId="{5821C6E9-F44F-49F3-951F-9DB9F70C32B4}" srcOrd="0" destOrd="0" presId="urn:microsoft.com/office/officeart/2008/layout/HorizontalMultiLevelHierarchy"/>
    <dgm:cxn modelId="{AF05DCE3-BCB7-44E2-839C-5F97E68CAFB8}" type="presParOf" srcId="{890AFC65-7B62-42E0-B7D8-01581884D523}" destId="{CFB50AA1-36E1-4AA1-8BD6-995B36F041A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273E32-ECCB-4813-85BE-1F96711F882B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F6C166D-4E2E-4B3D-8DA9-BE7D16BCBE5E}">
      <dgm:prSet phldrT="[Текст]"/>
      <dgm:spPr/>
      <dgm:t>
        <a:bodyPr/>
        <a:lstStyle/>
        <a:p>
          <a:r>
            <a:rPr lang="uk-UA" dirty="0" smtClean="0"/>
            <a:t>Ударні інструменти</a:t>
          </a:r>
          <a:endParaRPr lang="uk-UA" dirty="0"/>
        </a:p>
      </dgm:t>
    </dgm:pt>
    <dgm:pt modelId="{BF4FD721-5CAD-4B05-8C64-41AA23E17850}" type="parTrans" cxnId="{EFFDF56A-EB09-459C-85D4-095A1BECC644}">
      <dgm:prSet/>
      <dgm:spPr/>
      <dgm:t>
        <a:bodyPr/>
        <a:lstStyle/>
        <a:p>
          <a:endParaRPr lang="uk-UA"/>
        </a:p>
      </dgm:t>
    </dgm:pt>
    <dgm:pt modelId="{B620D91E-2B88-49A6-9239-47151DE4D1B6}" type="sibTrans" cxnId="{EFFDF56A-EB09-459C-85D4-095A1BECC644}">
      <dgm:prSet/>
      <dgm:spPr/>
      <dgm:t>
        <a:bodyPr/>
        <a:lstStyle/>
        <a:p>
          <a:endParaRPr lang="uk-UA"/>
        </a:p>
      </dgm:t>
    </dgm:pt>
    <dgm:pt modelId="{244FAF1F-15DC-4D59-8B8B-E975CBEE2D40}">
      <dgm:prSet phldrT="[Текст]" custT="1"/>
      <dgm:spPr/>
      <dgm:t>
        <a:bodyPr/>
        <a:lstStyle/>
        <a:p>
          <a:r>
            <a:rPr lang="uk-UA" sz="3200" dirty="0" smtClean="0"/>
            <a:t>Литаври</a:t>
          </a:r>
          <a:endParaRPr lang="uk-UA" sz="3200" dirty="0"/>
        </a:p>
      </dgm:t>
    </dgm:pt>
    <dgm:pt modelId="{A5930F4E-9C35-4047-A8D6-7851BC2E7F0F}" type="parTrans" cxnId="{3D4281BE-A753-4845-99DD-A3FF33BE28B9}">
      <dgm:prSet/>
      <dgm:spPr/>
      <dgm:t>
        <a:bodyPr/>
        <a:lstStyle/>
        <a:p>
          <a:endParaRPr lang="uk-UA"/>
        </a:p>
      </dgm:t>
    </dgm:pt>
    <dgm:pt modelId="{7A0311D4-1317-44FD-9640-7989C2AFF37F}" type="sibTrans" cxnId="{3D4281BE-A753-4845-99DD-A3FF33BE28B9}">
      <dgm:prSet/>
      <dgm:spPr/>
      <dgm:t>
        <a:bodyPr/>
        <a:lstStyle/>
        <a:p>
          <a:endParaRPr lang="uk-UA"/>
        </a:p>
      </dgm:t>
    </dgm:pt>
    <dgm:pt modelId="{0276B887-32DA-44E2-8F27-2AE62D2B03F2}">
      <dgm:prSet phldrT="[Текст]" custT="1"/>
      <dgm:spPr/>
      <dgm:t>
        <a:bodyPr/>
        <a:lstStyle/>
        <a:p>
          <a:r>
            <a:rPr lang="uk-UA" sz="3200" dirty="0" smtClean="0"/>
            <a:t>Тарілки</a:t>
          </a:r>
          <a:endParaRPr lang="uk-UA" sz="3200" dirty="0"/>
        </a:p>
      </dgm:t>
    </dgm:pt>
    <dgm:pt modelId="{BAFC8B3B-8A1C-4C12-B5CC-FAB519BEDA75}" type="parTrans" cxnId="{3929CE9B-218F-4CEC-B6E4-6160776B6125}">
      <dgm:prSet/>
      <dgm:spPr/>
      <dgm:t>
        <a:bodyPr/>
        <a:lstStyle/>
        <a:p>
          <a:endParaRPr lang="uk-UA"/>
        </a:p>
      </dgm:t>
    </dgm:pt>
    <dgm:pt modelId="{481BB8AB-02D6-4457-88B9-96E53671F6D5}" type="sibTrans" cxnId="{3929CE9B-218F-4CEC-B6E4-6160776B6125}">
      <dgm:prSet/>
      <dgm:spPr/>
      <dgm:t>
        <a:bodyPr/>
        <a:lstStyle/>
        <a:p>
          <a:endParaRPr lang="uk-UA"/>
        </a:p>
      </dgm:t>
    </dgm:pt>
    <dgm:pt modelId="{1B52321B-35B5-4628-B3D9-3172DE1C4E13}">
      <dgm:prSet phldrT="[Текст]" custT="1"/>
      <dgm:spPr/>
      <dgm:t>
        <a:bodyPr/>
        <a:lstStyle/>
        <a:p>
          <a:r>
            <a:rPr lang="uk-UA" sz="3200" dirty="0" smtClean="0"/>
            <a:t>Барабани</a:t>
          </a:r>
          <a:endParaRPr lang="uk-UA" sz="2700" dirty="0"/>
        </a:p>
      </dgm:t>
    </dgm:pt>
    <dgm:pt modelId="{CE928807-21C6-420D-9608-CB61C3B17680}" type="parTrans" cxnId="{46A995A1-9EF2-413D-BDEA-DB65076B6919}">
      <dgm:prSet/>
      <dgm:spPr/>
      <dgm:t>
        <a:bodyPr/>
        <a:lstStyle/>
        <a:p>
          <a:endParaRPr lang="uk-UA"/>
        </a:p>
      </dgm:t>
    </dgm:pt>
    <dgm:pt modelId="{4433EB12-7E49-443F-A7B4-AAE31505F1C9}" type="sibTrans" cxnId="{46A995A1-9EF2-413D-BDEA-DB65076B6919}">
      <dgm:prSet/>
      <dgm:spPr/>
      <dgm:t>
        <a:bodyPr/>
        <a:lstStyle/>
        <a:p>
          <a:endParaRPr lang="uk-UA"/>
        </a:p>
      </dgm:t>
    </dgm:pt>
    <dgm:pt modelId="{8C5004BA-846A-4322-8E4F-948AC13C20ED}">
      <dgm:prSet phldrT="[Текст]" custT="1"/>
      <dgm:spPr/>
      <dgm:t>
        <a:bodyPr/>
        <a:lstStyle/>
        <a:p>
          <a:r>
            <a:rPr lang="uk-UA" sz="3200" dirty="0" smtClean="0"/>
            <a:t>Трикутник</a:t>
          </a:r>
          <a:endParaRPr lang="uk-UA" sz="2700" dirty="0"/>
        </a:p>
      </dgm:t>
    </dgm:pt>
    <dgm:pt modelId="{69894CE4-B7E5-46DF-9C83-180571D596D9}" type="parTrans" cxnId="{0EBEAB6B-BDAE-447B-B048-E1FD75C35C70}">
      <dgm:prSet/>
      <dgm:spPr/>
      <dgm:t>
        <a:bodyPr/>
        <a:lstStyle/>
        <a:p>
          <a:endParaRPr lang="uk-UA"/>
        </a:p>
      </dgm:t>
    </dgm:pt>
    <dgm:pt modelId="{AB09B85C-D9BB-4452-B067-F1A253DC56E8}" type="sibTrans" cxnId="{0EBEAB6B-BDAE-447B-B048-E1FD75C35C70}">
      <dgm:prSet/>
      <dgm:spPr/>
      <dgm:t>
        <a:bodyPr/>
        <a:lstStyle/>
        <a:p>
          <a:endParaRPr lang="uk-UA"/>
        </a:p>
      </dgm:t>
    </dgm:pt>
    <dgm:pt modelId="{0215BBF7-E1D4-40F7-AE0F-A694C7EF9E4D}" type="pres">
      <dgm:prSet presAssocID="{2B273E32-ECCB-4813-85BE-1F96711F882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F126DCB-302B-4C58-B4B1-D8FF2282F56D}" type="pres">
      <dgm:prSet presAssocID="{2B273E32-ECCB-4813-85BE-1F96711F882B}" presName="matrix" presStyleCnt="0"/>
      <dgm:spPr/>
    </dgm:pt>
    <dgm:pt modelId="{4DB36114-6A3C-4629-B305-D19F40F8926C}" type="pres">
      <dgm:prSet presAssocID="{2B273E32-ECCB-4813-85BE-1F96711F882B}" presName="tile1" presStyleLbl="node1" presStyleIdx="0" presStyleCnt="4"/>
      <dgm:spPr/>
      <dgm:t>
        <a:bodyPr/>
        <a:lstStyle/>
        <a:p>
          <a:endParaRPr lang="uk-UA"/>
        </a:p>
      </dgm:t>
    </dgm:pt>
    <dgm:pt modelId="{66DD8F3E-AD04-4438-8282-B6C90F446B65}" type="pres">
      <dgm:prSet presAssocID="{2B273E32-ECCB-4813-85BE-1F96711F882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6FA2B4-DD90-4B44-B78C-CB6DA3D35DDC}" type="pres">
      <dgm:prSet presAssocID="{2B273E32-ECCB-4813-85BE-1F96711F882B}" presName="tile2" presStyleLbl="node1" presStyleIdx="1" presStyleCnt="4"/>
      <dgm:spPr/>
      <dgm:t>
        <a:bodyPr/>
        <a:lstStyle/>
        <a:p>
          <a:endParaRPr lang="uk-UA"/>
        </a:p>
      </dgm:t>
    </dgm:pt>
    <dgm:pt modelId="{1A3404B0-7EFD-47A7-9ADA-19754DD35C57}" type="pres">
      <dgm:prSet presAssocID="{2B273E32-ECCB-4813-85BE-1F96711F882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6DB6BC-EBCA-4494-8D90-68DDFE60DDB6}" type="pres">
      <dgm:prSet presAssocID="{2B273E32-ECCB-4813-85BE-1F96711F882B}" presName="tile3" presStyleLbl="node1" presStyleIdx="2" presStyleCnt="4"/>
      <dgm:spPr/>
      <dgm:t>
        <a:bodyPr/>
        <a:lstStyle/>
        <a:p>
          <a:endParaRPr lang="uk-UA"/>
        </a:p>
      </dgm:t>
    </dgm:pt>
    <dgm:pt modelId="{81ADF023-570A-4E96-97AE-41ABE1D6BC2F}" type="pres">
      <dgm:prSet presAssocID="{2B273E32-ECCB-4813-85BE-1F96711F882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9B4EA1-E798-4DFE-9C29-86F8E8E443CB}" type="pres">
      <dgm:prSet presAssocID="{2B273E32-ECCB-4813-85BE-1F96711F882B}" presName="tile4" presStyleLbl="node1" presStyleIdx="3" presStyleCnt="4"/>
      <dgm:spPr/>
      <dgm:t>
        <a:bodyPr/>
        <a:lstStyle/>
        <a:p>
          <a:endParaRPr lang="uk-UA"/>
        </a:p>
      </dgm:t>
    </dgm:pt>
    <dgm:pt modelId="{14E74B84-772C-4A1D-9773-4512A99342F8}" type="pres">
      <dgm:prSet presAssocID="{2B273E32-ECCB-4813-85BE-1F96711F882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618D9E-5A4C-43FC-AE5A-8D2DE6FFB2F0}" type="pres">
      <dgm:prSet presAssocID="{2B273E32-ECCB-4813-85BE-1F96711F882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22F24D3C-15A6-4895-9602-785B7C0C9D4A}" type="presOf" srcId="{0276B887-32DA-44E2-8F27-2AE62D2B03F2}" destId="{386FA2B4-DD90-4B44-B78C-CB6DA3D35DDC}" srcOrd="0" destOrd="0" presId="urn:microsoft.com/office/officeart/2005/8/layout/matrix1"/>
    <dgm:cxn modelId="{EFFDF56A-EB09-459C-85D4-095A1BECC644}" srcId="{2B273E32-ECCB-4813-85BE-1F96711F882B}" destId="{2F6C166D-4E2E-4B3D-8DA9-BE7D16BCBE5E}" srcOrd="0" destOrd="0" parTransId="{BF4FD721-5CAD-4B05-8C64-41AA23E17850}" sibTransId="{B620D91E-2B88-49A6-9239-47151DE4D1B6}"/>
    <dgm:cxn modelId="{27AE2B60-6AF1-4C3C-B857-E8133926B001}" type="presOf" srcId="{244FAF1F-15DC-4D59-8B8B-E975CBEE2D40}" destId="{66DD8F3E-AD04-4438-8282-B6C90F446B65}" srcOrd="1" destOrd="0" presId="urn:microsoft.com/office/officeart/2005/8/layout/matrix1"/>
    <dgm:cxn modelId="{3D4281BE-A753-4845-99DD-A3FF33BE28B9}" srcId="{2F6C166D-4E2E-4B3D-8DA9-BE7D16BCBE5E}" destId="{244FAF1F-15DC-4D59-8B8B-E975CBEE2D40}" srcOrd="0" destOrd="0" parTransId="{A5930F4E-9C35-4047-A8D6-7851BC2E7F0F}" sibTransId="{7A0311D4-1317-44FD-9640-7989C2AFF37F}"/>
    <dgm:cxn modelId="{3929CE9B-218F-4CEC-B6E4-6160776B6125}" srcId="{2F6C166D-4E2E-4B3D-8DA9-BE7D16BCBE5E}" destId="{0276B887-32DA-44E2-8F27-2AE62D2B03F2}" srcOrd="1" destOrd="0" parTransId="{BAFC8B3B-8A1C-4C12-B5CC-FAB519BEDA75}" sibTransId="{481BB8AB-02D6-4457-88B9-96E53671F6D5}"/>
    <dgm:cxn modelId="{EF74ED02-C9D3-421E-8065-49A0CCE2F319}" type="presOf" srcId="{1B52321B-35B5-4628-B3D9-3172DE1C4E13}" destId="{81ADF023-570A-4E96-97AE-41ABE1D6BC2F}" srcOrd="1" destOrd="0" presId="urn:microsoft.com/office/officeart/2005/8/layout/matrix1"/>
    <dgm:cxn modelId="{46A995A1-9EF2-413D-BDEA-DB65076B6919}" srcId="{2F6C166D-4E2E-4B3D-8DA9-BE7D16BCBE5E}" destId="{1B52321B-35B5-4628-B3D9-3172DE1C4E13}" srcOrd="2" destOrd="0" parTransId="{CE928807-21C6-420D-9608-CB61C3B17680}" sibTransId="{4433EB12-7E49-443F-A7B4-AAE31505F1C9}"/>
    <dgm:cxn modelId="{2AB81055-76FB-4890-B30B-3CEDE1A24C90}" type="presOf" srcId="{2B273E32-ECCB-4813-85BE-1F96711F882B}" destId="{0215BBF7-E1D4-40F7-AE0F-A694C7EF9E4D}" srcOrd="0" destOrd="0" presId="urn:microsoft.com/office/officeart/2005/8/layout/matrix1"/>
    <dgm:cxn modelId="{0EBEAB6B-BDAE-447B-B048-E1FD75C35C70}" srcId="{2F6C166D-4E2E-4B3D-8DA9-BE7D16BCBE5E}" destId="{8C5004BA-846A-4322-8E4F-948AC13C20ED}" srcOrd="3" destOrd="0" parTransId="{69894CE4-B7E5-46DF-9C83-180571D596D9}" sibTransId="{AB09B85C-D9BB-4452-B067-F1A253DC56E8}"/>
    <dgm:cxn modelId="{218CADFA-3D14-4A23-B6DA-13E380B12977}" type="presOf" srcId="{8C5004BA-846A-4322-8E4F-948AC13C20ED}" destId="{E99B4EA1-E798-4DFE-9C29-86F8E8E443CB}" srcOrd="0" destOrd="0" presId="urn:microsoft.com/office/officeart/2005/8/layout/matrix1"/>
    <dgm:cxn modelId="{B090FB76-10A3-4818-8237-F060F8F2644F}" type="presOf" srcId="{0276B887-32DA-44E2-8F27-2AE62D2B03F2}" destId="{1A3404B0-7EFD-47A7-9ADA-19754DD35C57}" srcOrd="1" destOrd="0" presId="urn:microsoft.com/office/officeart/2005/8/layout/matrix1"/>
    <dgm:cxn modelId="{492EBBA1-E452-45FA-BE0E-A597AAF042EC}" type="presOf" srcId="{1B52321B-35B5-4628-B3D9-3172DE1C4E13}" destId="{496DB6BC-EBCA-4494-8D90-68DDFE60DDB6}" srcOrd="0" destOrd="0" presId="urn:microsoft.com/office/officeart/2005/8/layout/matrix1"/>
    <dgm:cxn modelId="{A5862F0A-DC90-4ED9-9B31-48554D8E2BB3}" type="presOf" srcId="{8C5004BA-846A-4322-8E4F-948AC13C20ED}" destId="{14E74B84-772C-4A1D-9773-4512A99342F8}" srcOrd="1" destOrd="0" presId="urn:microsoft.com/office/officeart/2005/8/layout/matrix1"/>
    <dgm:cxn modelId="{D4587E7E-507E-4ABF-AF9B-79F38CD1F6AA}" type="presOf" srcId="{244FAF1F-15DC-4D59-8B8B-E975CBEE2D40}" destId="{4DB36114-6A3C-4629-B305-D19F40F8926C}" srcOrd="0" destOrd="0" presId="urn:microsoft.com/office/officeart/2005/8/layout/matrix1"/>
    <dgm:cxn modelId="{E142D647-C7E1-497E-9B83-64C6070BE2B5}" type="presOf" srcId="{2F6C166D-4E2E-4B3D-8DA9-BE7D16BCBE5E}" destId="{68618D9E-5A4C-43FC-AE5A-8D2DE6FFB2F0}" srcOrd="0" destOrd="0" presId="urn:microsoft.com/office/officeart/2005/8/layout/matrix1"/>
    <dgm:cxn modelId="{B11F269E-7D10-4804-9638-6F0F9EB5BAD7}" type="presParOf" srcId="{0215BBF7-E1D4-40F7-AE0F-A694C7EF9E4D}" destId="{3F126DCB-302B-4C58-B4B1-D8FF2282F56D}" srcOrd="0" destOrd="0" presId="urn:microsoft.com/office/officeart/2005/8/layout/matrix1"/>
    <dgm:cxn modelId="{2A3F4735-7C7A-4689-9A43-FCBB8AB5723D}" type="presParOf" srcId="{3F126DCB-302B-4C58-B4B1-D8FF2282F56D}" destId="{4DB36114-6A3C-4629-B305-D19F40F8926C}" srcOrd="0" destOrd="0" presId="urn:microsoft.com/office/officeart/2005/8/layout/matrix1"/>
    <dgm:cxn modelId="{8582BA3F-32AE-43C4-8F80-4AADF02D6B65}" type="presParOf" srcId="{3F126DCB-302B-4C58-B4B1-D8FF2282F56D}" destId="{66DD8F3E-AD04-4438-8282-B6C90F446B65}" srcOrd="1" destOrd="0" presId="urn:microsoft.com/office/officeart/2005/8/layout/matrix1"/>
    <dgm:cxn modelId="{F019B2E3-0F34-432B-945A-771AB74F2D4D}" type="presParOf" srcId="{3F126DCB-302B-4C58-B4B1-D8FF2282F56D}" destId="{386FA2B4-DD90-4B44-B78C-CB6DA3D35DDC}" srcOrd="2" destOrd="0" presId="urn:microsoft.com/office/officeart/2005/8/layout/matrix1"/>
    <dgm:cxn modelId="{F70A249C-5298-40C8-A07D-A87766A8C4EB}" type="presParOf" srcId="{3F126DCB-302B-4C58-B4B1-D8FF2282F56D}" destId="{1A3404B0-7EFD-47A7-9ADA-19754DD35C57}" srcOrd="3" destOrd="0" presId="urn:microsoft.com/office/officeart/2005/8/layout/matrix1"/>
    <dgm:cxn modelId="{D43DD37B-09CD-4151-A846-0EB3401BBF40}" type="presParOf" srcId="{3F126DCB-302B-4C58-B4B1-D8FF2282F56D}" destId="{496DB6BC-EBCA-4494-8D90-68DDFE60DDB6}" srcOrd="4" destOrd="0" presId="urn:microsoft.com/office/officeart/2005/8/layout/matrix1"/>
    <dgm:cxn modelId="{7479887B-A58A-4B88-9A7B-6C7BE912B217}" type="presParOf" srcId="{3F126DCB-302B-4C58-B4B1-D8FF2282F56D}" destId="{81ADF023-570A-4E96-97AE-41ABE1D6BC2F}" srcOrd="5" destOrd="0" presId="urn:microsoft.com/office/officeart/2005/8/layout/matrix1"/>
    <dgm:cxn modelId="{46E94375-A91C-4E5E-AE16-14724F5CE1A7}" type="presParOf" srcId="{3F126DCB-302B-4C58-B4B1-D8FF2282F56D}" destId="{E99B4EA1-E798-4DFE-9C29-86F8E8E443CB}" srcOrd="6" destOrd="0" presId="urn:microsoft.com/office/officeart/2005/8/layout/matrix1"/>
    <dgm:cxn modelId="{E066BD65-99CA-4B57-95A3-867B5E18E940}" type="presParOf" srcId="{3F126DCB-302B-4C58-B4B1-D8FF2282F56D}" destId="{14E74B84-772C-4A1D-9773-4512A99342F8}" srcOrd="7" destOrd="0" presId="urn:microsoft.com/office/officeart/2005/8/layout/matrix1"/>
    <dgm:cxn modelId="{CC64C45F-D829-4D9B-A54D-CB911CEF6ABB}" type="presParOf" srcId="{0215BBF7-E1D4-40F7-AE0F-A694C7EF9E4D}" destId="{68618D9E-5A4C-43FC-AE5A-8D2DE6FFB2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04DCF-4B9E-41AD-8765-EE192FFAC561}">
      <dsp:nvSpPr>
        <dsp:cNvPr id="0" name=""/>
        <dsp:cNvSpPr/>
      </dsp:nvSpPr>
      <dsp:spPr>
        <a:xfrm>
          <a:off x="5806458" y="3889719"/>
          <a:ext cx="4692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9243" y="45720"/>
              </a:lnTo>
            </a:path>
          </a:pathLst>
        </a:custGeom>
        <a:noFill/>
        <a:ln w="1587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29348" y="3923708"/>
        <a:ext cx="23462" cy="23462"/>
      </dsp:txXfrm>
    </dsp:sp>
    <dsp:sp modelId="{126F145B-3D70-42EB-8E6C-DBECDFCC0642}">
      <dsp:nvSpPr>
        <dsp:cNvPr id="0" name=""/>
        <dsp:cNvSpPr/>
      </dsp:nvSpPr>
      <dsp:spPr>
        <a:xfrm>
          <a:off x="2990997" y="2817767"/>
          <a:ext cx="469243" cy="1117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621" y="0"/>
              </a:lnTo>
              <a:lnTo>
                <a:pt x="234621" y="1117671"/>
              </a:lnTo>
              <a:lnTo>
                <a:pt x="469243" y="1117671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195314" y="3346298"/>
        <a:ext cx="60608" cy="60608"/>
      </dsp:txXfrm>
    </dsp:sp>
    <dsp:sp modelId="{77414190-808F-4C82-91C4-25B4925E7610}">
      <dsp:nvSpPr>
        <dsp:cNvPr id="0" name=""/>
        <dsp:cNvSpPr/>
      </dsp:nvSpPr>
      <dsp:spPr>
        <a:xfrm>
          <a:off x="5806458" y="1700095"/>
          <a:ext cx="469243" cy="1341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621" y="0"/>
              </a:lnTo>
              <a:lnTo>
                <a:pt x="234621" y="1341206"/>
              </a:lnTo>
              <a:lnTo>
                <a:pt x="469243" y="1341206"/>
              </a:lnTo>
            </a:path>
          </a:pathLst>
        </a:custGeom>
        <a:noFill/>
        <a:ln w="1587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5556" y="2335175"/>
        <a:ext cx="71046" cy="71046"/>
      </dsp:txXfrm>
    </dsp:sp>
    <dsp:sp modelId="{300B8800-E6D3-4ABE-AAA3-801CB0901BE8}">
      <dsp:nvSpPr>
        <dsp:cNvPr id="0" name=""/>
        <dsp:cNvSpPr/>
      </dsp:nvSpPr>
      <dsp:spPr>
        <a:xfrm>
          <a:off x="5806458" y="1700095"/>
          <a:ext cx="469243" cy="447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4621" y="0"/>
              </a:lnTo>
              <a:lnTo>
                <a:pt x="234621" y="447068"/>
              </a:lnTo>
              <a:lnTo>
                <a:pt x="469243" y="447068"/>
              </a:lnTo>
            </a:path>
          </a:pathLst>
        </a:custGeom>
        <a:noFill/>
        <a:ln w="1587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24876" y="1907426"/>
        <a:ext cx="32406" cy="32406"/>
      </dsp:txXfrm>
    </dsp:sp>
    <dsp:sp modelId="{448B2AB7-AD62-4370-A91B-B20BC3DF8FFC}">
      <dsp:nvSpPr>
        <dsp:cNvPr id="0" name=""/>
        <dsp:cNvSpPr/>
      </dsp:nvSpPr>
      <dsp:spPr>
        <a:xfrm>
          <a:off x="5806458" y="1253026"/>
          <a:ext cx="469243" cy="447068"/>
        </a:xfrm>
        <a:custGeom>
          <a:avLst/>
          <a:gdLst/>
          <a:ahLst/>
          <a:cxnLst/>
          <a:rect l="0" t="0" r="0" b="0"/>
          <a:pathLst>
            <a:path>
              <a:moveTo>
                <a:pt x="0" y="447068"/>
              </a:moveTo>
              <a:lnTo>
                <a:pt x="234621" y="447068"/>
              </a:lnTo>
              <a:lnTo>
                <a:pt x="234621" y="0"/>
              </a:lnTo>
              <a:lnTo>
                <a:pt x="469243" y="0"/>
              </a:lnTo>
            </a:path>
          </a:pathLst>
        </a:custGeom>
        <a:noFill/>
        <a:ln w="1587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24876" y="1460357"/>
        <a:ext cx="32406" cy="32406"/>
      </dsp:txXfrm>
    </dsp:sp>
    <dsp:sp modelId="{4039D637-292E-457C-9FC9-335004FDE11B}">
      <dsp:nvSpPr>
        <dsp:cNvPr id="0" name=""/>
        <dsp:cNvSpPr/>
      </dsp:nvSpPr>
      <dsp:spPr>
        <a:xfrm>
          <a:off x="5806458" y="358888"/>
          <a:ext cx="469243" cy="1341206"/>
        </a:xfrm>
        <a:custGeom>
          <a:avLst/>
          <a:gdLst/>
          <a:ahLst/>
          <a:cxnLst/>
          <a:rect l="0" t="0" r="0" b="0"/>
          <a:pathLst>
            <a:path>
              <a:moveTo>
                <a:pt x="0" y="1341206"/>
              </a:moveTo>
              <a:lnTo>
                <a:pt x="234621" y="1341206"/>
              </a:lnTo>
              <a:lnTo>
                <a:pt x="234621" y="0"/>
              </a:lnTo>
              <a:lnTo>
                <a:pt x="469243" y="0"/>
              </a:lnTo>
            </a:path>
          </a:pathLst>
        </a:custGeom>
        <a:noFill/>
        <a:ln w="1587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005556" y="993969"/>
        <a:ext cx="71046" cy="71046"/>
      </dsp:txXfrm>
    </dsp:sp>
    <dsp:sp modelId="{9CD8FBC6-52F0-43BB-A1D9-EAFB21035975}">
      <dsp:nvSpPr>
        <dsp:cNvPr id="0" name=""/>
        <dsp:cNvSpPr/>
      </dsp:nvSpPr>
      <dsp:spPr>
        <a:xfrm>
          <a:off x="2990997" y="1700095"/>
          <a:ext cx="469243" cy="1117671"/>
        </a:xfrm>
        <a:custGeom>
          <a:avLst/>
          <a:gdLst/>
          <a:ahLst/>
          <a:cxnLst/>
          <a:rect l="0" t="0" r="0" b="0"/>
          <a:pathLst>
            <a:path>
              <a:moveTo>
                <a:pt x="0" y="1117671"/>
              </a:moveTo>
              <a:lnTo>
                <a:pt x="234621" y="1117671"/>
              </a:lnTo>
              <a:lnTo>
                <a:pt x="234621" y="0"/>
              </a:lnTo>
              <a:lnTo>
                <a:pt x="469243" y="0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195314" y="2228626"/>
        <a:ext cx="60608" cy="60608"/>
      </dsp:txXfrm>
    </dsp:sp>
    <dsp:sp modelId="{A729B1A2-BDBA-4176-9914-14E499BA2AF5}">
      <dsp:nvSpPr>
        <dsp:cNvPr id="0" name=""/>
        <dsp:cNvSpPr/>
      </dsp:nvSpPr>
      <dsp:spPr>
        <a:xfrm rot="16200000">
          <a:off x="750947" y="2460112"/>
          <a:ext cx="3764789" cy="71531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Струнні інструменти</a:t>
          </a:r>
          <a:endParaRPr lang="uk-UA" sz="2000" kern="1200" dirty="0"/>
        </a:p>
      </dsp:txBody>
      <dsp:txXfrm>
        <a:off x="750947" y="2460112"/>
        <a:ext cx="3764789" cy="715310"/>
      </dsp:txXfrm>
    </dsp:sp>
    <dsp:sp modelId="{62F568DD-3E30-465A-A65C-FE99B3FC8653}">
      <dsp:nvSpPr>
        <dsp:cNvPr id="0" name=""/>
        <dsp:cNvSpPr/>
      </dsp:nvSpPr>
      <dsp:spPr>
        <a:xfrm>
          <a:off x="3460241" y="1342440"/>
          <a:ext cx="2346216" cy="715310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Смичкові</a:t>
          </a:r>
          <a:endParaRPr lang="uk-UA" sz="2000" kern="1200" dirty="0"/>
        </a:p>
      </dsp:txBody>
      <dsp:txXfrm>
        <a:off x="3460241" y="1342440"/>
        <a:ext cx="2346216" cy="715310"/>
      </dsp:txXfrm>
    </dsp:sp>
    <dsp:sp modelId="{FB9F12FC-C1F8-4697-B742-1DDB07173A2B}">
      <dsp:nvSpPr>
        <dsp:cNvPr id="0" name=""/>
        <dsp:cNvSpPr/>
      </dsp:nvSpPr>
      <dsp:spPr>
        <a:xfrm>
          <a:off x="6275701" y="1233"/>
          <a:ext cx="2346216" cy="715310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Скрипка</a:t>
          </a:r>
          <a:endParaRPr lang="uk-UA" sz="2000" kern="1200" dirty="0"/>
        </a:p>
      </dsp:txBody>
      <dsp:txXfrm>
        <a:off x="6275701" y="1233"/>
        <a:ext cx="2346216" cy="715310"/>
      </dsp:txXfrm>
    </dsp:sp>
    <dsp:sp modelId="{87136C59-EFA9-46E6-BAEB-CB5DC1210C34}">
      <dsp:nvSpPr>
        <dsp:cNvPr id="0" name=""/>
        <dsp:cNvSpPr/>
      </dsp:nvSpPr>
      <dsp:spPr>
        <a:xfrm>
          <a:off x="6275701" y="895371"/>
          <a:ext cx="2346216" cy="715310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Віолончель</a:t>
          </a:r>
          <a:endParaRPr lang="uk-UA" sz="2000" kern="1200" dirty="0"/>
        </a:p>
      </dsp:txBody>
      <dsp:txXfrm>
        <a:off x="6275701" y="895371"/>
        <a:ext cx="2346216" cy="715310"/>
      </dsp:txXfrm>
    </dsp:sp>
    <dsp:sp modelId="{3E85E0E0-CC17-4979-AECF-72EFB1417954}">
      <dsp:nvSpPr>
        <dsp:cNvPr id="0" name=""/>
        <dsp:cNvSpPr/>
      </dsp:nvSpPr>
      <dsp:spPr>
        <a:xfrm>
          <a:off x="6275701" y="1789509"/>
          <a:ext cx="2346216" cy="715310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Альт</a:t>
          </a:r>
          <a:endParaRPr lang="uk-UA" sz="2000" kern="1200" dirty="0"/>
        </a:p>
      </dsp:txBody>
      <dsp:txXfrm>
        <a:off x="6275701" y="1789509"/>
        <a:ext cx="2346216" cy="715310"/>
      </dsp:txXfrm>
    </dsp:sp>
    <dsp:sp modelId="{687C2997-8164-41AF-BD67-2576F10C3E61}">
      <dsp:nvSpPr>
        <dsp:cNvPr id="0" name=""/>
        <dsp:cNvSpPr/>
      </dsp:nvSpPr>
      <dsp:spPr>
        <a:xfrm>
          <a:off x="6275701" y="2683646"/>
          <a:ext cx="2346216" cy="715310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Контрабас</a:t>
          </a:r>
        </a:p>
      </dsp:txBody>
      <dsp:txXfrm>
        <a:off x="6275701" y="2683646"/>
        <a:ext cx="2346216" cy="715310"/>
      </dsp:txXfrm>
    </dsp:sp>
    <dsp:sp modelId="{B92547D0-57EF-4A3E-84F2-CCC4E22DF714}">
      <dsp:nvSpPr>
        <dsp:cNvPr id="0" name=""/>
        <dsp:cNvSpPr/>
      </dsp:nvSpPr>
      <dsp:spPr>
        <a:xfrm>
          <a:off x="3460241" y="3577784"/>
          <a:ext cx="2346216" cy="715310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Щипкові</a:t>
          </a:r>
          <a:endParaRPr lang="uk-UA" sz="2000" kern="1200" dirty="0"/>
        </a:p>
      </dsp:txBody>
      <dsp:txXfrm>
        <a:off x="3460241" y="3577784"/>
        <a:ext cx="2346216" cy="715310"/>
      </dsp:txXfrm>
    </dsp:sp>
    <dsp:sp modelId="{201BE75E-2784-40C7-A824-74C5B0B57C8B}">
      <dsp:nvSpPr>
        <dsp:cNvPr id="0" name=""/>
        <dsp:cNvSpPr/>
      </dsp:nvSpPr>
      <dsp:spPr>
        <a:xfrm>
          <a:off x="6275701" y="3577784"/>
          <a:ext cx="2346216" cy="715310"/>
        </a:xfrm>
        <a:prstGeom prst="rect">
          <a:avLst/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Арфа</a:t>
          </a:r>
          <a:endParaRPr lang="uk-UA" sz="2000" kern="1200" dirty="0"/>
        </a:p>
      </dsp:txBody>
      <dsp:txXfrm>
        <a:off x="6275701" y="3577784"/>
        <a:ext cx="2346216" cy="7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9E4E1-5737-4689-82AC-AAF7A119B827}">
      <dsp:nvSpPr>
        <dsp:cNvPr id="0" name=""/>
        <dsp:cNvSpPr/>
      </dsp:nvSpPr>
      <dsp:spPr>
        <a:xfrm>
          <a:off x="6016635" y="3307014"/>
          <a:ext cx="293886" cy="83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943" y="0"/>
              </a:lnTo>
              <a:lnTo>
                <a:pt x="146943" y="839995"/>
              </a:lnTo>
              <a:lnTo>
                <a:pt x="293886" y="839995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141330" y="3704764"/>
        <a:ext cx="44496" cy="44496"/>
      </dsp:txXfrm>
    </dsp:sp>
    <dsp:sp modelId="{00085F10-1940-4D66-B6CA-039B490BF793}">
      <dsp:nvSpPr>
        <dsp:cNvPr id="0" name=""/>
        <dsp:cNvSpPr/>
      </dsp:nvSpPr>
      <dsp:spPr>
        <a:xfrm>
          <a:off x="6016635" y="3307014"/>
          <a:ext cx="293886" cy="27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943" y="0"/>
              </a:lnTo>
              <a:lnTo>
                <a:pt x="146943" y="279998"/>
              </a:lnTo>
              <a:lnTo>
                <a:pt x="293886" y="279998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153431" y="3436866"/>
        <a:ext cx="20295" cy="20295"/>
      </dsp:txXfrm>
    </dsp:sp>
    <dsp:sp modelId="{94EE0D2B-7249-466B-A7A2-792F3698ED70}">
      <dsp:nvSpPr>
        <dsp:cNvPr id="0" name=""/>
        <dsp:cNvSpPr/>
      </dsp:nvSpPr>
      <dsp:spPr>
        <a:xfrm>
          <a:off x="6016635" y="3027016"/>
          <a:ext cx="293886" cy="279998"/>
        </a:xfrm>
        <a:custGeom>
          <a:avLst/>
          <a:gdLst/>
          <a:ahLst/>
          <a:cxnLst/>
          <a:rect l="0" t="0" r="0" b="0"/>
          <a:pathLst>
            <a:path>
              <a:moveTo>
                <a:pt x="0" y="279998"/>
              </a:moveTo>
              <a:lnTo>
                <a:pt x="146943" y="279998"/>
              </a:lnTo>
              <a:lnTo>
                <a:pt x="146943" y="0"/>
              </a:lnTo>
              <a:lnTo>
                <a:pt x="293886" y="0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153431" y="3156867"/>
        <a:ext cx="20295" cy="20295"/>
      </dsp:txXfrm>
    </dsp:sp>
    <dsp:sp modelId="{30004DCF-4B9E-41AD-8765-EE192FFAC561}">
      <dsp:nvSpPr>
        <dsp:cNvPr id="0" name=""/>
        <dsp:cNvSpPr/>
      </dsp:nvSpPr>
      <dsp:spPr>
        <a:xfrm>
          <a:off x="6016635" y="2467019"/>
          <a:ext cx="293886" cy="839995"/>
        </a:xfrm>
        <a:custGeom>
          <a:avLst/>
          <a:gdLst/>
          <a:ahLst/>
          <a:cxnLst/>
          <a:rect l="0" t="0" r="0" b="0"/>
          <a:pathLst>
            <a:path>
              <a:moveTo>
                <a:pt x="0" y="839995"/>
              </a:moveTo>
              <a:lnTo>
                <a:pt x="146943" y="839995"/>
              </a:lnTo>
              <a:lnTo>
                <a:pt x="146943" y="0"/>
              </a:lnTo>
              <a:lnTo>
                <a:pt x="293886" y="0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141330" y="2864769"/>
        <a:ext cx="44496" cy="44496"/>
      </dsp:txXfrm>
    </dsp:sp>
    <dsp:sp modelId="{126F145B-3D70-42EB-8E6C-DBECDFCC0642}">
      <dsp:nvSpPr>
        <dsp:cNvPr id="0" name=""/>
        <dsp:cNvSpPr/>
      </dsp:nvSpPr>
      <dsp:spPr>
        <a:xfrm>
          <a:off x="4253317" y="2187021"/>
          <a:ext cx="293886" cy="111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943" y="0"/>
              </a:lnTo>
              <a:lnTo>
                <a:pt x="146943" y="1119993"/>
              </a:lnTo>
              <a:lnTo>
                <a:pt x="293886" y="1119993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371312" y="2718070"/>
        <a:ext cx="57895" cy="57895"/>
      </dsp:txXfrm>
    </dsp:sp>
    <dsp:sp modelId="{77414190-808F-4C82-91C4-25B4925E7610}">
      <dsp:nvSpPr>
        <dsp:cNvPr id="0" name=""/>
        <dsp:cNvSpPr/>
      </dsp:nvSpPr>
      <dsp:spPr>
        <a:xfrm>
          <a:off x="6016635" y="1067027"/>
          <a:ext cx="293886" cy="83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943" y="0"/>
              </a:lnTo>
              <a:lnTo>
                <a:pt x="146943" y="839995"/>
              </a:lnTo>
              <a:lnTo>
                <a:pt x="293886" y="839995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141330" y="1464776"/>
        <a:ext cx="44496" cy="44496"/>
      </dsp:txXfrm>
    </dsp:sp>
    <dsp:sp modelId="{300B8800-E6D3-4ABE-AAA3-801CB0901BE8}">
      <dsp:nvSpPr>
        <dsp:cNvPr id="0" name=""/>
        <dsp:cNvSpPr/>
      </dsp:nvSpPr>
      <dsp:spPr>
        <a:xfrm>
          <a:off x="6016635" y="1067027"/>
          <a:ext cx="293886" cy="279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943" y="0"/>
              </a:lnTo>
              <a:lnTo>
                <a:pt x="146943" y="279998"/>
              </a:lnTo>
              <a:lnTo>
                <a:pt x="293886" y="279998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153431" y="1196878"/>
        <a:ext cx="20295" cy="20295"/>
      </dsp:txXfrm>
    </dsp:sp>
    <dsp:sp modelId="{448B2AB7-AD62-4370-A91B-B20BC3DF8FFC}">
      <dsp:nvSpPr>
        <dsp:cNvPr id="0" name=""/>
        <dsp:cNvSpPr/>
      </dsp:nvSpPr>
      <dsp:spPr>
        <a:xfrm>
          <a:off x="6016635" y="787028"/>
          <a:ext cx="293886" cy="279998"/>
        </a:xfrm>
        <a:custGeom>
          <a:avLst/>
          <a:gdLst/>
          <a:ahLst/>
          <a:cxnLst/>
          <a:rect l="0" t="0" r="0" b="0"/>
          <a:pathLst>
            <a:path>
              <a:moveTo>
                <a:pt x="0" y="279998"/>
              </a:moveTo>
              <a:lnTo>
                <a:pt x="146943" y="279998"/>
              </a:lnTo>
              <a:lnTo>
                <a:pt x="146943" y="0"/>
              </a:lnTo>
              <a:lnTo>
                <a:pt x="293886" y="0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153431" y="916879"/>
        <a:ext cx="20295" cy="20295"/>
      </dsp:txXfrm>
    </dsp:sp>
    <dsp:sp modelId="{4039D637-292E-457C-9FC9-335004FDE11B}">
      <dsp:nvSpPr>
        <dsp:cNvPr id="0" name=""/>
        <dsp:cNvSpPr/>
      </dsp:nvSpPr>
      <dsp:spPr>
        <a:xfrm>
          <a:off x="6016635" y="227031"/>
          <a:ext cx="293886" cy="839995"/>
        </a:xfrm>
        <a:custGeom>
          <a:avLst/>
          <a:gdLst/>
          <a:ahLst/>
          <a:cxnLst/>
          <a:rect l="0" t="0" r="0" b="0"/>
          <a:pathLst>
            <a:path>
              <a:moveTo>
                <a:pt x="0" y="839995"/>
              </a:moveTo>
              <a:lnTo>
                <a:pt x="146943" y="839995"/>
              </a:lnTo>
              <a:lnTo>
                <a:pt x="146943" y="0"/>
              </a:lnTo>
              <a:lnTo>
                <a:pt x="293886" y="0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6141330" y="624781"/>
        <a:ext cx="44496" cy="44496"/>
      </dsp:txXfrm>
    </dsp:sp>
    <dsp:sp modelId="{9CD8FBC6-52F0-43BB-A1D9-EAFB21035975}">
      <dsp:nvSpPr>
        <dsp:cNvPr id="0" name=""/>
        <dsp:cNvSpPr/>
      </dsp:nvSpPr>
      <dsp:spPr>
        <a:xfrm>
          <a:off x="4253317" y="1067027"/>
          <a:ext cx="293886" cy="1119993"/>
        </a:xfrm>
        <a:custGeom>
          <a:avLst/>
          <a:gdLst/>
          <a:ahLst/>
          <a:cxnLst/>
          <a:rect l="0" t="0" r="0" b="0"/>
          <a:pathLst>
            <a:path>
              <a:moveTo>
                <a:pt x="0" y="1119993"/>
              </a:moveTo>
              <a:lnTo>
                <a:pt x="146943" y="1119993"/>
              </a:lnTo>
              <a:lnTo>
                <a:pt x="146943" y="0"/>
              </a:lnTo>
              <a:lnTo>
                <a:pt x="293886" y="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371312" y="1598076"/>
        <a:ext cx="57895" cy="57895"/>
      </dsp:txXfrm>
    </dsp:sp>
    <dsp:sp modelId="{A729B1A2-BDBA-4176-9914-14E499BA2AF5}">
      <dsp:nvSpPr>
        <dsp:cNvPr id="0" name=""/>
        <dsp:cNvSpPr/>
      </dsp:nvSpPr>
      <dsp:spPr>
        <a:xfrm rot="16200000">
          <a:off x="2850377" y="1963022"/>
          <a:ext cx="2357882" cy="447997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Духові інструменти</a:t>
          </a:r>
          <a:endParaRPr lang="uk-UA" sz="2000" kern="1200" dirty="0"/>
        </a:p>
      </dsp:txBody>
      <dsp:txXfrm>
        <a:off x="2850377" y="1963022"/>
        <a:ext cx="2357882" cy="447997"/>
      </dsp:txXfrm>
    </dsp:sp>
    <dsp:sp modelId="{62F568DD-3E30-465A-A65C-FE99B3FC8653}">
      <dsp:nvSpPr>
        <dsp:cNvPr id="0" name=""/>
        <dsp:cNvSpPr/>
      </dsp:nvSpPr>
      <dsp:spPr>
        <a:xfrm>
          <a:off x="4547203" y="843028"/>
          <a:ext cx="1469432" cy="4479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Дерев'яні</a:t>
          </a:r>
          <a:endParaRPr lang="uk-UA" sz="2000" kern="1200" dirty="0"/>
        </a:p>
      </dsp:txBody>
      <dsp:txXfrm>
        <a:off x="4547203" y="843028"/>
        <a:ext cx="1469432" cy="447997"/>
      </dsp:txXfrm>
    </dsp:sp>
    <dsp:sp modelId="{FB9F12FC-C1F8-4697-B742-1DDB07173A2B}">
      <dsp:nvSpPr>
        <dsp:cNvPr id="0" name=""/>
        <dsp:cNvSpPr/>
      </dsp:nvSpPr>
      <dsp:spPr>
        <a:xfrm>
          <a:off x="6310522" y="3032"/>
          <a:ext cx="1469432" cy="44799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Флейта</a:t>
          </a:r>
          <a:endParaRPr lang="uk-UA" sz="2000" kern="1200" dirty="0"/>
        </a:p>
      </dsp:txBody>
      <dsp:txXfrm>
        <a:off x="6310522" y="3032"/>
        <a:ext cx="1469432" cy="447997"/>
      </dsp:txXfrm>
    </dsp:sp>
    <dsp:sp modelId="{87136C59-EFA9-46E6-BAEB-CB5DC1210C34}">
      <dsp:nvSpPr>
        <dsp:cNvPr id="0" name=""/>
        <dsp:cNvSpPr/>
      </dsp:nvSpPr>
      <dsp:spPr>
        <a:xfrm>
          <a:off x="6310522" y="563029"/>
          <a:ext cx="1469432" cy="44799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Кларнет</a:t>
          </a:r>
          <a:endParaRPr lang="uk-UA" sz="2000" kern="1200" dirty="0"/>
        </a:p>
      </dsp:txBody>
      <dsp:txXfrm>
        <a:off x="6310522" y="563029"/>
        <a:ext cx="1469432" cy="447997"/>
      </dsp:txXfrm>
    </dsp:sp>
    <dsp:sp modelId="{3E85E0E0-CC17-4979-AECF-72EFB1417954}">
      <dsp:nvSpPr>
        <dsp:cNvPr id="0" name=""/>
        <dsp:cNvSpPr/>
      </dsp:nvSpPr>
      <dsp:spPr>
        <a:xfrm>
          <a:off x="6310522" y="1123026"/>
          <a:ext cx="1469432" cy="44799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Гобой</a:t>
          </a:r>
          <a:endParaRPr lang="uk-UA" sz="2000" kern="1200" dirty="0"/>
        </a:p>
      </dsp:txBody>
      <dsp:txXfrm>
        <a:off x="6310522" y="1123026"/>
        <a:ext cx="1469432" cy="447997"/>
      </dsp:txXfrm>
    </dsp:sp>
    <dsp:sp modelId="{687C2997-8164-41AF-BD67-2576F10C3E61}">
      <dsp:nvSpPr>
        <dsp:cNvPr id="0" name=""/>
        <dsp:cNvSpPr/>
      </dsp:nvSpPr>
      <dsp:spPr>
        <a:xfrm>
          <a:off x="6310522" y="1683023"/>
          <a:ext cx="1469432" cy="44799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Фагот</a:t>
          </a:r>
        </a:p>
      </dsp:txBody>
      <dsp:txXfrm>
        <a:off x="6310522" y="1683023"/>
        <a:ext cx="1469432" cy="447997"/>
      </dsp:txXfrm>
    </dsp:sp>
    <dsp:sp modelId="{B92547D0-57EF-4A3E-84F2-CCC4E22DF714}">
      <dsp:nvSpPr>
        <dsp:cNvPr id="0" name=""/>
        <dsp:cNvSpPr/>
      </dsp:nvSpPr>
      <dsp:spPr>
        <a:xfrm>
          <a:off x="4547203" y="3083016"/>
          <a:ext cx="1469432" cy="44799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Мідні</a:t>
          </a:r>
          <a:endParaRPr lang="uk-UA" sz="2000" kern="1200" dirty="0"/>
        </a:p>
      </dsp:txBody>
      <dsp:txXfrm>
        <a:off x="4547203" y="3083016"/>
        <a:ext cx="1469432" cy="447997"/>
      </dsp:txXfrm>
    </dsp:sp>
    <dsp:sp modelId="{201BE75E-2784-40C7-A824-74C5B0B57C8B}">
      <dsp:nvSpPr>
        <dsp:cNvPr id="0" name=""/>
        <dsp:cNvSpPr/>
      </dsp:nvSpPr>
      <dsp:spPr>
        <a:xfrm>
          <a:off x="6310522" y="2243020"/>
          <a:ext cx="1469432" cy="44799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Труба</a:t>
          </a:r>
        </a:p>
      </dsp:txBody>
      <dsp:txXfrm>
        <a:off x="6310522" y="2243020"/>
        <a:ext cx="1469432" cy="447997"/>
      </dsp:txXfrm>
    </dsp:sp>
    <dsp:sp modelId="{F6652B05-C165-47DA-8BCE-EF0397BB4F66}">
      <dsp:nvSpPr>
        <dsp:cNvPr id="0" name=""/>
        <dsp:cNvSpPr/>
      </dsp:nvSpPr>
      <dsp:spPr>
        <a:xfrm>
          <a:off x="6310522" y="2803017"/>
          <a:ext cx="1469432" cy="44799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Тромбон</a:t>
          </a:r>
        </a:p>
      </dsp:txBody>
      <dsp:txXfrm>
        <a:off x="6310522" y="2803017"/>
        <a:ext cx="1469432" cy="447997"/>
      </dsp:txXfrm>
    </dsp:sp>
    <dsp:sp modelId="{7C5F15DA-9BC9-45CE-8968-77E1C73588E7}">
      <dsp:nvSpPr>
        <dsp:cNvPr id="0" name=""/>
        <dsp:cNvSpPr/>
      </dsp:nvSpPr>
      <dsp:spPr>
        <a:xfrm>
          <a:off x="6310522" y="3363014"/>
          <a:ext cx="1469432" cy="44799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Валторна</a:t>
          </a:r>
        </a:p>
      </dsp:txBody>
      <dsp:txXfrm>
        <a:off x="6310522" y="3363014"/>
        <a:ext cx="1469432" cy="447997"/>
      </dsp:txXfrm>
    </dsp:sp>
    <dsp:sp modelId="{5821C6E9-F44F-49F3-951F-9DB9F70C32B4}">
      <dsp:nvSpPr>
        <dsp:cNvPr id="0" name=""/>
        <dsp:cNvSpPr/>
      </dsp:nvSpPr>
      <dsp:spPr>
        <a:xfrm>
          <a:off x="6310522" y="3923011"/>
          <a:ext cx="1469432" cy="44799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Туба</a:t>
          </a:r>
        </a:p>
      </dsp:txBody>
      <dsp:txXfrm>
        <a:off x="6310522" y="3923011"/>
        <a:ext cx="1469432" cy="447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36114-6A3C-4629-B305-D19F40F8926C}">
      <dsp:nvSpPr>
        <dsp:cNvPr id="0" name=""/>
        <dsp:cNvSpPr/>
      </dsp:nvSpPr>
      <dsp:spPr>
        <a:xfrm rot="16200000">
          <a:off x="1356750" y="-1356750"/>
          <a:ext cx="2100757" cy="4814258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Литаври</a:t>
          </a:r>
          <a:endParaRPr lang="uk-UA" sz="3200" kern="1200" dirty="0"/>
        </a:p>
      </dsp:txBody>
      <dsp:txXfrm rot="5400000">
        <a:off x="0" y="0"/>
        <a:ext cx="4814258" cy="1575567"/>
      </dsp:txXfrm>
    </dsp:sp>
    <dsp:sp modelId="{386FA2B4-DD90-4B44-B78C-CB6DA3D35DDC}">
      <dsp:nvSpPr>
        <dsp:cNvPr id="0" name=""/>
        <dsp:cNvSpPr/>
      </dsp:nvSpPr>
      <dsp:spPr>
        <a:xfrm>
          <a:off x="4814258" y="0"/>
          <a:ext cx="4814258" cy="2100757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Тарілки</a:t>
          </a:r>
          <a:endParaRPr lang="uk-UA" sz="3200" kern="1200" dirty="0"/>
        </a:p>
      </dsp:txBody>
      <dsp:txXfrm>
        <a:off x="4814258" y="0"/>
        <a:ext cx="4814258" cy="1575567"/>
      </dsp:txXfrm>
    </dsp:sp>
    <dsp:sp modelId="{496DB6BC-EBCA-4494-8D90-68DDFE60DDB6}">
      <dsp:nvSpPr>
        <dsp:cNvPr id="0" name=""/>
        <dsp:cNvSpPr/>
      </dsp:nvSpPr>
      <dsp:spPr>
        <a:xfrm rot="10800000">
          <a:off x="0" y="2100757"/>
          <a:ext cx="4814258" cy="210075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Барабани</a:t>
          </a:r>
          <a:endParaRPr lang="uk-UA" sz="2700" kern="1200" dirty="0"/>
        </a:p>
      </dsp:txBody>
      <dsp:txXfrm rot="10800000">
        <a:off x="0" y="2625946"/>
        <a:ext cx="4814258" cy="1575567"/>
      </dsp:txXfrm>
    </dsp:sp>
    <dsp:sp modelId="{E99B4EA1-E798-4DFE-9C29-86F8E8E443CB}">
      <dsp:nvSpPr>
        <dsp:cNvPr id="0" name=""/>
        <dsp:cNvSpPr/>
      </dsp:nvSpPr>
      <dsp:spPr>
        <a:xfrm rot="5400000">
          <a:off x="6171009" y="744006"/>
          <a:ext cx="2100757" cy="4814258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Трикутник</a:t>
          </a:r>
          <a:endParaRPr lang="uk-UA" sz="2700" kern="1200" dirty="0"/>
        </a:p>
      </dsp:txBody>
      <dsp:txXfrm rot="-5400000">
        <a:off x="4814258" y="2625945"/>
        <a:ext cx="4814258" cy="1575567"/>
      </dsp:txXfrm>
    </dsp:sp>
    <dsp:sp modelId="{68618D9E-5A4C-43FC-AE5A-8D2DE6FFB2F0}">
      <dsp:nvSpPr>
        <dsp:cNvPr id="0" name=""/>
        <dsp:cNvSpPr/>
      </dsp:nvSpPr>
      <dsp:spPr>
        <a:xfrm>
          <a:off x="3369980" y="1575567"/>
          <a:ext cx="2888555" cy="105037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Ударні інструменти</a:t>
          </a:r>
          <a:endParaRPr lang="uk-UA" sz="2600" kern="1200" dirty="0"/>
        </a:p>
      </dsp:txBody>
      <dsp:txXfrm>
        <a:off x="3421255" y="1626842"/>
        <a:ext cx="2786005" cy="94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70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738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3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574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17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35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20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056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02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8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7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FAAADA-3C30-4444-A29E-2D0C139CEF90}" type="datetimeFigureOut">
              <a:rPr lang="uk-UA" smtClean="0"/>
              <a:t>13.01.2018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518E01-0E82-464A-BC1F-6DF63A9BCAA1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91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Симфонічний оркестр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Вивчаємо інструменти симфонічного оркестру</a:t>
            </a:r>
            <a:endParaRPr lang="uk-UA" dirty="0"/>
          </a:p>
        </p:txBody>
      </p:sp>
      <p:pic>
        <p:nvPicPr>
          <p:cNvPr id="1026" name="Picture 2" descr="Результат пошуку зображень за запитом &quot;музи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96" y="111423"/>
            <a:ext cx="4953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Інструменти симфонічного оркестру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41433" y="1846263"/>
            <a:ext cx="6769459" cy="40227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2717"/>
            <a:ext cx="1574163" cy="17252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1433" y="1737360"/>
            <a:ext cx="950673" cy="194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23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uk-UA" b="1" dirty="0" smtClean="0"/>
              <a:t>Струнні інструменти </a:t>
            </a:r>
            <a:endParaRPr lang="uk-UA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20204"/>
              </p:ext>
            </p:extLst>
          </p:nvPr>
        </p:nvGraphicFramePr>
        <p:xfrm>
          <a:off x="879894" y="1777042"/>
          <a:ext cx="10897606" cy="470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32717"/>
            <a:ext cx="1574163" cy="1725283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8" action="ppaction://hlinksldjump" highlightClick="1"/>
          </p:cNvPr>
          <p:cNvSpPr/>
          <p:nvPr/>
        </p:nvSpPr>
        <p:spPr>
          <a:xfrm>
            <a:off x="11401425" y="200025"/>
            <a:ext cx="590550" cy="6286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0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Духові інструменти </a:t>
            </a:r>
            <a:endParaRPr lang="uk-UA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664298"/>
              </p:ext>
            </p:extLst>
          </p:nvPr>
        </p:nvGraphicFramePr>
        <p:xfrm>
          <a:off x="327805" y="1802921"/>
          <a:ext cx="11585274" cy="437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32717"/>
            <a:ext cx="1574163" cy="1725283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8" action="ppaction://hlinksldjump" highlightClick="1"/>
          </p:cNvPr>
          <p:cNvSpPr/>
          <p:nvPr/>
        </p:nvSpPr>
        <p:spPr>
          <a:xfrm>
            <a:off x="11401425" y="200025"/>
            <a:ext cx="590550" cy="6286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84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2717"/>
            <a:ext cx="1574163" cy="17252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Ударні інструменти</a:t>
            </a:r>
            <a:endParaRPr lang="uk-UA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35234"/>
              </p:ext>
            </p:extLst>
          </p:nvPr>
        </p:nvGraphicFramePr>
        <p:xfrm>
          <a:off x="1725282" y="1975449"/>
          <a:ext cx="9628517" cy="4201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назад 5">
            <a:hlinkClick r:id="rId8" action="ppaction://hlinksldjump" highlightClick="1"/>
          </p:cNvPr>
          <p:cNvSpPr/>
          <p:nvPr/>
        </p:nvSpPr>
        <p:spPr>
          <a:xfrm>
            <a:off x="11401425" y="200025"/>
            <a:ext cx="590550" cy="6286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9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</TotalTime>
  <Words>42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Ретро</vt:lpstr>
      <vt:lpstr>Симфонічний оркестр</vt:lpstr>
      <vt:lpstr>Інструменти симфонічного оркестру</vt:lpstr>
      <vt:lpstr>Струнні інструменти </vt:lpstr>
      <vt:lpstr>Духові інструменти </vt:lpstr>
      <vt:lpstr>Ударні інструменти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Симфонічний оркестр</dc:title>
  <dc:creator>Ольга Барна</dc:creator>
  <cp:lastModifiedBy>Ольга Барна</cp:lastModifiedBy>
  <cp:revision>6</cp:revision>
  <dcterms:created xsi:type="dcterms:W3CDTF">2017-11-13T21:07:16Z</dcterms:created>
  <dcterms:modified xsi:type="dcterms:W3CDTF">2018-01-13T16:12:51Z</dcterms:modified>
</cp:coreProperties>
</file>