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97F"/>
    <a:srgbClr val="362997"/>
    <a:srgbClr val="2E6C46"/>
    <a:srgbClr val="984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E6C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700808"/>
            <a:ext cx="2890664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>Скелет людини</a:t>
            </a:r>
            <a:endParaRPr lang="ru-RU" sz="60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395536" y="116632"/>
            <a:ext cx="4740498" cy="64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Практична робота.</a:t>
            </a:r>
            <a:br>
              <a:rPr lang="uk-UA" dirty="0" smtClean="0"/>
            </a:br>
            <a:r>
              <a:rPr lang="uk-UA" dirty="0" smtClean="0">
                <a:solidFill>
                  <a:srgbClr val="002060"/>
                </a:solidFill>
              </a:rPr>
              <a:t>Моя постава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ÐÐ°ÑÑÐ¸Ð½ÐºÐ¸ Ð¿Ð¾ Ð·Ð°Ð¿ÑÐ¾ÑÑ Ð¿ÑÐ°Ð²Ð¸Ð»ÑÐ½Ð° Ð¿Ð¾ÑÑÐ°Ð²Ð° Ñ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3467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6" y="4221088"/>
            <a:ext cx="187458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8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¿ÑÐ°Ð²Ð¸Ð»ÑÐ½Ð° Ð¿Ð¾ÑÑÐ°Ð²Ð° Ñ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295"/>
            <a:ext cx="90890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71399"/>
            <a:ext cx="158690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6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¿ÑÐ°Ð²Ð¸Ð»ÑÐ½Ð° Ð¿Ð¾ÑÑÐ°Ð²Ð° Ñ Ð´Ñ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8760"/>
            <a:ext cx="82998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49"/>
            <a:ext cx="16892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9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¿ÑÐ°Ð²Ð¸Ð»ÑÐ½Ð° Ð¿Ð¾ÑÑÐ°Ð²Ð° Ñ Ð´Ñ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320480" cy="50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7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628800"/>
            <a:ext cx="4618856" cy="1143000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2060"/>
                </a:solidFill>
              </a:rPr>
              <a:t>Кожна частини тіла людини  має свої </a:t>
            </a:r>
            <a:r>
              <a:rPr lang="uk-UA" sz="5400" dirty="0" smtClean="0">
                <a:solidFill>
                  <a:srgbClr val="FF0000"/>
                </a:solidFill>
              </a:rPr>
              <a:t>м'язи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9718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5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Організм людини налічує понад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600 м'язів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81163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кого </a:t>
            </a:r>
            <a:r>
              <a:rPr lang="uk-UA" dirty="0" smtClean="0">
                <a:solidFill>
                  <a:srgbClr val="002060"/>
                </a:solidFill>
              </a:rPr>
              <a:t>міцні і добре </a:t>
            </a:r>
            <a:r>
              <a:rPr lang="uk-UA" dirty="0" smtClean="0"/>
              <a:t>розвинуті </a:t>
            </a:r>
            <a:r>
              <a:rPr lang="uk-UA" dirty="0" smtClean="0">
                <a:solidFill>
                  <a:srgbClr val="002060"/>
                </a:solidFill>
              </a:rPr>
              <a:t>м'язи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80" y="2276872"/>
            <a:ext cx="600939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54201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5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37" y="404664"/>
            <a:ext cx="568208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1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dirty="0" smtClean="0"/>
              <a:t>Фізкультура і </a:t>
            </a:r>
            <a:r>
              <a:rPr lang="uk-UA" sz="5400" dirty="0" smtClean="0">
                <a:solidFill>
                  <a:srgbClr val="2E6C46"/>
                </a:solidFill>
              </a:rPr>
              <a:t>спорт</a:t>
            </a:r>
            <a:r>
              <a:rPr lang="uk-UA" sz="5400" dirty="0" smtClean="0"/>
              <a:t> </a:t>
            </a:r>
            <a:r>
              <a:rPr lang="uk-UA" sz="5400" dirty="0" smtClean="0">
                <a:solidFill>
                  <a:srgbClr val="002060"/>
                </a:solidFill>
              </a:rPr>
              <a:t>тренують м'язи</a:t>
            </a:r>
            <a:r>
              <a:rPr lang="uk-UA" sz="5400" dirty="0" smtClean="0"/>
              <a:t>, завдяки чому  людина стає </a:t>
            </a:r>
            <a:r>
              <a:rPr lang="uk-UA" sz="5400" dirty="0" smtClean="0">
                <a:solidFill>
                  <a:srgbClr val="97297F"/>
                </a:solidFill>
              </a:rPr>
              <a:t>сильною</a:t>
            </a:r>
            <a:r>
              <a:rPr lang="uk-UA" sz="5400" dirty="0" smtClean="0"/>
              <a:t>, </a:t>
            </a:r>
            <a:r>
              <a:rPr lang="uk-UA" sz="5400" dirty="0" smtClean="0">
                <a:solidFill>
                  <a:srgbClr val="362997"/>
                </a:solidFill>
              </a:rPr>
              <a:t>спритною</a:t>
            </a:r>
            <a:r>
              <a:rPr lang="uk-UA" sz="5400" dirty="0" smtClean="0"/>
              <a:t>, </a:t>
            </a:r>
            <a:r>
              <a:rPr lang="uk-UA" sz="5400" dirty="0" smtClean="0">
                <a:solidFill>
                  <a:srgbClr val="984B28"/>
                </a:solidFill>
              </a:rPr>
              <a:t>витривалою</a:t>
            </a:r>
            <a:r>
              <a:rPr lang="uk-UA" sz="5400" dirty="0" smtClean="0"/>
              <a:t>.</a:t>
            </a:r>
            <a:endParaRPr lang="ru-RU" sz="54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7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2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Засоби зміцнення скелета і м'язів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5976" r="5370" b="12442"/>
          <a:stretch/>
        </p:blipFill>
        <p:spPr bwMode="auto">
          <a:xfrm>
            <a:off x="1331640" y="1598063"/>
            <a:ext cx="6278250" cy="41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76" y="3933056"/>
            <a:ext cx="1948119" cy="27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06084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Скелет людини </a:t>
            </a:r>
            <a:r>
              <a:rPr lang="uk-UA" dirty="0" smtClean="0">
                <a:solidFill>
                  <a:srgbClr val="0070C0"/>
                </a:solidFill>
              </a:rPr>
              <a:t>налічує понад </a:t>
            </a:r>
            <a:r>
              <a:rPr lang="uk-UA" dirty="0" smtClean="0"/>
              <a:t>200 різних </a:t>
            </a:r>
            <a:r>
              <a:rPr lang="uk-UA" dirty="0" smtClean="0">
                <a:solidFill>
                  <a:srgbClr val="002060"/>
                </a:solidFill>
              </a:rPr>
              <a:t>за формою </a:t>
            </a:r>
            <a:r>
              <a:rPr lang="uk-UA" dirty="0" smtClean="0">
                <a:solidFill>
                  <a:srgbClr val="97297F"/>
                </a:solidFill>
              </a:rPr>
              <a:t>і розміром </a:t>
            </a:r>
            <a:r>
              <a:rPr lang="uk-UA" dirty="0" smtClean="0"/>
              <a:t>кісток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4768"/>
            <a:ext cx="380655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4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05315"/>
            <a:ext cx="551142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>Чим  є скелет людини  для шкіри  і внутрішніх органів?</a:t>
            </a:r>
            <a:endParaRPr lang="ru-RU" sz="60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3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44824"/>
            <a:ext cx="4546848" cy="1143000"/>
          </a:xfrm>
        </p:spPr>
        <p:txBody>
          <a:bodyPr>
            <a:noAutofit/>
          </a:bodyPr>
          <a:lstStyle/>
          <a:p>
            <a:r>
              <a:rPr lang="uk-UA" sz="4800" dirty="0" smtClean="0"/>
              <a:t>Скелет  </a:t>
            </a:r>
            <a:r>
              <a:rPr lang="uk-UA" sz="4800" dirty="0" smtClean="0">
                <a:solidFill>
                  <a:srgbClr val="362997"/>
                </a:solidFill>
              </a:rPr>
              <a:t>є опорою тіла людини,</a:t>
            </a:r>
            <a:r>
              <a:rPr lang="uk-UA" sz="4800" dirty="0" smtClean="0"/>
              <a:t> він надає тілу </a:t>
            </a:r>
            <a:r>
              <a:rPr lang="uk-UA" sz="4800" dirty="0" smtClean="0">
                <a:solidFill>
                  <a:srgbClr val="0070C0"/>
                </a:solidFill>
              </a:rPr>
              <a:t>певної форми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ÐÐ°ÑÑÐ¸Ð½ÐºÐ¸ Ð¿Ð¾ Ð·Ð°Ð¿ÑÐ¾ÑÑ ÑÐºÐµÐ»ÐµÑ Ð»ÑÐ´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59092"/>
            <a:ext cx="1760271" cy="24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2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362997"/>
                </a:solidFill>
              </a:rPr>
              <a:t>Череп</a:t>
            </a:r>
            <a:r>
              <a:rPr lang="uk-UA" dirty="0" smtClean="0"/>
              <a:t>  дуже </a:t>
            </a:r>
            <a:r>
              <a:rPr lang="uk-UA" dirty="0" smtClean="0">
                <a:solidFill>
                  <a:srgbClr val="002060"/>
                </a:solidFill>
              </a:rPr>
              <a:t>твердий і міцний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AutoShape 2" descr="ÐÐ°ÑÑÐ¸Ð½ÐºÐ¸ Ð¿Ð¾ Ð·Ð°Ð¿ÑÐ¾ÑÑ ÑÐµÑÐµÐ¿ Ð»ÑÐ´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59951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9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Череп </a:t>
            </a:r>
            <a:r>
              <a:rPr lang="uk-UA" dirty="0" smtClean="0">
                <a:solidFill>
                  <a:srgbClr val="362997"/>
                </a:solidFill>
              </a:rPr>
              <a:t>надійно захищає </a:t>
            </a:r>
            <a:r>
              <a:rPr lang="uk-UA" dirty="0" smtClean="0"/>
              <a:t>головний мозок </a:t>
            </a:r>
            <a:r>
              <a:rPr lang="uk-UA" dirty="0" smtClean="0">
                <a:solidFill>
                  <a:srgbClr val="362997"/>
                </a:solidFill>
              </a:rPr>
              <a:t>від пошкоджень</a:t>
            </a:r>
            <a:endParaRPr lang="ru-RU" dirty="0">
              <a:solidFill>
                <a:srgbClr val="362997"/>
              </a:solidFill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8523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Грудна клітка </a:t>
            </a:r>
            <a:r>
              <a:rPr lang="uk-UA" dirty="0" smtClean="0">
                <a:solidFill>
                  <a:srgbClr val="2E6C46"/>
                </a:solidFill>
              </a:rPr>
              <a:t>захищає  від пошкоджень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97297F"/>
                </a:solidFill>
              </a:rPr>
              <a:t>серце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2E6C46"/>
                </a:solidFill>
              </a:rPr>
              <a:t>легені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362997"/>
                </a:solidFill>
              </a:rPr>
              <a:t>печінку</a:t>
            </a:r>
            <a:endParaRPr lang="ru-RU" dirty="0">
              <a:solidFill>
                <a:srgbClr val="362997"/>
              </a:solidFill>
            </a:endParaRPr>
          </a:p>
        </p:txBody>
      </p:sp>
      <p:pic>
        <p:nvPicPr>
          <p:cNvPr id="9218" name="Picture 2" descr="ÐÐ°ÑÑÐ¸Ð½ÐºÐ¸ Ð¿Ð¾ Ð·Ð°Ð¿ÑÐ¾ÑÑ Ð³ÑÑÐ´Ð½Ð° ÐºÐ»ÑÑÐºÐ° Ð»ÑÐ´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38" y="1844824"/>
            <a:ext cx="50609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4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556792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362997"/>
                </a:solidFill>
              </a:rPr>
              <a:t>Хребет має також захисне значення</a:t>
            </a:r>
            <a:r>
              <a:rPr lang="uk-UA" dirty="0" smtClean="0"/>
              <a:t>. </a:t>
            </a:r>
            <a:r>
              <a:rPr lang="uk-UA" dirty="0" smtClean="0">
                <a:solidFill>
                  <a:srgbClr val="2E6C46"/>
                </a:solidFill>
              </a:rPr>
              <a:t>У хребцях є отвори, які утворюють канал</a:t>
            </a:r>
            <a:r>
              <a:rPr lang="uk-UA" dirty="0" smtClean="0"/>
              <a:t>.  У цьому каналі міститься спинний мозок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476672"/>
            <a:ext cx="1152128" cy="54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16224" cy="2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6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002060"/>
                </a:solidFill>
              </a:rPr>
              <a:t>Висновок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6000" dirty="0" smtClean="0"/>
              <a:t>Скелет  є опорою  організму  людини і </a:t>
            </a:r>
            <a:r>
              <a:rPr lang="uk-UA" sz="6000" dirty="0" smtClean="0">
                <a:solidFill>
                  <a:srgbClr val="362997"/>
                </a:solidFill>
              </a:rPr>
              <a:t>захищає  життєво важливі органи від пошкоджень</a:t>
            </a:r>
            <a:endParaRPr lang="ru-RU" sz="6000" dirty="0">
              <a:solidFill>
                <a:srgbClr val="362997"/>
              </a:solidFill>
            </a:endParaRP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66213"/>
            <a:ext cx="1728192" cy="2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32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121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Скелет людини</vt:lpstr>
      <vt:lpstr>Скелет людини налічує понад 200 різних за формою і розміром кісток</vt:lpstr>
      <vt:lpstr>Чим  є скелет людини  для шкіри  і внутрішніх органів?</vt:lpstr>
      <vt:lpstr>Скелет  є опорою тіла людини, він надає тілу певної форми</vt:lpstr>
      <vt:lpstr>Череп  дуже твердий і міцний</vt:lpstr>
      <vt:lpstr>Череп надійно захищає головний мозок від пошкоджень</vt:lpstr>
      <vt:lpstr>Грудна клітка захищає  від пошкоджень серце, легені, печінку</vt:lpstr>
      <vt:lpstr>Хребет має також захисне значення. У хребцях є отвори, які утворюють канал.  У цьому каналі міститься спинний мозок</vt:lpstr>
      <vt:lpstr>Висновок  Скелет  є опорою  організму  людини і захищає  життєво важливі органи від пошкоджень</vt:lpstr>
      <vt:lpstr>Практична робота. Моя постава</vt:lpstr>
      <vt:lpstr>Презентация PowerPoint</vt:lpstr>
      <vt:lpstr>Презентация PowerPoint</vt:lpstr>
      <vt:lpstr>Презентация PowerPoint</vt:lpstr>
      <vt:lpstr>Кожна частини тіла людини  має свої м'язи</vt:lpstr>
      <vt:lpstr>Організм людини налічує понад  600 м'язів</vt:lpstr>
      <vt:lpstr>У кого міцні і добре розвинуті м'язи?</vt:lpstr>
      <vt:lpstr>Презентация PowerPoint</vt:lpstr>
      <vt:lpstr>Фізкультура і спорт тренують м'язи, завдяки чому  людина стає сильною, спритною, витривалою.</vt:lpstr>
      <vt:lpstr>Засоби зміцнення скелета і м'язів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чого потрібні скелет і м'язи?  Опорно-рухова система</dc:title>
  <dc:creator>Серргей</dc:creator>
  <cp:lastModifiedBy>Света</cp:lastModifiedBy>
  <cp:revision>8</cp:revision>
  <dcterms:created xsi:type="dcterms:W3CDTF">2019-04-14T09:30:02Z</dcterms:created>
  <dcterms:modified xsi:type="dcterms:W3CDTF">2023-01-18T18:00:08Z</dcterms:modified>
</cp:coreProperties>
</file>