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77" r:id="rId3"/>
    <p:sldId id="304" r:id="rId4"/>
    <p:sldId id="292" r:id="rId5"/>
    <p:sldId id="300" r:id="rId6"/>
    <p:sldId id="301" r:id="rId7"/>
    <p:sldId id="302" r:id="rId8"/>
    <p:sldId id="303" r:id="rId9"/>
    <p:sldId id="305" r:id="rId10"/>
    <p:sldId id="293" r:id="rId11"/>
    <p:sldId id="294" r:id="rId12"/>
    <p:sldId id="295" r:id="rId13"/>
    <p:sldId id="289" r:id="rId14"/>
    <p:sldId id="28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1B1B"/>
    <a:srgbClr val="00B050"/>
    <a:srgbClr val="FF9900"/>
    <a:srgbClr val="43164A"/>
    <a:srgbClr val="2F3242"/>
    <a:srgbClr val="709E32"/>
    <a:srgbClr val="1694E9"/>
    <a:srgbClr val="FFFF00"/>
    <a:srgbClr val="295FFF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№18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7957" y="3554708"/>
            <a:ext cx="9098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Мандрівка у світ фантастики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uk-UA" sz="3600" i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(продовження).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Фантастичні картини. Зображення композиції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«Політ Карлсона над містом» </a:t>
            </a:r>
          </a:p>
          <a:p>
            <a:pPr algn="ctr"/>
            <a:r>
              <a:rPr lang="uk-UA" sz="3600" i="1" dirty="0">
                <a:solidFill>
                  <a:schemeClr val="tx2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(гуаш чи кольорові олівці, фломастери) </a:t>
            </a:r>
            <a:endParaRPr lang="ru-RU" sz="239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965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CB725-5DF5-4F6D-A240-1969CD8BD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" b="15352"/>
          <a:stretch/>
        </p:blipFill>
        <p:spPr>
          <a:xfrm>
            <a:off x="7986320" y="73300"/>
            <a:ext cx="4121658" cy="341101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3162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Поміркуйте, Карлсон реальний, чи вигаданий персонаж? Чи вдало художник зобразив головного героя, чи, можливо, вам хотілося б щось додати? 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DEA4CBAD-727C-4EE4-B409-504586BE35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465" end="49046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7890" y="1512630"/>
            <a:ext cx="6467787" cy="4850841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BFAFF64-C6EA-4407-B7F9-7EBFD5C938E9}"/>
              </a:ext>
            </a:extLst>
          </p:cNvPr>
          <p:cNvSpPr/>
          <p:nvPr/>
        </p:nvSpPr>
        <p:spPr>
          <a:xfrm>
            <a:off x="336884" y="1357162"/>
            <a:ext cx="4851134" cy="534173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 dirty="0" err="1">
                <a:solidFill>
                  <a:srgbClr val="FFFF00"/>
                </a:solidFill>
                <a:effectLst/>
              </a:rPr>
              <a:t>Фантастичний</a:t>
            </a:r>
            <a:r>
              <a:rPr lang="ru-RU" sz="2400" b="1" i="0" dirty="0">
                <a:solidFill>
                  <a:srgbClr val="FFFF00"/>
                </a:solidFill>
                <a:effectLst/>
              </a:rPr>
              <a:t> образ 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—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це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образ,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вигаданий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людиною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який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не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існує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в реальному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світі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. Людей,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які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їх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придумують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називають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>
                <a:solidFill>
                  <a:srgbClr val="FFFF00"/>
                </a:solidFill>
                <a:effectLst/>
              </a:rPr>
              <a:t>фантастами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, а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самі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образи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можуть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народжуватися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в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літературі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образотворчому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мистецтві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,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кіно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. У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художньому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творі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автор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описує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їх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словами, в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образотворчому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мистецтві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— за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допомогою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зорових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</a:rPr>
              <a:t>образів</a:t>
            </a:r>
            <a:r>
              <a:rPr lang="ru-RU" sz="2400" b="1" i="0" dirty="0">
                <a:solidFill>
                  <a:schemeClr val="bg1"/>
                </a:solidFill>
                <a:effectLst/>
              </a:rPr>
              <a:t>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Розповідь вчителя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DE0DB90-280F-46E1-8388-867772C4615A}"/>
              </a:ext>
            </a:extLst>
          </p:cNvPr>
          <p:cNvSpPr/>
          <p:nvPr/>
        </p:nvSpPr>
        <p:spPr>
          <a:xfrm>
            <a:off x="432053" y="1595785"/>
            <a:ext cx="5650029" cy="4504623"/>
          </a:xfrm>
          <a:prstGeom prst="roundRect">
            <a:avLst/>
          </a:prstGeom>
          <a:solidFill>
            <a:srgbClr val="00B05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Фантазувати</a:t>
            </a:r>
            <a:r>
              <a:rPr lang="ru-RU" sz="2400" b="1" dirty="0"/>
              <a:t> в </a:t>
            </a:r>
            <a:r>
              <a:rPr lang="ru-RU" sz="2400" b="1" dirty="0" err="1"/>
              <a:t>образотворчому</a:t>
            </a:r>
            <a:r>
              <a:rPr lang="ru-RU" sz="2400" b="1" dirty="0"/>
              <a:t> </a:t>
            </a:r>
            <a:r>
              <a:rPr lang="ru-RU" sz="2400" b="1" dirty="0" err="1"/>
              <a:t>мистецтві</a:t>
            </a:r>
            <a:r>
              <a:rPr lang="ru-RU" sz="2400" b="1" dirty="0"/>
              <a:t> </a:t>
            </a:r>
            <a:r>
              <a:rPr lang="ru-RU" sz="2400" b="1" dirty="0" err="1"/>
              <a:t>складніше</a:t>
            </a:r>
            <a:r>
              <a:rPr lang="ru-RU" sz="2400" b="1" dirty="0"/>
              <a:t>, </a:t>
            </a:r>
            <a:r>
              <a:rPr lang="ru-RU" sz="2400" b="1" dirty="0" err="1"/>
              <a:t>ніж</a:t>
            </a:r>
            <a:r>
              <a:rPr lang="ru-RU" sz="2400" b="1" dirty="0"/>
              <a:t> </a:t>
            </a:r>
            <a:r>
              <a:rPr lang="ru-RU" sz="2400" b="1" dirty="0" err="1"/>
              <a:t>описувати</a:t>
            </a:r>
            <a:r>
              <a:rPr lang="ru-RU" sz="2400" b="1" dirty="0"/>
              <a:t> </a:t>
            </a:r>
            <a:r>
              <a:rPr lang="ru-RU" sz="2400" b="1" dirty="0" err="1"/>
              <a:t>уявні</a:t>
            </a:r>
            <a:r>
              <a:rPr lang="ru-RU" sz="2400" b="1" dirty="0"/>
              <a:t> </a:t>
            </a:r>
            <a:r>
              <a:rPr lang="ru-RU" sz="2400" b="1" dirty="0" err="1"/>
              <a:t>події</a:t>
            </a:r>
            <a:r>
              <a:rPr lang="ru-RU" sz="2400" b="1" dirty="0"/>
              <a:t> словами. </a:t>
            </a:r>
            <a:endParaRPr lang="en-US" sz="2400" b="1" dirty="0"/>
          </a:p>
          <a:p>
            <a:pPr algn="ctr"/>
            <a:r>
              <a:rPr lang="ru-RU" sz="2400" b="1" dirty="0"/>
              <a:t>Як і </a:t>
            </a:r>
            <a:r>
              <a:rPr lang="ru-RU" sz="2400" b="1" dirty="0" err="1"/>
              <a:t>письменники</a:t>
            </a:r>
            <a:r>
              <a:rPr lang="ru-RU" sz="2400" b="1" dirty="0"/>
              <a:t>, художники - </a:t>
            </a:r>
            <a:r>
              <a:rPr lang="ru-RU" sz="2400" b="1" dirty="0" err="1"/>
              <a:t>фантасти</a:t>
            </a:r>
            <a:r>
              <a:rPr lang="ru-RU" sz="2400" b="1" dirty="0"/>
              <a:t> </a:t>
            </a:r>
            <a:r>
              <a:rPr lang="ru-RU" sz="2400" b="1" dirty="0" err="1"/>
              <a:t>вигадують</a:t>
            </a:r>
            <a:r>
              <a:rPr lang="ru-RU" sz="2400" b="1" dirty="0"/>
              <a:t> </a:t>
            </a:r>
            <a:r>
              <a:rPr lang="ru-RU" sz="2400" b="1" dirty="0" err="1"/>
              <a:t>незвичні</a:t>
            </a:r>
            <a:r>
              <a:rPr lang="ru-RU" sz="2400" b="1" dirty="0"/>
              <a:t> </a:t>
            </a:r>
            <a:r>
              <a:rPr lang="ru-RU" sz="2400" b="1" dirty="0" err="1"/>
              <a:t>події</a:t>
            </a:r>
            <a:r>
              <a:rPr lang="ru-RU" sz="2400" b="1" dirty="0"/>
              <a:t>, </a:t>
            </a:r>
            <a:r>
              <a:rPr lang="ru-RU" sz="2400" b="1" dirty="0" err="1"/>
              <a:t>придумують</a:t>
            </a:r>
            <a:r>
              <a:rPr lang="ru-RU" sz="2400" b="1" dirty="0"/>
              <a:t> </a:t>
            </a:r>
            <a:r>
              <a:rPr lang="ru-RU" sz="2400" b="1" dirty="0" err="1"/>
              <a:t>неймовірні</a:t>
            </a:r>
            <a:r>
              <a:rPr lang="ru-RU" sz="2400" b="1" dirty="0"/>
              <a:t> </a:t>
            </a:r>
            <a:r>
              <a:rPr lang="ru-RU" sz="2400" b="1" dirty="0" err="1"/>
              <a:t>зображення</a:t>
            </a:r>
            <a:r>
              <a:rPr lang="ru-RU" sz="2400" b="1" dirty="0"/>
              <a:t>. </a:t>
            </a:r>
            <a:r>
              <a:rPr lang="ru-RU" sz="2400" b="1" dirty="0" err="1"/>
              <a:t>Такі</a:t>
            </a:r>
            <a:r>
              <a:rPr lang="ru-RU" sz="2400" b="1" dirty="0"/>
              <a:t> </a:t>
            </a:r>
            <a:r>
              <a:rPr lang="ru-RU" sz="2400" b="1" dirty="0" err="1"/>
              <a:t>фантастичні</a:t>
            </a:r>
            <a:r>
              <a:rPr lang="ru-RU" sz="2400" b="1" dirty="0"/>
              <a:t> </a:t>
            </a:r>
            <a:r>
              <a:rPr lang="ru-RU" sz="2400" b="1" dirty="0" err="1"/>
              <a:t>картини</a:t>
            </a:r>
            <a:r>
              <a:rPr lang="ru-RU" sz="2400" b="1" dirty="0"/>
              <a:t> </a:t>
            </a:r>
            <a:r>
              <a:rPr lang="ru-RU" sz="2400" b="1" dirty="0" err="1"/>
              <a:t>занурюють</a:t>
            </a:r>
            <a:r>
              <a:rPr lang="ru-RU" sz="2400" b="1" dirty="0"/>
              <a:t> у </a:t>
            </a:r>
            <a:r>
              <a:rPr lang="ru-RU" sz="2400" b="1" dirty="0" err="1"/>
              <a:t>світ</a:t>
            </a:r>
            <a:r>
              <a:rPr lang="ru-RU" sz="2400" b="1" dirty="0"/>
              <a:t> </a:t>
            </a:r>
            <a:r>
              <a:rPr lang="ru-RU" sz="2400" b="1" dirty="0" err="1"/>
              <a:t>неможливого</a:t>
            </a:r>
            <a:r>
              <a:rPr lang="ru-RU" sz="2400" b="1" dirty="0"/>
              <a:t>, </a:t>
            </a:r>
            <a:r>
              <a:rPr lang="ru-RU" sz="2400" b="1" dirty="0" err="1"/>
              <a:t>показують</a:t>
            </a:r>
            <a:r>
              <a:rPr lang="ru-RU" sz="2400" b="1" dirty="0"/>
              <a:t> </a:t>
            </a:r>
            <a:r>
              <a:rPr lang="ru-RU" sz="2400" b="1" dirty="0" err="1"/>
              <a:t>нереальну</a:t>
            </a:r>
            <a:r>
              <a:rPr lang="ru-RU" sz="2400" b="1" dirty="0"/>
              <a:t> красу, </a:t>
            </a:r>
            <a:r>
              <a:rPr lang="ru-RU" sz="2400" b="1" dirty="0" err="1"/>
              <a:t>якої</a:t>
            </a:r>
            <a:r>
              <a:rPr lang="ru-RU" sz="2400" b="1" dirty="0"/>
              <a:t> не </a:t>
            </a:r>
            <a:r>
              <a:rPr lang="ru-RU" sz="2400" b="1" dirty="0" err="1"/>
              <a:t>побачиш</a:t>
            </a:r>
            <a:r>
              <a:rPr lang="ru-RU" sz="2400" b="1" dirty="0"/>
              <a:t> у </a:t>
            </a:r>
            <a:r>
              <a:rPr lang="ru-RU" sz="2400" b="1" dirty="0" err="1"/>
              <a:t>житті</a:t>
            </a:r>
            <a:r>
              <a:rPr lang="ru-RU" sz="2400" b="1" dirty="0"/>
              <a:t>.</a:t>
            </a:r>
          </a:p>
        </p:txBody>
      </p:sp>
      <p:pic>
        <p:nvPicPr>
          <p:cNvPr id="12290" name="Picture 2" descr="Картинка Карлсон PNG - Детские - Картинки PNG - Галерейка">
            <a:extLst>
              <a:ext uri="{FF2B5EF4-FFF2-40B4-BE49-F238E27FC236}">
                <a16:creationId xmlns:a16="http://schemas.microsoft.com/office/drawing/2014/main" id="{261A459B-0CB8-4D47-A6B8-ADDC37A0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93" y="1074810"/>
            <a:ext cx="3930762" cy="578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7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Розгляньте світлину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57E1D31A-38EC-478F-8BBF-0845A14C0307}"/>
              </a:ext>
            </a:extLst>
          </p:cNvPr>
          <p:cNvSpPr/>
          <p:nvPr/>
        </p:nvSpPr>
        <p:spPr>
          <a:xfrm>
            <a:off x="256900" y="1496962"/>
            <a:ext cx="4784883" cy="871076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відбувається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картині</a:t>
            </a:r>
            <a:r>
              <a:rPr lang="ru-RU" sz="2400" b="1" dirty="0">
                <a:solidFill>
                  <a:schemeClr val="bg1"/>
                </a:solidFill>
              </a:rPr>
              <a:t>? </a:t>
            </a:r>
            <a:r>
              <a:rPr lang="ru-RU" sz="2400" b="1" dirty="0" err="1">
                <a:solidFill>
                  <a:schemeClr val="bg1"/>
                </a:solidFill>
              </a:rPr>
              <a:t>Події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реальні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чи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фантастичні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1266" name="Picture 2" descr="Anna-Silivonchik-hudozhnitsa_49 - SuperCoolPics">
            <a:extLst>
              <a:ext uri="{FF2B5EF4-FFF2-40B4-BE49-F238E27FC236}">
                <a16:creationId xmlns:a16="http://schemas.microsoft.com/office/drawing/2014/main" id="{CACEA8DF-6B13-440D-BCF3-4174954CB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73" y="1739134"/>
            <a:ext cx="6589827" cy="433464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">
            <a:extLst>
              <a:ext uri="{FF2B5EF4-FFF2-40B4-BE49-F238E27FC236}">
                <a16:creationId xmlns:a16="http://schemas.microsoft.com/office/drawing/2014/main" id="{D1D66978-3B27-4853-8997-828BA4DF3F7B}"/>
              </a:ext>
            </a:extLst>
          </p:cNvPr>
          <p:cNvSpPr/>
          <p:nvPr/>
        </p:nvSpPr>
        <p:spPr>
          <a:xfrm>
            <a:off x="333666" y="2714313"/>
            <a:ext cx="4708116" cy="871076"/>
          </a:xfrm>
          <a:prstGeom prst="roundRect">
            <a:avLst/>
          </a:prstGeom>
          <a:solidFill>
            <a:schemeClr val="accent2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Де й коли вони </a:t>
            </a:r>
            <a:r>
              <a:rPr lang="ru-RU" sz="2400" b="1" dirty="0" err="1"/>
              <a:t>відбуваються</a:t>
            </a:r>
            <a:r>
              <a:rPr lang="ru-RU" sz="2400" b="1" dirty="0"/>
              <a:t>? 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Скругленный прямоугольник 1">
            <a:extLst>
              <a:ext uri="{FF2B5EF4-FFF2-40B4-BE49-F238E27FC236}">
                <a16:creationId xmlns:a16="http://schemas.microsoft.com/office/drawing/2014/main" id="{C7E7F966-4E59-4DD3-A491-1DA453164FA6}"/>
              </a:ext>
            </a:extLst>
          </p:cNvPr>
          <p:cNvSpPr/>
          <p:nvPr/>
        </p:nvSpPr>
        <p:spPr>
          <a:xfrm>
            <a:off x="256899" y="3978962"/>
            <a:ext cx="4784883" cy="871076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незвичного</a:t>
            </a:r>
            <a:r>
              <a:rPr lang="ru-RU" sz="2400" b="1" dirty="0"/>
              <a:t> в </a:t>
            </a:r>
            <a:r>
              <a:rPr lang="ru-RU" sz="2400" b="1" dirty="0" err="1"/>
              <a:t>зображенні</a:t>
            </a:r>
            <a:r>
              <a:rPr lang="ru-RU" sz="2400" b="1" dirty="0"/>
              <a:t> людей, </a:t>
            </a:r>
            <a:r>
              <a:rPr lang="ru-RU" sz="2400" b="1" dirty="0" err="1"/>
              <a:t>тварин</a:t>
            </a:r>
            <a:r>
              <a:rPr lang="ru-RU" sz="2400" b="1" dirty="0"/>
              <a:t>, </a:t>
            </a:r>
            <a:r>
              <a:rPr lang="ru-RU" sz="2400" b="1" dirty="0" err="1"/>
              <a:t>рослин</a:t>
            </a:r>
            <a:r>
              <a:rPr lang="ru-RU" sz="2400" b="1" dirty="0"/>
              <a:t>?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13" name="Скругленный прямоугольник 1">
            <a:extLst>
              <a:ext uri="{FF2B5EF4-FFF2-40B4-BE49-F238E27FC236}">
                <a16:creationId xmlns:a16="http://schemas.microsoft.com/office/drawing/2014/main" id="{3D4D17E9-5D77-4D33-998F-CB64D9F172BD}"/>
              </a:ext>
            </a:extLst>
          </p:cNvPr>
          <p:cNvSpPr/>
          <p:nvPr/>
        </p:nvSpPr>
        <p:spPr>
          <a:xfrm>
            <a:off x="256899" y="5136357"/>
            <a:ext cx="4784883" cy="1227114"/>
          </a:xfrm>
          <a:prstGeom prst="roundRect">
            <a:avLst/>
          </a:prstGeom>
          <a:solidFill>
            <a:schemeClr val="accent2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тобі</a:t>
            </a:r>
            <a:r>
              <a:rPr lang="ru-RU" sz="2400" b="1" dirty="0"/>
              <a:t> </a:t>
            </a:r>
            <a:r>
              <a:rPr lang="ru-RU" sz="2400" b="1" dirty="0" err="1"/>
              <a:t>сподобалося</a:t>
            </a:r>
            <a:r>
              <a:rPr lang="ru-RU" sz="2400" b="1" dirty="0"/>
              <a:t> </a:t>
            </a:r>
            <a:r>
              <a:rPr lang="ru-RU" sz="2400" b="1" dirty="0" err="1"/>
              <a:t>найбільше</a:t>
            </a:r>
            <a:r>
              <a:rPr lang="ru-RU" sz="2400" b="1" dirty="0"/>
              <a:t>? </a:t>
            </a:r>
            <a:r>
              <a:rPr lang="ru-RU" sz="2400" b="1" dirty="0" err="1"/>
              <a:t>Запропонуй</a:t>
            </a:r>
            <a:r>
              <a:rPr lang="ru-RU" sz="2400" b="1" dirty="0"/>
              <a:t> свою </a:t>
            </a:r>
            <a:r>
              <a:rPr lang="ru-RU" sz="2400" b="1" dirty="0" err="1"/>
              <a:t>назву</a:t>
            </a:r>
            <a:r>
              <a:rPr lang="ru-RU" sz="2400" b="1" dirty="0"/>
              <a:t> </a:t>
            </a:r>
            <a:r>
              <a:rPr lang="ru-RU" sz="2400" b="1" dirty="0" err="1"/>
              <a:t>картини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906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Послідовність малювання </a:t>
            </a:r>
            <a:r>
              <a:rPr lang="ru-RU" sz="2000" b="1" dirty="0" err="1"/>
              <a:t>композиції</a:t>
            </a:r>
            <a:r>
              <a:rPr lang="ru-RU" sz="2000" b="1" dirty="0"/>
              <a:t> «</a:t>
            </a:r>
            <a:r>
              <a:rPr lang="ru-RU" sz="2000" b="1" dirty="0" err="1"/>
              <a:t>Політ</a:t>
            </a:r>
            <a:r>
              <a:rPr lang="ru-RU" sz="2000" b="1" dirty="0"/>
              <a:t> Карлсона над </a:t>
            </a:r>
            <a:r>
              <a:rPr lang="ru-RU" sz="2000" b="1" dirty="0" err="1"/>
              <a:t>містом</a:t>
            </a:r>
            <a:r>
              <a:rPr lang="ru-RU" sz="2000" b="1" dirty="0"/>
              <a:t>»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7073FE-100C-40E3-BE08-A540CC5B8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4" t="7211" r="34236" b="8351"/>
          <a:stretch/>
        </p:blipFill>
        <p:spPr>
          <a:xfrm>
            <a:off x="611594" y="1418141"/>
            <a:ext cx="3384192" cy="5120640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887169-B186-46DE-A7E6-BC0A9E7F3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60" t="6035" r="34316" b="7211"/>
          <a:stretch/>
        </p:blipFill>
        <p:spPr>
          <a:xfrm>
            <a:off x="4538764" y="1441969"/>
            <a:ext cx="3282215" cy="509681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1A76CF-B8E9-4F2E-8EC3-36F2329E3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42" t="5754" r="34158" b="7211"/>
          <a:stretch/>
        </p:blipFill>
        <p:spPr>
          <a:xfrm>
            <a:off x="8363957" y="1441969"/>
            <a:ext cx="3279402" cy="5096812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1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Продемонструйте власні малюнки</a:t>
            </a:r>
          </a:p>
        </p:txBody>
      </p:sp>
      <p:pic>
        <p:nvPicPr>
          <p:cNvPr id="7" name="Picture 4" descr="Клуб живописи для детей начнёт свою работу в Покровском храм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6" y="1194616"/>
            <a:ext cx="5872153" cy="553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Відгадайте загадку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9CEF1947-A2C6-41CE-907D-1907A4A62854}"/>
              </a:ext>
            </a:extLst>
          </p:cNvPr>
          <p:cNvSpPr/>
          <p:nvPr/>
        </p:nvSpPr>
        <p:spPr>
          <a:xfrm>
            <a:off x="334256" y="2172748"/>
            <a:ext cx="4472636" cy="3071605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0" dirty="0" err="1">
                <a:solidFill>
                  <a:schemeClr val="bg1"/>
                </a:solidFill>
                <a:effectLst/>
              </a:rPr>
              <a:t>Втік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із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мультика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дивак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. </a:t>
            </a:r>
          </a:p>
          <a:p>
            <a:pPr algn="ctr"/>
            <a:r>
              <a:rPr lang="ru-RU" sz="2800" b="1" i="0" dirty="0">
                <a:solidFill>
                  <a:schemeClr val="bg1"/>
                </a:solidFill>
                <a:effectLst/>
              </a:rPr>
              <a:t>Як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це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трапилося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, як? </a:t>
            </a:r>
          </a:p>
          <a:p>
            <a:pPr algn="ctr"/>
            <a:r>
              <a:rPr lang="ru-RU" sz="2800" b="1" i="0" dirty="0" err="1">
                <a:solidFill>
                  <a:schemeClr val="bg1"/>
                </a:solidFill>
                <a:effectLst/>
              </a:rPr>
              <a:t>Дуже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просто,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наче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птах, </a:t>
            </a:r>
          </a:p>
          <a:p>
            <a:pPr algn="ctr"/>
            <a:r>
              <a:rPr lang="ru-RU" sz="2800" b="1" i="0" dirty="0" err="1">
                <a:solidFill>
                  <a:schemeClr val="bg1"/>
                </a:solidFill>
                <a:effectLst/>
              </a:rPr>
              <a:t>Полетів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собі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 на </a:t>
            </a:r>
            <a:r>
              <a:rPr lang="ru-RU" sz="2800" b="1" i="0" dirty="0" err="1">
                <a:solidFill>
                  <a:schemeClr val="bg1"/>
                </a:solidFill>
                <a:effectLst/>
              </a:rPr>
              <a:t>дах</a:t>
            </a:r>
            <a:r>
              <a:rPr lang="ru-RU" sz="2800" b="1" i="0" dirty="0"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647E52D8-E724-4249-B659-7C269C0C6753}"/>
              </a:ext>
            </a:extLst>
          </p:cNvPr>
          <p:cNvSpPr/>
          <p:nvPr/>
        </p:nvSpPr>
        <p:spPr>
          <a:xfrm>
            <a:off x="2537017" y="5570290"/>
            <a:ext cx="2009816" cy="666937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i="1" dirty="0"/>
              <a:t>Карлсон</a:t>
            </a:r>
            <a:endParaRPr lang="ru-RU" sz="3200" i="1" dirty="0"/>
          </a:p>
        </p:txBody>
      </p:sp>
      <p:pic>
        <p:nvPicPr>
          <p:cNvPr id="2050" name="Picture 2" descr="✓ Карлсон #89 скачать клипарт бесплатно - Clipart-DB">
            <a:extLst>
              <a:ext uri="{FF2B5EF4-FFF2-40B4-BE49-F238E27FC236}">
                <a16:creationId xmlns:a16="http://schemas.microsoft.com/office/drawing/2014/main" id="{B5182C3D-2329-4FB9-8B5D-F2EE53884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86" y="1040655"/>
            <a:ext cx="4376878" cy="537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Як звати хлопчика – друга Карлсона?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Дядько Федір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 Малюк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Максим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026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Скільки років хлопчику?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5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В)7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6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75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Де живе Карлсон?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На дереві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 У будинку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На даху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70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Яка улюблена їжа Карлсона?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А)Варення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В)Печиво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Б)Мед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0003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Що подарували батьки на день народження Малюку?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Котика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 Песика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Хом’ячка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03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Як ласкаво називає себе Карлсон?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Чоловік у розквіті сил 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 Чоловік, з яким ніколи не сумно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62396" y="3140103"/>
            <a:ext cx="5026310" cy="1065402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Чоловік у найкращій формі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26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19.01.2023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Вікторина «Як добре ви знаєте мультфільм «Малюк та Карлсон»»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1">
            <a:extLst>
              <a:ext uri="{FF2B5EF4-FFF2-40B4-BE49-F238E27FC236}">
                <a16:creationId xmlns:a16="http://schemas.microsoft.com/office/drawing/2014/main" id="{4E6E37E8-D96E-4546-AD5F-EF8C7A4C1472}"/>
              </a:ext>
            </a:extLst>
          </p:cNvPr>
          <p:cNvSpPr/>
          <p:nvPr/>
        </p:nvSpPr>
        <p:spPr>
          <a:xfrm>
            <a:off x="3120705" y="1210478"/>
            <a:ext cx="6048461" cy="1065402"/>
          </a:xfrm>
          <a:prstGeom prst="roundRect">
            <a:avLst/>
          </a:prstGeom>
          <a:solidFill>
            <a:schemeClr val="accent1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Як Карлсон рухається у повітрі?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Скругленный прямоугольник 1">
            <a:extLst>
              <a:ext uri="{FF2B5EF4-FFF2-40B4-BE49-F238E27FC236}">
                <a16:creationId xmlns:a16="http://schemas.microsoft.com/office/drawing/2014/main" id="{A866D107-F5E0-4469-AA62-AC7263E13B4B}"/>
              </a:ext>
            </a:extLst>
          </p:cNvPr>
          <p:cNvSpPr/>
          <p:nvPr/>
        </p:nvSpPr>
        <p:spPr>
          <a:xfrm>
            <a:off x="482461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А) Таємними крилами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8" name="Скругленный прямоугольник 1">
            <a:extLst>
              <a:ext uri="{FF2B5EF4-FFF2-40B4-BE49-F238E27FC236}">
                <a16:creationId xmlns:a16="http://schemas.microsoft.com/office/drawing/2014/main" id="{AA36D4CA-54B5-4ACB-BE3D-6C8217B62E80}"/>
              </a:ext>
            </a:extLst>
          </p:cNvPr>
          <p:cNvSpPr/>
          <p:nvPr/>
        </p:nvSpPr>
        <p:spPr>
          <a:xfrm>
            <a:off x="3435385" y="4797861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В) Парашутом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Скругленный прямоугольник 1">
            <a:extLst>
              <a:ext uri="{FF2B5EF4-FFF2-40B4-BE49-F238E27FC236}">
                <a16:creationId xmlns:a16="http://schemas.microsoft.com/office/drawing/2014/main" id="{D3A23F05-897D-4A86-BFCD-C5D2FBC547A9}"/>
              </a:ext>
            </a:extLst>
          </p:cNvPr>
          <p:cNvSpPr/>
          <p:nvPr/>
        </p:nvSpPr>
        <p:spPr>
          <a:xfrm>
            <a:off x="6391272" y="3140103"/>
            <a:ext cx="5026310" cy="1065402"/>
          </a:xfrm>
          <a:prstGeom prst="roundRect">
            <a:avLst/>
          </a:prstGeom>
          <a:solidFill>
            <a:srgbClr val="FF9900"/>
          </a:solidFill>
          <a:ln w="762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/>
              </a:rPr>
              <a:t>Б) Пропелером</a:t>
            </a:r>
            <a:endParaRPr lang="ru-RU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8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440</Words>
  <Application>Microsoft Office PowerPoint</Application>
  <PresentationFormat>Широкоэкранный</PresentationFormat>
  <Paragraphs>88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151</cp:revision>
  <dcterms:created xsi:type="dcterms:W3CDTF">2018-01-05T16:38:53Z</dcterms:created>
  <dcterms:modified xsi:type="dcterms:W3CDTF">2023-01-19T04:42:06Z</dcterms:modified>
</cp:coreProperties>
</file>