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3"/>
  </p:notesMasterIdLst>
  <p:sldIdLst>
    <p:sldId id="608" r:id="rId3"/>
    <p:sldId id="779" r:id="rId4"/>
    <p:sldId id="780" r:id="rId5"/>
    <p:sldId id="781" r:id="rId6"/>
    <p:sldId id="711" r:id="rId7"/>
    <p:sldId id="737" r:id="rId8"/>
    <p:sldId id="782" r:id="rId9"/>
    <p:sldId id="683" r:id="rId10"/>
    <p:sldId id="783" r:id="rId11"/>
    <p:sldId id="747" r:id="rId12"/>
    <p:sldId id="785" r:id="rId13"/>
    <p:sldId id="786" r:id="rId14"/>
    <p:sldId id="787" r:id="rId15"/>
    <p:sldId id="788" r:id="rId16"/>
    <p:sldId id="784" r:id="rId17"/>
    <p:sldId id="789" r:id="rId18"/>
    <p:sldId id="790" r:id="rId19"/>
    <p:sldId id="791" r:id="rId20"/>
    <p:sldId id="792" r:id="rId21"/>
    <p:sldId id="744" r:id="rId22"/>
    <p:sldId id="768" r:id="rId23"/>
    <p:sldId id="769" r:id="rId24"/>
    <p:sldId id="793" r:id="rId25"/>
    <p:sldId id="794" r:id="rId26"/>
    <p:sldId id="770" r:id="rId27"/>
    <p:sldId id="771" r:id="rId28"/>
    <p:sldId id="743" r:id="rId29"/>
    <p:sldId id="774" r:id="rId30"/>
    <p:sldId id="472" r:id="rId31"/>
    <p:sldId id="473" r:id="rId32"/>
  </p:sldIdLst>
  <p:sldSz cx="14400213" cy="8099425"/>
  <p:notesSz cx="6858000" cy="9144000"/>
  <p:defaultTextStyle>
    <a:defPPr>
      <a:defRPr lang="nl-NL"/>
    </a:defPPr>
    <a:lvl1pPr marL="0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1pPr>
    <a:lvl2pPr marL="539863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2pPr>
    <a:lvl3pPr marL="1079727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3pPr>
    <a:lvl4pPr marL="1619592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4pPr>
    <a:lvl5pPr marL="2159456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5pPr>
    <a:lvl6pPr marL="2699320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6pPr>
    <a:lvl7pPr marL="3239183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7pPr>
    <a:lvl8pPr marL="3779046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8pPr>
    <a:lvl9pPr marL="4318911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E75B6"/>
    <a:srgbClr val="00BCF1"/>
    <a:srgbClr val="F44336"/>
    <a:srgbClr val="3F51B5"/>
    <a:srgbClr val="009688"/>
    <a:srgbClr val="FF5722"/>
    <a:srgbClr val="4CAF50"/>
    <a:srgbClr val="6C992B"/>
    <a:srgbClr val="FF9E00"/>
    <a:srgbClr val="719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ітлий стиль 3 –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із теми 1 –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27F97BB-C833-4FB7-BDE5-3F7075034690}" styleName="Стиль із теми 2 –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із теми 2 –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із теми 2 –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із теми 2 –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Стиль із теми 1 –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44" autoAdjust="0"/>
    <p:restoredTop sz="94660"/>
  </p:normalViewPr>
  <p:slideViewPr>
    <p:cSldViewPr snapToGrid="0">
      <p:cViewPr>
        <p:scale>
          <a:sx n="40" d="100"/>
          <a:sy n="40" d="100"/>
        </p:scale>
        <p:origin x="-816" y="-54"/>
      </p:cViewPr>
      <p:guideLst>
        <p:guide orient="horz" pos="2551"/>
        <p:guide pos="45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9F47D-97CC-44E4-A185-7F6298C878C2}" type="datetimeFigureOut">
              <a:rPr lang="uk-UA" smtClean="0"/>
              <a:t>19.01.2023</a:t>
            </a:fld>
            <a:endParaRPr lang="uk-UA" dirty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9399A-B587-42BB-B4A2-B5768FCE6146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35054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0027" y="1325531"/>
            <a:ext cx="10800160" cy="2819800"/>
          </a:xfrm>
        </p:spPr>
        <p:txBody>
          <a:bodyPr anchor="b"/>
          <a:lstStyle>
            <a:lvl1pPr algn="ctr">
              <a:defRPr sz="70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027" y="4254073"/>
            <a:ext cx="10800160" cy="1955486"/>
          </a:xfrm>
        </p:spPr>
        <p:txBody>
          <a:bodyPr/>
          <a:lstStyle>
            <a:lvl1pPr marL="0" indent="0" algn="ctr">
              <a:buNone/>
              <a:defRPr sz="2834"/>
            </a:lvl1pPr>
            <a:lvl2pPr marL="539953" indent="0" algn="ctr">
              <a:buNone/>
              <a:defRPr sz="2362"/>
            </a:lvl2pPr>
            <a:lvl3pPr marL="1079906" indent="0" algn="ctr">
              <a:buNone/>
              <a:defRPr sz="2126"/>
            </a:lvl3pPr>
            <a:lvl4pPr marL="1619860" indent="0" algn="ctr">
              <a:buNone/>
              <a:defRPr sz="1890"/>
            </a:lvl4pPr>
            <a:lvl5pPr marL="2159813" indent="0" algn="ctr">
              <a:buNone/>
              <a:defRPr sz="1890"/>
            </a:lvl5pPr>
            <a:lvl6pPr marL="2699766" indent="0" algn="ctr">
              <a:buNone/>
              <a:defRPr sz="1890"/>
            </a:lvl6pPr>
            <a:lvl7pPr marL="3239719" indent="0" algn="ctr">
              <a:buNone/>
              <a:defRPr sz="1890"/>
            </a:lvl7pPr>
            <a:lvl8pPr marL="3779672" indent="0" algn="ctr">
              <a:buNone/>
              <a:defRPr sz="1890"/>
            </a:lvl8pPr>
            <a:lvl9pPr marL="4319626" indent="0" algn="ctr">
              <a:buNone/>
              <a:defRPr sz="189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7027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1929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05152" y="431220"/>
            <a:ext cx="3105046" cy="6863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015" y="431220"/>
            <a:ext cx="9135135" cy="6863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4526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0027" y="1325531"/>
            <a:ext cx="10800160" cy="2819800"/>
          </a:xfrm>
        </p:spPr>
        <p:txBody>
          <a:bodyPr anchor="b"/>
          <a:lstStyle>
            <a:lvl1pPr algn="ctr">
              <a:defRPr sz="7086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027" y="4254073"/>
            <a:ext cx="10800160" cy="1955486"/>
          </a:xfrm>
        </p:spPr>
        <p:txBody>
          <a:bodyPr/>
          <a:lstStyle>
            <a:lvl1pPr marL="0" indent="0" algn="ctr">
              <a:buNone/>
              <a:defRPr sz="2834"/>
            </a:lvl1pPr>
            <a:lvl2pPr marL="539953" indent="0" algn="ctr">
              <a:buNone/>
              <a:defRPr sz="2362"/>
            </a:lvl2pPr>
            <a:lvl3pPr marL="1079906" indent="0" algn="ctr">
              <a:buNone/>
              <a:defRPr sz="2126"/>
            </a:lvl3pPr>
            <a:lvl4pPr marL="1619860" indent="0" algn="ctr">
              <a:buNone/>
              <a:defRPr sz="1890"/>
            </a:lvl4pPr>
            <a:lvl5pPr marL="2159813" indent="0" algn="ctr">
              <a:buNone/>
              <a:defRPr sz="1890"/>
            </a:lvl5pPr>
            <a:lvl6pPr marL="2699766" indent="0" algn="ctr">
              <a:buNone/>
              <a:defRPr sz="1890"/>
            </a:lvl6pPr>
            <a:lvl7pPr marL="3239719" indent="0" algn="ctr">
              <a:buNone/>
              <a:defRPr sz="1890"/>
            </a:lvl7pPr>
            <a:lvl8pPr marL="3779672" indent="0" algn="ctr">
              <a:buNone/>
              <a:defRPr sz="1890"/>
            </a:lvl8pPr>
            <a:lvl9pPr marL="4319626" indent="0" algn="ctr">
              <a:buNone/>
              <a:defRPr sz="189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622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370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514" y="2019234"/>
            <a:ext cx="12420184" cy="3369135"/>
          </a:xfrm>
        </p:spPr>
        <p:txBody>
          <a:bodyPr anchor="b"/>
          <a:lstStyle>
            <a:lvl1pPr>
              <a:defRPr sz="7086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514" y="5420241"/>
            <a:ext cx="12420184" cy="1771749"/>
          </a:xfrm>
        </p:spPr>
        <p:txBody>
          <a:bodyPr/>
          <a:lstStyle>
            <a:lvl1pPr marL="0" indent="0">
              <a:buNone/>
              <a:defRPr sz="2834">
                <a:solidFill>
                  <a:schemeClr val="tx1">
                    <a:tint val="75000"/>
                  </a:schemeClr>
                </a:solidFill>
              </a:defRPr>
            </a:lvl1pPr>
            <a:lvl2pPr marL="539953" indent="0">
              <a:buNone/>
              <a:defRPr sz="2362">
                <a:solidFill>
                  <a:schemeClr val="tx1">
                    <a:tint val="75000"/>
                  </a:schemeClr>
                </a:solidFill>
              </a:defRPr>
            </a:lvl2pPr>
            <a:lvl3pPr marL="1079906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3pPr>
            <a:lvl4pPr marL="16198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4pPr>
            <a:lvl5pPr marL="2159813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5pPr>
            <a:lvl6pPr marL="269976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6pPr>
            <a:lvl7pPr marL="3239719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7pPr>
            <a:lvl8pPr marL="3779672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8pPr>
            <a:lvl9pPr marL="431962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398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014" y="2156098"/>
            <a:ext cx="6120091" cy="5139011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0109" y="2156098"/>
            <a:ext cx="6120091" cy="5139011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488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431221"/>
            <a:ext cx="12420184" cy="1565514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1892" y="1985485"/>
            <a:ext cx="6091965" cy="973055"/>
          </a:xfrm>
        </p:spPr>
        <p:txBody>
          <a:bodyPr anchor="b"/>
          <a:lstStyle>
            <a:lvl1pPr marL="0" indent="0">
              <a:buNone/>
              <a:defRPr sz="2834" b="1"/>
            </a:lvl1pPr>
            <a:lvl2pPr marL="539953" indent="0">
              <a:buNone/>
              <a:defRPr sz="2362" b="1"/>
            </a:lvl2pPr>
            <a:lvl3pPr marL="1079906" indent="0">
              <a:buNone/>
              <a:defRPr sz="2126" b="1"/>
            </a:lvl3pPr>
            <a:lvl4pPr marL="1619860" indent="0">
              <a:buNone/>
              <a:defRPr sz="1890" b="1"/>
            </a:lvl4pPr>
            <a:lvl5pPr marL="2159813" indent="0">
              <a:buNone/>
              <a:defRPr sz="1890" b="1"/>
            </a:lvl5pPr>
            <a:lvl6pPr marL="2699766" indent="0">
              <a:buNone/>
              <a:defRPr sz="1890" b="1"/>
            </a:lvl6pPr>
            <a:lvl7pPr marL="3239719" indent="0">
              <a:buNone/>
              <a:defRPr sz="1890" b="1"/>
            </a:lvl7pPr>
            <a:lvl8pPr marL="3779672" indent="0">
              <a:buNone/>
              <a:defRPr sz="1890" b="1"/>
            </a:lvl8pPr>
            <a:lvl9pPr marL="4319626" indent="0">
              <a:buNone/>
              <a:defRPr sz="189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1892" y="2958540"/>
            <a:ext cx="6091965" cy="4351567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0108" y="1985485"/>
            <a:ext cx="6121966" cy="973055"/>
          </a:xfrm>
        </p:spPr>
        <p:txBody>
          <a:bodyPr anchor="b"/>
          <a:lstStyle>
            <a:lvl1pPr marL="0" indent="0">
              <a:buNone/>
              <a:defRPr sz="2834" b="1"/>
            </a:lvl1pPr>
            <a:lvl2pPr marL="539953" indent="0">
              <a:buNone/>
              <a:defRPr sz="2362" b="1"/>
            </a:lvl2pPr>
            <a:lvl3pPr marL="1079906" indent="0">
              <a:buNone/>
              <a:defRPr sz="2126" b="1"/>
            </a:lvl3pPr>
            <a:lvl4pPr marL="1619860" indent="0">
              <a:buNone/>
              <a:defRPr sz="1890" b="1"/>
            </a:lvl4pPr>
            <a:lvl5pPr marL="2159813" indent="0">
              <a:buNone/>
              <a:defRPr sz="1890" b="1"/>
            </a:lvl5pPr>
            <a:lvl6pPr marL="2699766" indent="0">
              <a:buNone/>
              <a:defRPr sz="1890" b="1"/>
            </a:lvl6pPr>
            <a:lvl7pPr marL="3239719" indent="0">
              <a:buNone/>
              <a:defRPr sz="1890" b="1"/>
            </a:lvl7pPr>
            <a:lvl8pPr marL="3779672" indent="0">
              <a:buNone/>
              <a:defRPr sz="1890" b="1"/>
            </a:lvl8pPr>
            <a:lvl9pPr marL="4319626" indent="0">
              <a:buNone/>
              <a:defRPr sz="189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90108" y="2958540"/>
            <a:ext cx="6121966" cy="4351567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408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009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557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2" y="539962"/>
            <a:ext cx="4644443" cy="1889866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966" y="1166169"/>
            <a:ext cx="7290108" cy="5755841"/>
          </a:xfrm>
        </p:spPr>
        <p:txBody>
          <a:bodyPr/>
          <a:lstStyle>
            <a:lvl1pPr>
              <a:defRPr sz="3779"/>
            </a:lvl1pPr>
            <a:lvl2pPr>
              <a:defRPr sz="3307"/>
            </a:lvl2pPr>
            <a:lvl3pPr>
              <a:defRPr sz="2834"/>
            </a:lvl3pPr>
            <a:lvl4pPr>
              <a:defRPr sz="2362"/>
            </a:lvl4pPr>
            <a:lvl5pPr>
              <a:defRPr sz="2362"/>
            </a:lvl5pPr>
            <a:lvl6pPr>
              <a:defRPr sz="2362"/>
            </a:lvl6pPr>
            <a:lvl7pPr>
              <a:defRPr sz="2362"/>
            </a:lvl7pPr>
            <a:lvl8pPr>
              <a:defRPr sz="2362"/>
            </a:lvl8pPr>
            <a:lvl9pPr>
              <a:defRPr sz="2362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2" y="2429828"/>
            <a:ext cx="4644443" cy="4501556"/>
          </a:xfrm>
        </p:spPr>
        <p:txBody>
          <a:bodyPr/>
          <a:lstStyle>
            <a:lvl1pPr marL="0" indent="0">
              <a:buNone/>
              <a:defRPr sz="1890"/>
            </a:lvl1pPr>
            <a:lvl2pPr marL="539953" indent="0">
              <a:buNone/>
              <a:defRPr sz="1653"/>
            </a:lvl2pPr>
            <a:lvl3pPr marL="1079906" indent="0">
              <a:buNone/>
              <a:defRPr sz="1417"/>
            </a:lvl3pPr>
            <a:lvl4pPr marL="1619860" indent="0">
              <a:buNone/>
              <a:defRPr sz="1181"/>
            </a:lvl4pPr>
            <a:lvl5pPr marL="2159813" indent="0">
              <a:buNone/>
              <a:defRPr sz="1181"/>
            </a:lvl5pPr>
            <a:lvl6pPr marL="2699766" indent="0">
              <a:buNone/>
              <a:defRPr sz="1181"/>
            </a:lvl6pPr>
            <a:lvl7pPr marL="3239719" indent="0">
              <a:buNone/>
              <a:defRPr sz="1181"/>
            </a:lvl7pPr>
            <a:lvl8pPr marL="3779672" indent="0">
              <a:buNone/>
              <a:defRPr sz="1181"/>
            </a:lvl8pPr>
            <a:lvl9pPr marL="4319626" indent="0">
              <a:buNone/>
              <a:defRPr sz="118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406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0894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2" y="539962"/>
            <a:ext cx="4644443" cy="1889866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21966" y="1166169"/>
            <a:ext cx="7290108" cy="5755841"/>
          </a:xfrm>
        </p:spPr>
        <p:txBody>
          <a:bodyPr anchor="t"/>
          <a:lstStyle>
            <a:lvl1pPr marL="0" indent="0">
              <a:buNone/>
              <a:defRPr sz="3779"/>
            </a:lvl1pPr>
            <a:lvl2pPr marL="539953" indent="0">
              <a:buNone/>
              <a:defRPr sz="3307"/>
            </a:lvl2pPr>
            <a:lvl3pPr marL="1079906" indent="0">
              <a:buNone/>
              <a:defRPr sz="2834"/>
            </a:lvl3pPr>
            <a:lvl4pPr marL="1619860" indent="0">
              <a:buNone/>
              <a:defRPr sz="2362"/>
            </a:lvl4pPr>
            <a:lvl5pPr marL="2159813" indent="0">
              <a:buNone/>
              <a:defRPr sz="2362"/>
            </a:lvl5pPr>
            <a:lvl6pPr marL="2699766" indent="0">
              <a:buNone/>
              <a:defRPr sz="2362"/>
            </a:lvl6pPr>
            <a:lvl7pPr marL="3239719" indent="0">
              <a:buNone/>
              <a:defRPr sz="2362"/>
            </a:lvl7pPr>
            <a:lvl8pPr marL="3779672" indent="0">
              <a:buNone/>
              <a:defRPr sz="2362"/>
            </a:lvl8pPr>
            <a:lvl9pPr marL="4319626" indent="0">
              <a:buNone/>
              <a:defRPr sz="2362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2" y="2429828"/>
            <a:ext cx="4644443" cy="4501556"/>
          </a:xfrm>
        </p:spPr>
        <p:txBody>
          <a:bodyPr/>
          <a:lstStyle>
            <a:lvl1pPr marL="0" indent="0">
              <a:buNone/>
              <a:defRPr sz="1890"/>
            </a:lvl1pPr>
            <a:lvl2pPr marL="539953" indent="0">
              <a:buNone/>
              <a:defRPr sz="1653"/>
            </a:lvl2pPr>
            <a:lvl3pPr marL="1079906" indent="0">
              <a:buNone/>
              <a:defRPr sz="1417"/>
            </a:lvl3pPr>
            <a:lvl4pPr marL="1619860" indent="0">
              <a:buNone/>
              <a:defRPr sz="1181"/>
            </a:lvl4pPr>
            <a:lvl5pPr marL="2159813" indent="0">
              <a:buNone/>
              <a:defRPr sz="1181"/>
            </a:lvl5pPr>
            <a:lvl6pPr marL="2699766" indent="0">
              <a:buNone/>
              <a:defRPr sz="1181"/>
            </a:lvl6pPr>
            <a:lvl7pPr marL="3239719" indent="0">
              <a:buNone/>
              <a:defRPr sz="1181"/>
            </a:lvl7pPr>
            <a:lvl8pPr marL="3779672" indent="0">
              <a:buNone/>
              <a:defRPr sz="1181"/>
            </a:lvl8pPr>
            <a:lvl9pPr marL="4319626" indent="0">
              <a:buNone/>
              <a:defRPr sz="118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483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649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05152" y="431220"/>
            <a:ext cx="3105046" cy="6863888"/>
          </a:xfrm>
        </p:spPr>
        <p:txBody>
          <a:bodyPr vert="eaVert"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016" y="431220"/>
            <a:ext cx="9135135" cy="686388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819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514" y="2019233"/>
            <a:ext cx="12420184" cy="3369135"/>
          </a:xfrm>
        </p:spPr>
        <p:txBody>
          <a:bodyPr anchor="b"/>
          <a:lstStyle>
            <a:lvl1pPr>
              <a:defRPr sz="70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514" y="5420241"/>
            <a:ext cx="12420184" cy="1771749"/>
          </a:xfrm>
        </p:spPr>
        <p:txBody>
          <a:bodyPr/>
          <a:lstStyle>
            <a:lvl1pPr marL="0" indent="0">
              <a:buNone/>
              <a:defRPr sz="2834">
                <a:solidFill>
                  <a:schemeClr val="tx1">
                    <a:tint val="75000"/>
                  </a:schemeClr>
                </a:solidFill>
              </a:defRPr>
            </a:lvl1pPr>
            <a:lvl2pPr marL="539953" indent="0">
              <a:buNone/>
              <a:defRPr sz="2362">
                <a:solidFill>
                  <a:schemeClr val="tx1">
                    <a:tint val="75000"/>
                  </a:schemeClr>
                </a:solidFill>
              </a:defRPr>
            </a:lvl2pPr>
            <a:lvl3pPr marL="1079906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3pPr>
            <a:lvl4pPr marL="16198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4pPr>
            <a:lvl5pPr marL="2159813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5pPr>
            <a:lvl6pPr marL="269976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6pPr>
            <a:lvl7pPr marL="3239719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7pPr>
            <a:lvl8pPr marL="3779672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8pPr>
            <a:lvl9pPr marL="431962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2822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014" y="2156097"/>
            <a:ext cx="6120091" cy="51390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0108" y="2156097"/>
            <a:ext cx="6120091" cy="51390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6682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431220"/>
            <a:ext cx="12420184" cy="156551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1891" y="1985485"/>
            <a:ext cx="6091965" cy="973055"/>
          </a:xfrm>
        </p:spPr>
        <p:txBody>
          <a:bodyPr anchor="b"/>
          <a:lstStyle>
            <a:lvl1pPr marL="0" indent="0">
              <a:buNone/>
              <a:defRPr sz="2834" b="1"/>
            </a:lvl1pPr>
            <a:lvl2pPr marL="539953" indent="0">
              <a:buNone/>
              <a:defRPr sz="2362" b="1"/>
            </a:lvl2pPr>
            <a:lvl3pPr marL="1079906" indent="0">
              <a:buNone/>
              <a:defRPr sz="2126" b="1"/>
            </a:lvl3pPr>
            <a:lvl4pPr marL="1619860" indent="0">
              <a:buNone/>
              <a:defRPr sz="1890" b="1"/>
            </a:lvl4pPr>
            <a:lvl5pPr marL="2159813" indent="0">
              <a:buNone/>
              <a:defRPr sz="1890" b="1"/>
            </a:lvl5pPr>
            <a:lvl6pPr marL="2699766" indent="0">
              <a:buNone/>
              <a:defRPr sz="1890" b="1"/>
            </a:lvl6pPr>
            <a:lvl7pPr marL="3239719" indent="0">
              <a:buNone/>
              <a:defRPr sz="1890" b="1"/>
            </a:lvl7pPr>
            <a:lvl8pPr marL="3779672" indent="0">
              <a:buNone/>
              <a:defRPr sz="1890" b="1"/>
            </a:lvl8pPr>
            <a:lvl9pPr marL="4319626" indent="0">
              <a:buNone/>
              <a:defRPr sz="189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1891" y="2958540"/>
            <a:ext cx="6091965" cy="43515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0108" y="1985485"/>
            <a:ext cx="6121966" cy="973055"/>
          </a:xfrm>
        </p:spPr>
        <p:txBody>
          <a:bodyPr anchor="b"/>
          <a:lstStyle>
            <a:lvl1pPr marL="0" indent="0">
              <a:buNone/>
              <a:defRPr sz="2834" b="1"/>
            </a:lvl1pPr>
            <a:lvl2pPr marL="539953" indent="0">
              <a:buNone/>
              <a:defRPr sz="2362" b="1"/>
            </a:lvl2pPr>
            <a:lvl3pPr marL="1079906" indent="0">
              <a:buNone/>
              <a:defRPr sz="2126" b="1"/>
            </a:lvl3pPr>
            <a:lvl4pPr marL="1619860" indent="0">
              <a:buNone/>
              <a:defRPr sz="1890" b="1"/>
            </a:lvl4pPr>
            <a:lvl5pPr marL="2159813" indent="0">
              <a:buNone/>
              <a:defRPr sz="1890" b="1"/>
            </a:lvl5pPr>
            <a:lvl6pPr marL="2699766" indent="0">
              <a:buNone/>
              <a:defRPr sz="1890" b="1"/>
            </a:lvl6pPr>
            <a:lvl7pPr marL="3239719" indent="0">
              <a:buNone/>
              <a:defRPr sz="1890" b="1"/>
            </a:lvl7pPr>
            <a:lvl8pPr marL="3779672" indent="0">
              <a:buNone/>
              <a:defRPr sz="1890" b="1"/>
            </a:lvl8pPr>
            <a:lvl9pPr marL="4319626" indent="0">
              <a:buNone/>
              <a:defRPr sz="189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90108" y="2958540"/>
            <a:ext cx="6121966" cy="43515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309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5931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9015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1" y="539962"/>
            <a:ext cx="4644443" cy="1889866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966" y="1166168"/>
            <a:ext cx="7290108" cy="5755841"/>
          </a:xfrm>
        </p:spPr>
        <p:txBody>
          <a:bodyPr/>
          <a:lstStyle>
            <a:lvl1pPr>
              <a:defRPr sz="3779"/>
            </a:lvl1pPr>
            <a:lvl2pPr>
              <a:defRPr sz="3307"/>
            </a:lvl2pPr>
            <a:lvl3pPr>
              <a:defRPr sz="2834"/>
            </a:lvl3pPr>
            <a:lvl4pPr>
              <a:defRPr sz="2362"/>
            </a:lvl4pPr>
            <a:lvl5pPr>
              <a:defRPr sz="2362"/>
            </a:lvl5pPr>
            <a:lvl6pPr>
              <a:defRPr sz="2362"/>
            </a:lvl6pPr>
            <a:lvl7pPr>
              <a:defRPr sz="2362"/>
            </a:lvl7pPr>
            <a:lvl8pPr>
              <a:defRPr sz="2362"/>
            </a:lvl8pPr>
            <a:lvl9pPr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1" y="2429828"/>
            <a:ext cx="4644443" cy="4501556"/>
          </a:xfrm>
        </p:spPr>
        <p:txBody>
          <a:bodyPr/>
          <a:lstStyle>
            <a:lvl1pPr marL="0" indent="0">
              <a:buNone/>
              <a:defRPr sz="1890"/>
            </a:lvl1pPr>
            <a:lvl2pPr marL="539953" indent="0">
              <a:buNone/>
              <a:defRPr sz="1653"/>
            </a:lvl2pPr>
            <a:lvl3pPr marL="1079906" indent="0">
              <a:buNone/>
              <a:defRPr sz="1417"/>
            </a:lvl3pPr>
            <a:lvl4pPr marL="1619860" indent="0">
              <a:buNone/>
              <a:defRPr sz="1181"/>
            </a:lvl4pPr>
            <a:lvl5pPr marL="2159813" indent="0">
              <a:buNone/>
              <a:defRPr sz="1181"/>
            </a:lvl5pPr>
            <a:lvl6pPr marL="2699766" indent="0">
              <a:buNone/>
              <a:defRPr sz="1181"/>
            </a:lvl6pPr>
            <a:lvl7pPr marL="3239719" indent="0">
              <a:buNone/>
              <a:defRPr sz="1181"/>
            </a:lvl7pPr>
            <a:lvl8pPr marL="3779672" indent="0">
              <a:buNone/>
              <a:defRPr sz="1181"/>
            </a:lvl8pPr>
            <a:lvl9pPr marL="4319626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3920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1" y="539962"/>
            <a:ext cx="4644443" cy="1889866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21966" y="1166168"/>
            <a:ext cx="7290108" cy="5755841"/>
          </a:xfrm>
        </p:spPr>
        <p:txBody>
          <a:bodyPr anchor="t"/>
          <a:lstStyle>
            <a:lvl1pPr marL="0" indent="0">
              <a:buNone/>
              <a:defRPr sz="3779"/>
            </a:lvl1pPr>
            <a:lvl2pPr marL="539953" indent="0">
              <a:buNone/>
              <a:defRPr sz="3307"/>
            </a:lvl2pPr>
            <a:lvl3pPr marL="1079906" indent="0">
              <a:buNone/>
              <a:defRPr sz="2834"/>
            </a:lvl3pPr>
            <a:lvl4pPr marL="1619860" indent="0">
              <a:buNone/>
              <a:defRPr sz="2362"/>
            </a:lvl4pPr>
            <a:lvl5pPr marL="2159813" indent="0">
              <a:buNone/>
              <a:defRPr sz="2362"/>
            </a:lvl5pPr>
            <a:lvl6pPr marL="2699766" indent="0">
              <a:buNone/>
              <a:defRPr sz="2362"/>
            </a:lvl6pPr>
            <a:lvl7pPr marL="3239719" indent="0">
              <a:buNone/>
              <a:defRPr sz="2362"/>
            </a:lvl7pPr>
            <a:lvl8pPr marL="3779672" indent="0">
              <a:buNone/>
              <a:defRPr sz="2362"/>
            </a:lvl8pPr>
            <a:lvl9pPr marL="4319626" indent="0">
              <a:buNone/>
              <a:defRPr sz="2362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1" y="2429828"/>
            <a:ext cx="4644443" cy="4501556"/>
          </a:xfrm>
        </p:spPr>
        <p:txBody>
          <a:bodyPr/>
          <a:lstStyle>
            <a:lvl1pPr marL="0" indent="0">
              <a:buNone/>
              <a:defRPr sz="1890"/>
            </a:lvl1pPr>
            <a:lvl2pPr marL="539953" indent="0">
              <a:buNone/>
              <a:defRPr sz="1653"/>
            </a:lvl2pPr>
            <a:lvl3pPr marL="1079906" indent="0">
              <a:buNone/>
              <a:defRPr sz="1417"/>
            </a:lvl3pPr>
            <a:lvl4pPr marL="1619860" indent="0">
              <a:buNone/>
              <a:defRPr sz="1181"/>
            </a:lvl4pPr>
            <a:lvl5pPr marL="2159813" indent="0">
              <a:buNone/>
              <a:defRPr sz="1181"/>
            </a:lvl5pPr>
            <a:lvl6pPr marL="2699766" indent="0">
              <a:buNone/>
              <a:defRPr sz="1181"/>
            </a:lvl6pPr>
            <a:lvl7pPr marL="3239719" indent="0">
              <a:buNone/>
              <a:defRPr sz="1181"/>
            </a:lvl7pPr>
            <a:lvl8pPr marL="3779672" indent="0">
              <a:buNone/>
              <a:defRPr sz="1181"/>
            </a:lvl8pPr>
            <a:lvl9pPr marL="4319626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19-1-2023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1073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015" y="431220"/>
            <a:ext cx="12420184" cy="1565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015" y="2156097"/>
            <a:ext cx="12420184" cy="513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7506968"/>
            <a:ext cx="4860072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091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79906" rtl="0" eaLnBrk="1" latinLnBrk="0" hangingPunct="1">
        <a:lnSpc>
          <a:spcPct val="90000"/>
        </a:lnSpc>
        <a:spcBef>
          <a:spcPct val="0"/>
        </a:spcBef>
        <a:buNone/>
        <a:defRPr sz="51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77" indent="-269977" algn="l" defTabSz="107990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30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88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3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78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69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64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02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53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0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60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13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76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19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672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62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015" y="431221"/>
            <a:ext cx="12420184" cy="1565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015" y="2156098"/>
            <a:ext cx="12420184" cy="513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7506969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C46C2-E70E-41E8-B8D2-5438C7F4DB69}" type="datetimeFigureOut">
              <a:rPr lang="en-GB" smtClean="0"/>
              <a:t>19/01/2023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7506969"/>
            <a:ext cx="4860072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7506969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5AF59-58FE-43EB-B1D0-B07C81C980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865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ver dir="u"/>
  </p:transition>
  <p:txStyles>
    <p:titleStyle>
      <a:lvl1pPr algn="l" defTabSz="1079906" rtl="0" eaLnBrk="1" latinLnBrk="0" hangingPunct="1">
        <a:lnSpc>
          <a:spcPct val="90000"/>
        </a:lnSpc>
        <a:spcBef>
          <a:spcPct val="0"/>
        </a:spcBef>
        <a:buNone/>
        <a:defRPr sz="51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77" indent="-269977" algn="l" defTabSz="107990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30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88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3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78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69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64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02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53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0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60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13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76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19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672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62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51299" y="156442"/>
            <a:ext cx="5130752" cy="1291171"/>
          </a:xfrm>
          <a:prstGeom prst="rect">
            <a:avLst/>
          </a:prstGeom>
        </p:spPr>
        <p:txBody>
          <a:bodyPr vert="horz" lIns="170056" tIns="85027" rIns="170056" bIns="85027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3498DB"/>
                </a:solidFill>
                <a:latin typeface="Segoe UI Semilight"/>
                <a:ea typeface="+mj-ea"/>
                <a:cs typeface="Segoe UI Semilight"/>
              </a:defRPr>
            </a:lvl1pPr>
          </a:lstStyle>
          <a:p>
            <a:pPr algn="l" defTabSz="539953"/>
            <a:r>
              <a:rPr lang="uk-UA" sz="5500" dirty="0">
                <a:solidFill>
                  <a:srgbClr val="3F51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УРОК 34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22" y="1634370"/>
            <a:ext cx="14398977" cy="4947016"/>
          </a:xfrm>
          <a:prstGeom prst="rect">
            <a:avLst/>
          </a:prstGeom>
          <a:solidFill>
            <a:srgbClr val="3F51B5"/>
          </a:solidFill>
          <a:ln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806" y="2942705"/>
            <a:ext cx="7051298" cy="19941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uk-UA" sz="60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Електричне </a:t>
            </a:r>
            <a:br>
              <a:rPr lang="uk-UA" sz="60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uk-UA" sz="60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поле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336" y="6576"/>
            <a:ext cx="4025635" cy="1587620"/>
          </a:xfrm>
          <a:prstGeom prst="rect">
            <a:avLst/>
          </a:prstGeom>
        </p:spPr>
      </p:pic>
      <p:pic>
        <p:nvPicPr>
          <p:cNvPr id="1028" name="Picture 4" descr="Результат пошуку зображень за запитом &quot;Comb hair electrification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2"/>
          <a:stretch/>
        </p:blipFill>
        <p:spPr bwMode="auto">
          <a:xfrm>
            <a:off x="7200104" y="1874136"/>
            <a:ext cx="6522614" cy="446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3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Властивості електричного поля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4" name="Button Color - Down"/>
          <p:cNvSpPr/>
          <p:nvPr/>
        </p:nvSpPr>
        <p:spPr>
          <a:xfrm>
            <a:off x="542442" y="1792432"/>
            <a:ext cx="6176065" cy="718522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Електричне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поле:</a:t>
            </a:r>
            <a:endParaRPr lang="en-US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Button Color - Down"/>
          <p:cNvSpPr/>
          <p:nvPr/>
        </p:nvSpPr>
        <p:spPr>
          <a:xfrm>
            <a:off x="243242" y="2850637"/>
            <a:ext cx="6774467" cy="2992954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Існує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будь-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якій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точці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простору,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оточує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заряд 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заряджену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сферу)</a:t>
            </a:r>
          </a:p>
        </p:txBody>
      </p:sp>
      <p:pic>
        <p:nvPicPr>
          <p:cNvPr id="16" name="Рисунок 1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r="6810"/>
          <a:stretch/>
        </p:blipFill>
        <p:spPr>
          <a:xfrm>
            <a:off x="7391561" y="1550098"/>
            <a:ext cx="6842913" cy="4392649"/>
          </a:xfrm>
          <a:prstGeom prst="rect">
            <a:avLst/>
          </a:prstGeom>
        </p:spPr>
      </p:pic>
      <p:sp>
        <p:nvSpPr>
          <p:cNvPr id="24" name="Button Color - Down"/>
          <p:cNvSpPr/>
          <p:nvPr/>
        </p:nvSpPr>
        <p:spPr>
          <a:xfrm>
            <a:off x="243242" y="6326595"/>
            <a:ext cx="13991232" cy="840349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З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віддаленням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заряду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стає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слабшим</a:t>
            </a:r>
            <a:endParaRPr lang="ru-RU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9977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5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Властивості електричного поля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4" name="Button Color - Down"/>
          <p:cNvSpPr/>
          <p:nvPr/>
        </p:nvSpPr>
        <p:spPr>
          <a:xfrm>
            <a:off x="542442" y="1792432"/>
            <a:ext cx="6176065" cy="718522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Електричне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поле:</a:t>
            </a:r>
            <a:endParaRPr lang="en-US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Button Color - Down"/>
          <p:cNvSpPr/>
          <p:nvPr/>
        </p:nvSpPr>
        <p:spPr>
          <a:xfrm>
            <a:off x="243242" y="2850637"/>
            <a:ext cx="6774467" cy="779254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Має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енергію</a:t>
            </a:r>
            <a:endParaRPr lang="ru-RU" sz="44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r="6810"/>
          <a:stretch/>
        </p:blipFill>
        <p:spPr>
          <a:xfrm>
            <a:off x="7391561" y="1870112"/>
            <a:ext cx="6842913" cy="4392649"/>
          </a:xfrm>
          <a:prstGeom prst="rect">
            <a:avLst/>
          </a:prstGeom>
        </p:spPr>
      </p:pic>
      <p:sp>
        <p:nvSpPr>
          <p:cNvPr id="24" name="Button Color - Down"/>
          <p:cNvSpPr/>
          <p:nvPr/>
        </p:nvSpPr>
        <p:spPr>
          <a:xfrm>
            <a:off x="243242" y="4062146"/>
            <a:ext cx="6774467" cy="2185056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Може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існувати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будь-де</a:t>
            </a:r>
          </a:p>
          <a:p>
            <a:pPr algn="ctr" defTabSz="1079649">
              <a:defRPr/>
            </a:pP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навіть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вакуумі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589252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5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utton Color - Down"/>
          <p:cNvSpPr/>
          <p:nvPr/>
        </p:nvSpPr>
        <p:spPr>
          <a:xfrm>
            <a:off x="6673393" y="6831886"/>
            <a:ext cx="7599861" cy="628882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</a:t>
            </a:r>
            <a:r>
              <a:rPr lang="ru-RU" sz="4000" b="1" i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помістити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«—» заряд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226" y="850278"/>
            <a:ext cx="5912194" cy="513727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Button Color - Down"/>
          <p:cNvSpPr/>
          <p:nvPr/>
        </p:nvSpPr>
        <p:spPr>
          <a:xfrm>
            <a:off x="291259" y="1259916"/>
            <a:ext cx="6259692" cy="6200852"/>
          </a:xfrm>
          <a:prstGeom prst="rect">
            <a:avLst/>
          </a:prstGeom>
          <a:solidFill>
            <a:srgbClr val="F44336"/>
          </a:solidFill>
          <a:ln w="38100">
            <a:solidFill>
              <a:srgbClr val="F4433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79906">
              <a:defRPr/>
            </a:pPr>
            <a:r>
              <a:rPr lang="ru-RU" sz="4399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Силові</a:t>
            </a:r>
            <a:r>
              <a:rPr lang="ru-RU" sz="4399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лінії</a:t>
            </a:r>
            <a:r>
              <a:rPr lang="ru-RU" sz="4399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електричного</a:t>
            </a:r>
            <a:r>
              <a:rPr lang="ru-RU" sz="4399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поля 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—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умовні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лінії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уздовж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дотичних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яких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заряджене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тіло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діє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сила з боку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електричного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поля.</a:t>
            </a:r>
            <a:endParaRPr kumimoji="0" lang="uk-UA" sz="4399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9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Графічне зображення електричного поля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4" name="Button Color - Down"/>
          <p:cNvSpPr/>
          <p:nvPr/>
        </p:nvSpPr>
        <p:spPr>
          <a:xfrm>
            <a:off x="6679281" y="6039694"/>
            <a:ext cx="7599861" cy="628882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</a:t>
            </a:r>
            <a:r>
              <a:rPr lang="ru-RU" sz="4000" b="1" i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А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помістити</a:t>
            </a:r>
            <a:r>
              <a:rPr lang="ru-RU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«+» заряд</a:t>
            </a:r>
          </a:p>
        </p:txBody>
      </p:sp>
    </p:spTree>
    <p:extLst>
      <p:ext uri="{BB962C8B-B14F-4D97-AF65-F5344CB8AC3E}">
        <p14:creationId xmlns:p14="http://schemas.microsoft.com/office/powerpoint/2010/main" val="35592394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6" grpId="0" animBg="1"/>
      <p:bldP spid="5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Графічне зображення електричного поля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24" name="Button Color - Down"/>
          <p:cNvSpPr/>
          <p:nvPr/>
        </p:nvSpPr>
        <p:spPr>
          <a:xfrm>
            <a:off x="1926516" y="6606212"/>
            <a:ext cx="4474284" cy="1305745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починаються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«+»</a:t>
            </a:r>
          </a:p>
        </p:txBody>
      </p:sp>
      <p:pic>
        <p:nvPicPr>
          <p:cNvPr id="21" name="Рисунок 20"/>
          <p:cNvPicPr/>
          <p:nvPr/>
        </p:nvPicPr>
        <p:blipFill>
          <a:blip r:embed="rId3"/>
          <a:stretch>
            <a:fillRect/>
          </a:stretch>
        </p:blipFill>
        <p:spPr>
          <a:xfrm>
            <a:off x="249067" y="1450691"/>
            <a:ext cx="13902077" cy="3961013"/>
          </a:xfrm>
          <a:prstGeom prst="rect">
            <a:avLst/>
          </a:prstGeom>
        </p:spPr>
      </p:pic>
      <p:sp>
        <p:nvSpPr>
          <p:cNvPr id="25" name="Button Color - Down"/>
          <p:cNvSpPr/>
          <p:nvPr/>
        </p:nvSpPr>
        <p:spPr>
          <a:xfrm>
            <a:off x="845660" y="5702597"/>
            <a:ext cx="12708889" cy="718522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4400" b="1" ker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Силові лінії електричного поля </a:t>
            </a:r>
            <a:endParaRPr lang="en-US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Button Color - Down"/>
          <p:cNvSpPr/>
          <p:nvPr/>
        </p:nvSpPr>
        <p:spPr>
          <a:xfrm>
            <a:off x="7670498" y="6563463"/>
            <a:ext cx="4740984" cy="1305745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закінчуються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ru-RU" sz="4399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—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9966225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  <p:bldP spid="25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1. Силові ліній електричного пол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9200" y="988406"/>
            <a:ext cx="12641812" cy="71110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Графічне зображення електричного поля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51920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4545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Результат пошуку зображень за запитом &quot;электрическое поле атмосферы земли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5" r="10367" b="11413"/>
          <a:stretch/>
        </p:blipFill>
        <p:spPr bwMode="auto">
          <a:xfrm>
            <a:off x="4394713" y="2116602"/>
            <a:ext cx="5294260" cy="489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3309800" cy="716898"/>
          </a:xfrm>
        </p:spPr>
        <p:txBody>
          <a:bodyPr>
            <a:noAutofit/>
          </a:bodyPr>
          <a:lstStyle/>
          <a:p>
            <a:r>
              <a:rPr lang="ru-RU" sz="4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Вплив</a:t>
            </a:r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електричного</a:t>
            </a:r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поля на </a:t>
            </a:r>
            <a:r>
              <a:rPr lang="ru-RU" sz="4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організм</a:t>
            </a:r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людини</a:t>
            </a:r>
            <a:endParaRPr lang="uk-UA" sz="48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4" name="Button Color - Down"/>
          <p:cNvSpPr/>
          <p:nvPr/>
        </p:nvSpPr>
        <p:spPr>
          <a:xfrm>
            <a:off x="3012578" y="1259913"/>
            <a:ext cx="8130901" cy="718522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Електричне поле існує</a:t>
            </a:r>
            <a:endParaRPr lang="en-US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Button Color - Down"/>
          <p:cNvSpPr/>
          <p:nvPr/>
        </p:nvSpPr>
        <p:spPr>
          <a:xfrm>
            <a:off x="3834581" y="7151975"/>
            <a:ext cx="6414524" cy="759982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атмосфері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endParaRPr lang="ru-RU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970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Результат пошуку зображень за запитом &quot;побутова технік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62" y="1978435"/>
            <a:ext cx="13261592" cy="496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3309800" cy="716898"/>
          </a:xfrm>
        </p:spPr>
        <p:txBody>
          <a:bodyPr>
            <a:noAutofit/>
          </a:bodyPr>
          <a:lstStyle/>
          <a:p>
            <a:r>
              <a:rPr lang="ru-RU" sz="4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Вплив</a:t>
            </a:r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електричного</a:t>
            </a:r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поля на </a:t>
            </a:r>
            <a:r>
              <a:rPr lang="ru-RU" sz="4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організм</a:t>
            </a:r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людини</a:t>
            </a:r>
            <a:endParaRPr lang="uk-UA" sz="48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4" name="Button Color - Down"/>
          <p:cNvSpPr/>
          <p:nvPr/>
        </p:nvSpPr>
        <p:spPr>
          <a:xfrm>
            <a:off x="3012578" y="1259913"/>
            <a:ext cx="8130901" cy="718522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Електричне поле існує</a:t>
            </a:r>
            <a:endParaRPr lang="en-US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Button Color - Down"/>
          <p:cNvSpPr/>
          <p:nvPr/>
        </p:nvSpPr>
        <p:spPr>
          <a:xfrm>
            <a:off x="1035857" y="7151975"/>
            <a:ext cx="12331576" cy="759982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електротехнічних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пристроїв</a:t>
            </a:r>
            <a:endParaRPr lang="ru-RU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0980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3309800" cy="716898"/>
          </a:xfrm>
        </p:spPr>
        <p:txBody>
          <a:bodyPr>
            <a:noAutofit/>
          </a:bodyPr>
          <a:lstStyle/>
          <a:p>
            <a:r>
              <a:rPr lang="ru-RU" sz="4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Вплив</a:t>
            </a:r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електричного</a:t>
            </a:r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поля на </a:t>
            </a:r>
            <a:r>
              <a:rPr lang="ru-RU" sz="4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організм</a:t>
            </a:r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людини</a:t>
            </a:r>
            <a:endParaRPr lang="uk-UA" sz="48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4" name="Button Color - Down"/>
          <p:cNvSpPr/>
          <p:nvPr/>
        </p:nvSpPr>
        <p:spPr>
          <a:xfrm>
            <a:off x="3012578" y="1259913"/>
            <a:ext cx="8130901" cy="718522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Електричне поле існує</a:t>
            </a:r>
            <a:endParaRPr lang="en-US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Button Color - Down"/>
          <p:cNvSpPr/>
          <p:nvPr/>
        </p:nvSpPr>
        <p:spPr>
          <a:xfrm>
            <a:off x="1054123" y="3107627"/>
            <a:ext cx="3916909" cy="3440903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клітин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й тканин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організму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людини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3074" name="Picture 2" descr="Результат пошуку зображень за запитом &quot;электрическое поле человека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" b="5446"/>
          <a:stretch/>
        </p:blipFill>
        <p:spPr bwMode="auto">
          <a:xfrm>
            <a:off x="5827713" y="2353618"/>
            <a:ext cx="7475332" cy="489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8614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utton Color - Down"/>
          <p:cNvSpPr/>
          <p:nvPr/>
        </p:nvSpPr>
        <p:spPr>
          <a:xfrm>
            <a:off x="419588" y="5816893"/>
            <a:ext cx="6453623" cy="2105892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Погіршення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пам’яті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підвищена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стомлюваність</a:t>
            </a:r>
            <a:endParaRPr lang="ru-RU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3309800" cy="716898"/>
          </a:xfrm>
        </p:spPr>
        <p:txBody>
          <a:bodyPr>
            <a:noAutofit/>
          </a:bodyPr>
          <a:lstStyle/>
          <a:p>
            <a:r>
              <a:rPr lang="ru-RU" sz="4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Вплив</a:t>
            </a:r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електричного</a:t>
            </a:r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поля на </a:t>
            </a:r>
            <a:r>
              <a:rPr lang="ru-RU" sz="4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організм</a:t>
            </a:r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людини</a:t>
            </a:r>
            <a:endParaRPr lang="uk-UA" sz="48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4" name="Button Color - Down"/>
          <p:cNvSpPr/>
          <p:nvPr/>
        </p:nvSpPr>
        <p:spPr>
          <a:xfrm>
            <a:off x="423128" y="1259916"/>
            <a:ext cx="13542253" cy="1483288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Вплив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зовнішнього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електричного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поля </a:t>
            </a:r>
          </a:p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організм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людини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негативний</a:t>
            </a:r>
            <a:endParaRPr lang="en-US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Button Color - Down"/>
          <p:cNvSpPr/>
          <p:nvPr/>
        </p:nvSpPr>
        <p:spPr>
          <a:xfrm>
            <a:off x="419589" y="3014711"/>
            <a:ext cx="6453623" cy="2105892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Змінюються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гормональний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стан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біоструми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мозку</a:t>
            </a:r>
            <a:endParaRPr lang="ru-RU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Стрілка: униз 14"/>
          <p:cNvSpPr/>
          <p:nvPr/>
        </p:nvSpPr>
        <p:spPr>
          <a:xfrm>
            <a:off x="3040197" y="5302959"/>
            <a:ext cx="1212404" cy="472620"/>
          </a:xfrm>
          <a:prstGeom prst="downArrow">
            <a:avLst/>
          </a:prstGeom>
          <a:solidFill>
            <a:srgbClr val="3F51B5"/>
          </a:solidFill>
          <a:ln>
            <a:solidFill>
              <a:srgbClr val="3F5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98" name="Picture 2" descr="Результат пошуку зображень за запитом &quot;электрическое поле человека негативное действие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6" r="20919"/>
          <a:stretch/>
        </p:blipFill>
        <p:spPr bwMode="auto">
          <a:xfrm>
            <a:off x="7730835" y="3014711"/>
            <a:ext cx="5375565" cy="494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5127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  <p:bldP spid="14" grpId="0" animBg="1"/>
      <p:bldP spid="2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3309800" cy="716898"/>
          </a:xfrm>
        </p:spPr>
        <p:txBody>
          <a:bodyPr>
            <a:noAutofit/>
          </a:bodyPr>
          <a:lstStyle/>
          <a:p>
            <a:r>
              <a:rPr lang="ru-RU" sz="4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Вплив</a:t>
            </a:r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електричного</a:t>
            </a:r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поля на </a:t>
            </a:r>
            <a:r>
              <a:rPr lang="ru-RU" sz="4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організм</a:t>
            </a:r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людини</a:t>
            </a:r>
            <a:endParaRPr lang="uk-UA" sz="48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4" name="Button Color - Down"/>
          <p:cNvSpPr/>
          <p:nvPr/>
        </p:nvSpPr>
        <p:spPr>
          <a:xfrm>
            <a:off x="423129" y="2521526"/>
            <a:ext cx="6116217" cy="748147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ж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робити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</a:p>
        </p:txBody>
      </p:sp>
      <p:sp>
        <p:nvSpPr>
          <p:cNvPr id="21" name="Button Color - Down"/>
          <p:cNvSpPr/>
          <p:nvPr/>
        </p:nvSpPr>
        <p:spPr>
          <a:xfrm>
            <a:off x="419589" y="4036974"/>
            <a:ext cx="6116217" cy="1954502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Відмовитися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електротехнічних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пристроїв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endParaRPr lang="en-US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170" name="Picture 2" descr="Результат пошуку зображень за запитом &quot;побутова технік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060" y="1669921"/>
            <a:ext cx="7228535" cy="522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5690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2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Запитання для фронтального опитування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3" name="Button Color - Down"/>
          <p:cNvSpPr/>
          <p:nvPr/>
        </p:nvSpPr>
        <p:spPr>
          <a:xfrm>
            <a:off x="293299" y="1507001"/>
            <a:ext cx="13785010" cy="1288917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називають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електричним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зарядом? </a:t>
            </a:r>
            <a:endParaRPr lang="en-US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Button Color - Down"/>
          <p:cNvSpPr/>
          <p:nvPr/>
        </p:nvSpPr>
        <p:spPr>
          <a:xfrm>
            <a:off x="293300" y="3443987"/>
            <a:ext cx="13785010" cy="1295923"/>
          </a:xfrm>
          <a:prstGeom prst="rect">
            <a:avLst/>
          </a:prstGeom>
          <a:solidFill>
            <a:srgbClr val="FF5722"/>
          </a:solidFill>
          <a:ln w="38100">
            <a:solidFill>
              <a:srgbClr val="FF572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Назвіть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одиницю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електричного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заряду. </a:t>
            </a:r>
            <a:endParaRPr lang="uk-UA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Button Color - Down"/>
          <p:cNvSpPr/>
          <p:nvPr/>
        </p:nvSpPr>
        <p:spPr>
          <a:xfrm>
            <a:off x="293300" y="5387979"/>
            <a:ext cx="13785010" cy="1295923"/>
          </a:xfrm>
          <a:prstGeom prst="rect">
            <a:avLst/>
          </a:prstGeom>
          <a:solidFill>
            <a:srgbClr val="4CAF50"/>
          </a:solidFill>
          <a:ln w="38100">
            <a:solidFill>
              <a:srgbClr val="4CAF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роди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зарядів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існують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endParaRPr lang="uk-UA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375216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3569962" cy="716898"/>
          </a:xfrm>
        </p:spPr>
        <p:txBody>
          <a:bodyPr>
            <a:noAutofit/>
          </a:bodyPr>
          <a:lstStyle/>
          <a:p>
            <a:r>
              <a:rPr lang="ru-RU" sz="4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Вплив</a:t>
            </a:r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електричного</a:t>
            </a:r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поля на </a:t>
            </a:r>
            <a:r>
              <a:rPr lang="ru-RU" sz="4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організм</a:t>
            </a:r>
            <a:r>
              <a:rPr lang="ru-RU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людини</a:t>
            </a:r>
            <a:endParaRPr lang="uk-UA" sz="48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2" name="Стрілка: униз 1"/>
          <p:cNvSpPr/>
          <p:nvPr/>
        </p:nvSpPr>
        <p:spPr>
          <a:xfrm>
            <a:off x="1820151" y="2989369"/>
            <a:ext cx="1212404" cy="638893"/>
          </a:xfrm>
          <a:prstGeom prst="downArrow">
            <a:avLst/>
          </a:prstGeom>
          <a:solidFill>
            <a:srgbClr val="3F51B5"/>
          </a:solidFill>
          <a:ln>
            <a:solidFill>
              <a:srgbClr val="3F5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Button Color - Down"/>
          <p:cNvSpPr/>
          <p:nvPr/>
        </p:nvSpPr>
        <p:spPr>
          <a:xfrm>
            <a:off x="4350327" y="3769934"/>
            <a:ext cx="4239491" cy="1984776"/>
          </a:xfrm>
          <a:prstGeom prst="rect">
            <a:avLst/>
          </a:prstGeom>
          <a:solidFill>
            <a:srgbClr val="FF5722"/>
          </a:solidFill>
          <a:ln w="38100">
            <a:solidFill>
              <a:srgbClr val="FF572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40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Застосування антистатиків</a:t>
            </a:r>
          </a:p>
        </p:txBody>
      </p:sp>
      <p:sp>
        <p:nvSpPr>
          <p:cNvPr id="15" name="Button Color - Down"/>
          <p:cNvSpPr/>
          <p:nvPr/>
        </p:nvSpPr>
        <p:spPr>
          <a:xfrm>
            <a:off x="8922328" y="3773151"/>
            <a:ext cx="5350740" cy="1981558"/>
          </a:xfrm>
          <a:prstGeom prst="rect">
            <a:avLst/>
          </a:prstGeom>
          <a:solidFill>
            <a:srgbClr val="4CAF50"/>
          </a:solidFill>
          <a:ln w="38100">
            <a:solidFill>
              <a:srgbClr val="4CAF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40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Штучна </a:t>
            </a:r>
            <a:r>
              <a:rPr lang="uk-UA" sz="40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йонізація</a:t>
            </a:r>
            <a:r>
              <a:rPr lang="uk-UA" sz="40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повітря</a:t>
            </a:r>
          </a:p>
          <a:p>
            <a:pPr algn="ctr" defTabSz="1079906"/>
            <a:r>
              <a:rPr lang="uk-UA" sz="40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uk-UA" sz="40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аеройонізатори</a:t>
            </a:r>
            <a:r>
              <a:rPr lang="uk-UA" sz="40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9" name="Button Color - Down"/>
          <p:cNvSpPr/>
          <p:nvPr/>
        </p:nvSpPr>
        <p:spPr>
          <a:xfrm>
            <a:off x="1512134" y="1757092"/>
            <a:ext cx="11393819" cy="842739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Послаблення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електричного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поля</a:t>
            </a:r>
            <a:endParaRPr lang="en-US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Button Color - Down"/>
          <p:cNvSpPr/>
          <p:nvPr/>
        </p:nvSpPr>
        <p:spPr>
          <a:xfrm>
            <a:off x="168817" y="3769933"/>
            <a:ext cx="3793583" cy="1984776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uk-UA" sz="40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Підвищення вологості повітря</a:t>
            </a:r>
          </a:p>
        </p:txBody>
      </p:sp>
      <p:sp>
        <p:nvSpPr>
          <p:cNvPr id="16" name="Стрілка: униз 15"/>
          <p:cNvSpPr/>
          <p:nvPr/>
        </p:nvSpPr>
        <p:spPr>
          <a:xfrm>
            <a:off x="6308740" y="2989369"/>
            <a:ext cx="1212404" cy="638893"/>
          </a:xfrm>
          <a:prstGeom prst="downArrow">
            <a:avLst/>
          </a:prstGeom>
          <a:solidFill>
            <a:srgbClr val="3F51B5"/>
          </a:solidFill>
          <a:ln>
            <a:solidFill>
              <a:srgbClr val="3F5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Стрілка: униз 20"/>
          <p:cNvSpPr/>
          <p:nvPr/>
        </p:nvSpPr>
        <p:spPr>
          <a:xfrm>
            <a:off x="11385529" y="2989369"/>
            <a:ext cx="1212404" cy="638893"/>
          </a:xfrm>
          <a:prstGeom prst="downArrow">
            <a:avLst/>
          </a:prstGeom>
          <a:solidFill>
            <a:srgbClr val="3F51B5"/>
          </a:solidFill>
          <a:ln>
            <a:solidFill>
              <a:srgbClr val="3F5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25609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14" grpId="0" animBg="1"/>
      <p:bldP spid="15" grpId="0" animBg="1"/>
      <p:bldP spid="9" grpId="0" animBg="1"/>
      <p:bldP spid="13" grpId="0" animBg="1"/>
      <p:bldP spid="16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2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9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3309800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Розв’язування задач</a:t>
            </a:r>
          </a:p>
        </p:txBody>
      </p:sp>
      <p:sp>
        <p:nvSpPr>
          <p:cNvPr id="9" name="Button Color - Down"/>
          <p:cNvSpPr/>
          <p:nvPr/>
        </p:nvSpPr>
        <p:spPr>
          <a:xfrm>
            <a:off x="168817" y="1259916"/>
            <a:ext cx="14065657" cy="818266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Визначте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знаки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зарядів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кожної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кульки.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pic>
        <p:nvPicPr>
          <p:cNvPr id="13" name="Рисунок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4"/>
          <a:stretch/>
        </p:blipFill>
        <p:spPr bwMode="auto">
          <a:xfrm>
            <a:off x="404840" y="2668199"/>
            <a:ext cx="3324387" cy="41046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281" y="2669811"/>
            <a:ext cx="3308265" cy="4103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109" y="2466672"/>
            <a:ext cx="5860401" cy="45109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39893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2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9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3309800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Розв’язування задач</a:t>
            </a:r>
          </a:p>
        </p:txBody>
      </p:sp>
      <p:sp>
        <p:nvSpPr>
          <p:cNvPr id="9" name="Button Color - Down"/>
          <p:cNvSpPr/>
          <p:nvPr/>
        </p:nvSpPr>
        <p:spPr>
          <a:xfrm>
            <a:off x="419589" y="1423421"/>
            <a:ext cx="5787247" cy="5630522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79906"/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Електричне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поле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якими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пластинами є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більш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інтенсивним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Визначте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знак заряду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кожної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пластини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pic>
        <p:nvPicPr>
          <p:cNvPr id="12" name="Рисунок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883" y="1554663"/>
            <a:ext cx="7871259" cy="262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0"/>
          <a:stretch/>
        </p:blipFill>
        <p:spPr bwMode="auto">
          <a:xfrm>
            <a:off x="6303794" y="4766476"/>
            <a:ext cx="7377387" cy="2651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79834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945" y="1657323"/>
            <a:ext cx="6362529" cy="53184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Групувати 2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9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3309800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Розв’язування задач</a:t>
            </a:r>
          </a:p>
        </p:txBody>
      </p:sp>
      <p:sp>
        <p:nvSpPr>
          <p:cNvPr id="9" name="Button Color - Down"/>
          <p:cNvSpPr/>
          <p:nvPr/>
        </p:nvSpPr>
        <p:spPr>
          <a:xfrm>
            <a:off x="228188" y="1319137"/>
            <a:ext cx="7643757" cy="5994860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79906"/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Для кожного 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випадку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визначте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</a:p>
          <a:p>
            <a:pPr lvl="0" algn="ctr" defTabSz="1079906"/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1) </a:t>
            </a:r>
            <a:r>
              <a:rPr lang="ru-RU" sz="36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напрямок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силових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ліній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</a:p>
          <a:p>
            <a:pPr lvl="0" algn="ctr" defTabSz="1079906"/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2) 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який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заряд </a:t>
            </a:r>
            <a:r>
              <a:rPr lang="ru-RU" sz="36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більший</a:t>
            </a:r>
            <a:r>
              <a:rPr lang="ru-RU" sz="36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модулем;</a:t>
            </a:r>
          </a:p>
          <a:p>
            <a:pPr lvl="0" algn="ctr" defTabSz="1079906"/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3) </a:t>
            </a:r>
            <a:r>
              <a:rPr lang="ru-RU" sz="36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напрямок</a:t>
            </a:r>
            <a:r>
              <a:rPr lang="ru-RU" sz="36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сили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діє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позитивний</a:t>
            </a:r>
            <a:r>
              <a:rPr lang="ru-RU" sz="36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заряд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розташований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точці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i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</a:p>
          <a:p>
            <a:pPr lvl="0" algn="ctr" defTabSz="1079906"/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4) </a:t>
            </a:r>
            <a:r>
              <a:rPr lang="ru-RU" sz="36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напрямок</a:t>
            </a:r>
            <a:r>
              <a:rPr lang="ru-RU" sz="36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сили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діє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негативний</a:t>
            </a:r>
            <a:r>
              <a:rPr lang="ru-RU" sz="36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заряд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розташований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точці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i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03445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613" y="1685201"/>
            <a:ext cx="6362529" cy="52627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Групувати 2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9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3309800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Розв’язування задач</a:t>
            </a:r>
          </a:p>
        </p:txBody>
      </p:sp>
      <p:sp>
        <p:nvSpPr>
          <p:cNvPr id="9" name="Button Color - Down"/>
          <p:cNvSpPr/>
          <p:nvPr/>
        </p:nvSpPr>
        <p:spPr>
          <a:xfrm>
            <a:off x="228188" y="1319137"/>
            <a:ext cx="7643757" cy="5994860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79906"/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Для кожного 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випадку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визначте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</a:p>
          <a:p>
            <a:pPr lvl="0" algn="ctr" defTabSz="1079906"/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1) </a:t>
            </a:r>
            <a:r>
              <a:rPr lang="ru-RU" sz="36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напрямок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силових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ліній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</a:p>
          <a:p>
            <a:pPr lvl="0" algn="ctr" defTabSz="1079906"/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2) 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який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заряд </a:t>
            </a:r>
            <a:r>
              <a:rPr lang="ru-RU" sz="36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більший</a:t>
            </a:r>
            <a:r>
              <a:rPr lang="ru-RU" sz="36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модулем;</a:t>
            </a:r>
          </a:p>
          <a:p>
            <a:pPr lvl="0" algn="ctr" defTabSz="1079906"/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3) </a:t>
            </a:r>
            <a:r>
              <a:rPr lang="ru-RU" sz="36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напрямок</a:t>
            </a:r>
            <a:r>
              <a:rPr lang="ru-RU" sz="36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сили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діє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позитивний</a:t>
            </a:r>
            <a:r>
              <a:rPr lang="ru-RU" sz="36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заряд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розташований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точці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i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</a:p>
          <a:p>
            <a:pPr lvl="0" algn="ctr" defTabSz="1079906"/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4) </a:t>
            </a:r>
            <a:r>
              <a:rPr lang="ru-RU" sz="36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напрямок</a:t>
            </a:r>
            <a:r>
              <a:rPr lang="ru-RU" sz="36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сили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діє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негативний</a:t>
            </a:r>
            <a:r>
              <a:rPr lang="ru-RU" sz="36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заряд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розташований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точці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i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53179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utton Color - Down"/>
          <p:cNvSpPr/>
          <p:nvPr/>
        </p:nvSpPr>
        <p:spPr>
          <a:xfrm>
            <a:off x="419589" y="1040548"/>
            <a:ext cx="7657912" cy="6871409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двома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зарядженими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пластинами зависла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негативно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заряджена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крапелька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олії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З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якою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силою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взаємодіють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крапелька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олії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заряджені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пластини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якщо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крапельки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становить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0,3 мг?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" name="Групувати 2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9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3309800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Розв’язування задач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pic>
        <p:nvPicPr>
          <p:cNvPr id="12" name="Рисунок 11"/>
          <p:cNvPicPr/>
          <p:nvPr/>
        </p:nvPicPr>
        <p:blipFill>
          <a:blip r:embed="rId3"/>
          <a:stretch>
            <a:fillRect/>
          </a:stretch>
        </p:blipFill>
        <p:spPr>
          <a:xfrm>
            <a:off x="8328273" y="2829396"/>
            <a:ext cx="5782285" cy="276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774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2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9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3309800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Розв’язування задач</a:t>
            </a:r>
          </a:p>
        </p:txBody>
      </p:sp>
      <p:sp>
        <p:nvSpPr>
          <p:cNvPr id="9" name="Button Color - Down"/>
          <p:cNvSpPr/>
          <p:nvPr/>
        </p:nvSpPr>
        <p:spPr>
          <a:xfrm>
            <a:off x="670362" y="2063050"/>
            <a:ext cx="5035562" cy="4228442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може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частинка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мати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електричний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заряд,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дорівнює</a:t>
            </a:r>
            <a:endParaRPr lang="ru-RU" sz="44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- 24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</a:t>
            </a:r>
            <a:r>
              <a:rPr lang="uk-UA" sz="4400" b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uk-UA" sz="4400" b="1" baseline="3000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-13</a:t>
            </a:r>
            <a:r>
              <a:rPr lang="ru-RU" sz="4400" b="1" ker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pic>
        <p:nvPicPr>
          <p:cNvPr id="12" name="Рисунок 11"/>
          <p:cNvPicPr/>
          <p:nvPr/>
        </p:nvPicPr>
        <p:blipFill rotWithShape="1">
          <a:blip r:embed="rId3"/>
          <a:srcRect l="15221" t="35575" r="37160" b="-441"/>
          <a:stretch/>
        </p:blipFill>
        <p:spPr bwMode="auto">
          <a:xfrm>
            <a:off x="6239535" y="1550070"/>
            <a:ext cx="7493394" cy="57377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78263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2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Бесіда за питаннями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3" name="Button Color - Down"/>
          <p:cNvSpPr/>
          <p:nvPr/>
        </p:nvSpPr>
        <p:spPr>
          <a:xfrm>
            <a:off x="293299" y="1507001"/>
            <a:ext cx="13785010" cy="1288917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таке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електричне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поле?</a:t>
            </a:r>
            <a:endParaRPr lang="en-US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Button Color - Down"/>
          <p:cNvSpPr/>
          <p:nvPr/>
        </p:nvSpPr>
        <p:spPr>
          <a:xfrm>
            <a:off x="293300" y="3443987"/>
            <a:ext cx="13785010" cy="1295923"/>
          </a:xfrm>
          <a:prstGeom prst="rect">
            <a:avLst/>
          </a:prstGeom>
          <a:solidFill>
            <a:srgbClr val="FF5722"/>
          </a:solidFill>
          <a:ln w="38100">
            <a:solidFill>
              <a:srgbClr val="FF572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	Як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визначити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існує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певній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точці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простору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електричне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поле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Button Color - Down"/>
          <p:cNvSpPr/>
          <p:nvPr/>
        </p:nvSpPr>
        <p:spPr>
          <a:xfrm>
            <a:off x="293300" y="5387979"/>
            <a:ext cx="13785010" cy="1295923"/>
          </a:xfrm>
          <a:prstGeom prst="rect">
            <a:avLst/>
          </a:prstGeom>
          <a:solidFill>
            <a:srgbClr val="4CAF50"/>
          </a:solidFill>
          <a:ln w="38100">
            <a:solidFill>
              <a:srgbClr val="4CAF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	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Назвіть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 defTabSz="1079906"/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властивості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електричного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поля. </a:t>
            </a:r>
            <a:endParaRPr lang="uk-UA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1392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utton Color - Down"/>
          <p:cNvSpPr/>
          <p:nvPr/>
        </p:nvSpPr>
        <p:spPr>
          <a:xfrm>
            <a:off x="293299" y="6429697"/>
            <a:ext cx="13785010" cy="1295923"/>
          </a:xfrm>
          <a:prstGeom prst="rect">
            <a:avLst/>
          </a:prstGeom>
          <a:solidFill>
            <a:srgbClr val="4CAF50"/>
          </a:solidFill>
          <a:ln w="38100">
            <a:solidFill>
              <a:srgbClr val="4CAF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Який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вплив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організм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людини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чинять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електричні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поля?</a:t>
            </a:r>
            <a:endParaRPr lang="uk-UA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" name="Групувати 2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Бесіда за питаннями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3" name="Button Color - Down"/>
          <p:cNvSpPr/>
          <p:nvPr/>
        </p:nvSpPr>
        <p:spPr>
          <a:xfrm>
            <a:off x="293299" y="1507001"/>
            <a:ext cx="13785010" cy="1288917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Дайте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означення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силових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ліній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електричного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поля. </a:t>
            </a:r>
            <a:endParaRPr lang="en-US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Button Color - Down"/>
          <p:cNvSpPr/>
          <p:nvPr/>
        </p:nvSpPr>
        <p:spPr>
          <a:xfrm>
            <a:off x="293299" y="3314510"/>
            <a:ext cx="13785010" cy="2596595"/>
          </a:xfrm>
          <a:prstGeom prst="rect">
            <a:avLst/>
          </a:prstGeom>
          <a:solidFill>
            <a:srgbClr val="FF5722"/>
          </a:solidFill>
          <a:ln w="38100">
            <a:solidFill>
              <a:srgbClr val="FF572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Який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вигляд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має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картина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силових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ліній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електричного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поля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позитивно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зарядженої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сфери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</a:p>
          <a:p>
            <a:pPr algn="ctr" defTabSz="1079906"/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негативно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зарядженої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сфери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endParaRPr lang="uk-UA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371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78126" y="-551609"/>
            <a:ext cx="14685665" cy="4894872"/>
          </a:xfrm>
          <a:prstGeom prst="rect">
            <a:avLst/>
          </a:prstGeom>
          <a:solidFill>
            <a:srgbClr val="3F51B5"/>
          </a:solidFill>
          <a:ln>
            <a:solidFill>
              <a:srgbClr val="3F51B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511" dirty="0"/>
          </a:p>
        </p:txBody>
      </p:sp>
      <p:sp>
        <p:nvSpPr>
          <p:cNvPr id="7" name="Rectangle 53"/>
          <p:cNvSpPr/>
          <p:nvPr/>
        </p:nvSpPr>
        <p:spPr>
          <a:xfrm>
            <a:off x="2255521" y="848918"/>
            <a:ext cx="9845040" cy="2773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56"/>
          <p:cNvSpPr/>
          <p:nvPr/>
        </p:nvSpPr>
        <p:spPr>
          <a:xfrm>
            <a:off x="2255520" y="3622513"/>
            <a:ext cx="9845041" cy="4476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Button Color - Down"/>
          <p:cNvSpPr/>
          <p:nvPr/>
        </p:nvSpPr>
        <p:spPr>
          <a:xfrm>
            <a:off x="2842033" y="1171417"/>
            <a:ext cx="8845346" cy="2128600"/>
          </a:xfrm>
          <a:prstGeom prst="rect">
            <a:avLst/>
          </a:prstGeom>
          <a:solidFill>
            <a:srgbClr val="FF5722"/>
          </a:solidFill>
          <a:ln w="38100">
            <a:solidFill>
              <a:srgbClr val="FF572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Домашнє завдання</a:t>
            </a:r>
            <a:endParaRPr lang="nl-NL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Button Color - Down"/>
          <p:cNvSpPr/>
          <p:nvPr/>
        </p:nvSpPr>
        <p:spPr>
          <a:xfrm>
            <a:off x="1242729" y="3945013"/>
            <a:ext cx="12043954" cy="3361559"/>
          </a:xfrm>
          <a:prstGeom prst="rect">
            <a:avLst/>
          </a:prstGeom>
          <a:solidFill>
            <a:srgbClr val="FF5722"/>
          </a:solidFill>
          <a:ln w="38100">
            <a:solidFill>
              <a:srgbClr val="FF572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Вивчити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§ 20  </a:t>
            </a:r>
          </a:p>
          <a:p>
            <a:pPr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Вправа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№ 20 (1 – 3, 6)</a:t>
            </a:r>
            <a:endParaRPr lang="uk-UA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5644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2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Запитання для фронтального опитування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3" name="Button Color - Down"/>
          <p:cNvSpPr/>
          <p:nvPr/>
        </p:nvSpPr>
        <p:spPr>
          <a:xfrm>
            <a:off x="293299" y="1507001"/>
            <a:ext cx="13785010" cy="1936986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Який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рід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заряду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має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ебонітова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паличка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потерта об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вовну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 defTabSz="1079906"/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паличка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скла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потерта об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шовк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endParaRPr lang="en-US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Button Color - Down"/>
          <p:cNvSpPr/>
          <p:nvPr/>
        </p:nvSpPr>
        <p:spPr>
          <a:xfrm>
            <a:off x="293299" y="3930640"/>
            <a:ext cx="13785010" cy="1295923"/>
          </a:xfrm>
          <a:prstGeom prst="rect">
            <a:avLst/>
          </a:prstGeom>
          <a:solidFill>
            <a:srgbClr val="FF5722"/>
          </a:solidFill>
          <a:ln w="38100">
            <a:solidFill>
              <a:srgbClr val="FF572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Як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взаємодіють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мають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однойменні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заряди?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різнойменні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заряди? </a:t>
            </a:r>
            <a:endParaRPr lang="uk-UA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Button Color - Down"/>
          <p:cNvSpPr/>
          <p:nvPr/>
        </p:nvSpPr>
        <p:spPr>
          <a:xfrm>
            <a:off x="307601" y="5713216"/>
            <a:ext cx="13785010" cy="1295923"/>
          </a:xfrm>
          <a:prstGeom prst="rect">
            <a:avLst/>
          </a:prstGeom>
          <a:solidFill>
            <a:srgbClr val="4CAF50"/>
          </a:solidFill>
          <a:ln w="38100">
            <a:solidFill>
              <a:srgbClr val="4CAF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З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яких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частинок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складається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атом?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3861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adube.info/img/wallpaperMaterialDesig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4398977" cy="809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3"/>
          <p:cNvSpPr/>
          <p:nvPr/>
        </p:nvSpPr>
        <p:spPr>
          <a:xfrm>
            <a:off x="6737735" y="3399657"/>
            <a:ext cx="6928389" cy="4250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Button Color - Normal"/>
          <p:cNvSpPr/>
          <p:nvPr/>
        </p:nvSpPr>
        <p:spPr>
          <a:xfrm>
            <a:off x="1844592" y="4757666"/>
            <a:ext cx="6114409" cy="1534861"/>
          </a:xfrm>
          <a:prstGeom prst="rect">
            <a:avLst/>
          </a:prstGeom>
          <a:solidFill>
            <a:srgbClr val="FF5722"/>
          </a:solidFill>
          <a:ln w="38100">
            <a:solidFill>
              <a:srgbClr val="FF572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ДЯКУЮ ЗА УВАГУ!</a:t>
            </a:r>
            <a:endParaRPr lang="nl-NL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274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2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Запитання для фронтального опитування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3" name="Button Color - Down"/>
          <p:cNvSpPr/>
          <p:nvPr/>
        </p:nvSpPr>
        <p:spPr>
          <a:xfrm>
            <a:off x="293299" y="1507001"/>
            <a:ext cx="13785010" cy="1288917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частинки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входять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складу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атомного ядра? </a:t>
            </a:r>
            <a:endParaRPr lang="en-US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Button Color - Down"/>
          <p:cNvSpPr/>
          <p:nvPr/>
        </p:nvSpPr>
        <p:spPr>
          <a:xfrm>
            <a:off x="307601" y="3314510"/>
            <a:ext cx="13785010" cy="2055496"/>
          </a:xfrm>
          <a:prstGeom prst="rect">
            <a:avLst/>
          </a:prstGeom>
          <a:solidFill>
            <a:srgbClr val="FF5722"/>
          </a:solidFill>
          <a:ln w="38100">
            <a:solidFill>
              <a:srgbClr val="FF572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 Яка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частинка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має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 defTabSz="1079906"/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найменший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негативний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заряд? </a:t>
            </a:r>
          </a:p>
          <a:p>
            <a:pPr algn="ctr" defTabSz="1079906"/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найменший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позитивний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заряд? </a:t>
            </a:r>
            <a:endParaRPr lang="uk-UA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Button Color - Down"/>
          <p:cNvSpPr/>
          <p:nvPr/>
        </p:nvSpPr>
        <p:spPr>
          <a:xfrm>
            <a:off x="307601" y="5888598"/>
            <a:ext cx="13785010" cy="1295923"/>
          </a:xfrm>
          <a:prstGeom prst="rect">
            <a:avLst/>
          </a:prstGeom>
          <a:solidFill>
            <a:srgbClr val="4CAF50"/>
          </a:solidFill>
          <a:ln w="38100">
            <a:solidFill>
              <a:srgbClr val="4CAF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 Як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розумієте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твердження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електричний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заряд є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дискретним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5860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2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Проблемні питання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2" name="Button Color - Down"/>
          <p:cNvSpPr/>
          <p:nvPr/>
        </p:nvSpPr>
        <p:spPr>
          <a:xfrm>
            <a:off x="722109" y="2429223"/>
            <a:ext cx="5203965" cy="3496096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волосся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навіть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відстані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повторює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рухи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гребінця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en-US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 descr="Результат пошуку зображень за запитом &quot;расческа волос электризация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t="4148" r="2971" b="4789"/>
          <a:stretch/>
        </p:blipFill>
        <p:spPr bwMode="auto">
          <a:xfrm>
            <a:off x="6632688" y="1477110"/>
            <a:ext cx="6716676" cy="588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0532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2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Взаємодія заряджених тіл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17" y="1259916"/>
            <a:ext cx="6952419" cy="59906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28053"/>
          <a:stretch/>
        </p:blipFill>
        <p:spPr>
          <a:xfrm>
            <a:off x="7441105" y="1223590"/>
            <a:ext cx="6838037" cy="4476292"/>
          </a:xfrm>
          <a:prstGeom prst="rect">
            <a:avLst/>
          </a:prstGeom>
        </p:spPr>
      </p:pic>
      <p:sp>
        <p:nvSpPr>
          <p:cNvPr id="9" name="Button Color - Down"/>
          <p:cNvSpPr/>
          <p:nvPr/>
        </p:nvSpPr>
        <p:spPr>
          <a:xfrm>
            <a:off x="4518418" y="6099959"/>
            <a:ext cx="9111016" cy="1565160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 же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здійснюється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взаємодія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заряджених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en-US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0876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utton Color - Down"/>
          <p:cNvSpPr/>
          <p:nvPr/>
        </p:nvSpPr>
        <p:spPr>
          <a:xfrm>
            <a:off x="1362719" y="6818350"/>
            <a:ext cx="11526779" cy="1199861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просторі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електричного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заряду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існує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електричне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поле</a:t>
            </a:r>
            <a:endParaRPr lang="en-US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 descr="Результат пошуку зображень за запитом &quot;Майкл Фарадей (1791-1867)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26" y="1145490"/>
            <a:ext cx="3241819" cy="43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James Clerk Maxwe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003" y="917761"/>
            <a:ext cx="4029623" cy="484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8" y="271511"/>
            <a:ext cx="14390152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Взаємодія заряджених тіл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24" name="Button Color - Down"/>
          <p:cNvSpPr/>
          <p:nvPr/>
        </p:nvSpPr>
        <p:spPr>
          <a:xfrm>
            <a:off x="1362720" y="5324174"/>
            <a:ext cx="4817429" cy="1317782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uk-UA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Майкл Фарадей (1791-1867)</a:t>
            </a:r>
          </a:p>
        </p:txBody>
      </p:sp>
      <p:sp>
        <p:nvSpPr>
          <p:cNvPr id="15" name="Button Color - Down"/>
          <p:cNvSpPr/>
          <p:nvPr/>
        </p:nvSpPr>
        <p:spPr>
          <a:xfrm>
            <a:off x="8264129" y="4884140"/>
            <a:ext cx="4625370" cy="1757816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uk-UA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Джеймс-</a:t>
            </a:r>
            <a:r>
              <a:rPr lang="uk-UA" sz="40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Кларк</a:t>
            </a:r>
            <a:r>
              <a:rPr lang="uk-UA" sz="4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Максвелл (1831-1879) </a:t>
            </a:r>
          </a:p>
        </p:txBody>
      </p:sp>
    </p:spTree>
    <p:extLst>
      <p:ext uri="{BB962C8B-B14F-4D97-AF65-F5344CB8AC3E}">
        <p14:creationId xmlns:p14="http://schemas.microsoft.com/office/powerpoint/2010/main" val="15724438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" grpId="0"/>
      <p:bldP spid="2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895" y="1798300"/>
            <a:ext cx="6401244" cy="5515697"/>
          </a:xfrm>
          <a:prstGeom prst="rect">
            <a:avLst/>
          </a:prstGeom>
        </p:spPr>
      </p:pic>
      <p:sp>
        <p:nvSpPr>
          <p:cNvPr id="16" name="Button Color - Down"/>
          <p:cNvSpPr/>
          <p:nvPr/>
        </p:nvSpPr>
        <p:spPr>
          <a:xfrm>
            <a:off x="419589" y="1494009"/>
            <a:ext cx="7061866" cy="6153700"/>
          </a:xfrm>
          <a:prstGeom prst="rect">
            <a:avLst/>
          </a:prstGeom>
          <a:solidFill>
            <a:srgbClr val="F44336"/>
          </a:solidFill>
          <a:ln w="38100">
            <a:solidFill>
              <a:srgbClr val="F4433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79906">
              <a:defRPr/>
            </a:pPr>
            <a:r>
              <a:rPr lang="ru-RU" sz="4399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Електричне</a:t>
            </a:r>
            <a:r>
              <a:rPr lang="ru-RU" sz="4399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поле 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—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особлива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форма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матерії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існує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заряджених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або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частинок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діє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деякою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силою на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інші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частинки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або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мають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електричний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заряд.</a:t>
            </a:r>
            <a:endParaRPr kumimoji="0" lang="uk-UA" sz="4399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9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Електричне поле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27419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685" y="1419422"/>
            <a:ext cx="6401244" cy="5515697"/>
          </a:xfrm>
          <a:prstGeom prst="rect">
            <a:avLst/>
          </a:prstGeom>
        </p:spPr>
      </p:pic>
      <p:sp>
        <p:nvSpPr>
          <p:cNvPr id="16" name="Button Color - Down"/>
          <p:cNvSpPr/>
          <p:nvPr/>
        </p:nvSpPr>
        <p:spPr>
          <a:xfrm>
            <a:off x="722109" y="1794289"/>
            <a:ext cx="5676411" cy="4765964"/>
          </a:xfrm>
          <a:prstGeom prst="rect">
            <a:avLst/>
          </a:prstGeom>
          <a:solidFill>
            <a:srgbClr val="F44336"/>
          </a:solidFill>
          <a:ln w="38100">
            <a:solidFill>
              <a:srgbClr val="F4433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79906">
              <a:defRPr/>
            </a:pPr>
            <a:r>
              <a:rPr lang="ru-RU" sz="4399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Електрична</a:t>
            </a:r>
            <a:r>
              <a:rPr lang="ru-RU" sz="4399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сила 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сила, з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якою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електричне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поле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діє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заряджені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частинки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або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kumimoji="0" lang="uk-UA" sz="4399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9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Електричне поле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07403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44336"/>
      </a:accent1>
      <a:accent2>
        <a:srgbClr val="FF4081"/>
      </a:accent2>
      <a:accent3>
        <a:srgbClr val="3F51B5"/>
      </a:accent3>
      <a:accent4>
        <a:srgbClr val="2196F3"/>
      </a:accent4>
      <a:accent5>
        <a:srgbClr val="4CAF50"/>
      </a:accent5>
      <a:accent6>
        <a:srgbClr val="FFC10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137013</TotalTime>
  <Words>670</Words>
  <Application>Microsoft Office PowerPoint</Application>
  <PresentationFormat>Произвольный</PresentationFormat>
  <Paragraphs>105</Paragraphs>
  <Slides>30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Office Theme</vt:lpstr>
      <vt:lpstr>1_Office Theme</vt:lpstr>
      <vt:lpstr>Електричне  поле</vt:lpstr>
      <vt:lpstr>Запитання для фронтального опитування</vt:lpstr>
      <vt:lpstr>Запитання для фронтального опитування</vt:lpstr>
      <vt:lpstr>Запитання для фронтального опитування</vt:lpstr>
      <vt:lpstr>Проблемні питання</vt:lpstr>
      <vt:lpstr>Взаємодія заряджених тіл</vt:lpstr>
      <vt:lpstr>Взаємодія заряджених тіл</vt:lpstr>
      <vt:lpstr>Електричне поле</vt:lpstr>
      <vt:lpstr>Електричне поле</vt:lpstr>
      <vt:lpstr>Властивості електричного поля</vt:lpstr>
      <vt:lpstr>Властивості електричного поля</vt:lpstr>
      <vt:lpstr>Графічне зображення електричного поля</vt:lpstr>
      <vt:lpstr>Графічне зображення електричного поля</vt:lpstr>
      <vt:lpstr>Графічне зображення електричного поля</vt:lpstr>
      <vt:lpstr>Вплив електричного поля на організм людини</vt:lpstr>
      <vt:lpstr>Вплив електричного поля на організм людини</vt:lpstr>
      <vt:lpstr>Вплив електричного поля на організм людини</vt:lpstr>
      <vt:lpstr>Вплив електричного поля на організм людини</vt:lpstr>
      <vt:lpstr>Вплив електричного поля на організм людини</vt:lpstr>
      <vt:lpstr>Вплив електричного поля на організм людини</vt:lpstr>
      <vt:lpstr>Розв’язування задач</vt:lpstr>
      <vt:lpstr>Розв’язування задач</vt:lpstr>
      <vt:lpstr>Розв’язування задач</vt:lpstr>
      <vt:lpstr>Розв’язування задач</vt:lpstr>
      <vt:lpstr>Розв’язування задач</vt:lpstr>
      <vt:lpstr>Розв’язування задач</vt:lpstr>
      <vt:lpstr>Бесіда за питаннями</vt:lpstr>
      <vt:lpstr>Бесіда за питаннями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Мартин Коноплянка</dc:creator>
  <cp:lastModifiedBy>admin</cp:lastModifiedBy>
  <cp:revision>644</cp:revision>
  <dcterms:created xsi:type="dcterms:W3CDTF">2015-01-15T13:10:55Z</dcterms:created>
  <dcterms:modified xsi:type="dcterms:W3CDTF">2023-01-19T07:46:12Z</dcterms:modified>
</cp:coreProperties>
</file>