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BE3F6-7925-431F-8FC4-5989F5924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4FB4B3-4EDA-4798-980B-8BFBFAA1E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E596F-BD36-4144-87BC-283E016D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E8AA-C4DD-4CCE-BCA1-66B12489D014}" type="datetimeFigureOut">
              <a:rPr lang="uk-UA" smtClean="0"/>
              <a:t>12.01.2022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8316AC-CA90-44F8-9365-D530D7414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49BED8-9E8C-4D83-AED1-EE97E659D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823D-0E42-4788-939B-703511F2F8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2980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78C49-849F-419F-BA5B-A6E6F3AA5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AE2FCE-E91F-46A6-BF50-809A2AFBD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F0CC09-2EE9-4DAD-B863-C0D6B5C9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E8AA-C4DD-4CCE-BCA1-66B12489D014}" type="datetimeFigureOut">
              <a:rPr lang="uk-UA" smtClean="0"/>
              <a:t>12.01.2022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7E95EA-07DD-411C-AC91-A4AD572BC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76FD4C-E51B-4F4B-B120-008C5B32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823D-0E42-4788-939B-703511F2F8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982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2DF936E-79C1-4D23-AD5F-322FDEDA99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AB18A9-A92A-4383-85A1-50C3CB70A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FE91BF-8F79-4E55-8B61-2C0D3FD6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E8AA-C4DD-4CCE-BCA1-66B12489D014}" type="datetimeFigureOut">
              <a:rPr lang="uk-UA" smtClean="0"/>
              <a:t>12.01.2022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C4630F-2DC6-4CCC-BAA8-940AEEF4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6B85A5-DBEE-4E79-AB3B-26513040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823D-0E42-4788-939B-703511F2F8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4518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693D0-9BD9-4461-A25E-C74895218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FD6F23-4716-4AB8-BAF1-FC1D822EA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F98025-B701-49BB-BD12-4B9E10A18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E8AA-C4DD-4CCE-BCA1-66B12489D014}" type="datetimeFigureOut">
              <a:rPr lang="uk-UA" smtClean="0"/>
              <a:t>12.01.2022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57496A-1B60-469A-96DE-E70D99A9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E15AF4-073E-448F-9BCE-DB8C511D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823D-0E42-4788-939B-703511F2F8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5978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65A82-E23D-4985-B592-CAAA8F7C2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296B2F-4052-4062-B39D-71F1BF78D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3AED25-A58E-450E-8F49-95D99D71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E8AA-C4DD-4CCE-BCA1-66B12489D014}" type="datetimeFigureOut">
              <a:rPr lang="uk-UA" smtClean="0"/>
              <a:t>12.01.2022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7FB354-BB8C-4E3A-937D-D11A02886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8B6AA1-7D9D-450F-B181-EE0C4831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823D-0E42-4788-939B-703511F2F8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9702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DD11D-6F61-49C5-9F9B-C6447F11C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88F8B-0A4A-41E9-A77C-5C10DC63B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463D50-7A0A-4B8D-A9DF-2AE9CFD14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828863-BDDA-4A25-A328-144412451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E8AA-C4DD-4CCE-BCA1-66B12489D014}" type="datetimeFigureOut">
              <a:rPr lang="uk-UA" smtClean="0"/>
              <a:t>12.01.2022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54B8C9-273B-4B92-9DDD-9D6D7B2A1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7E4139-94E0-4E55-922D-86990EDD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823D-0E42-4788-939B-703511F2F8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158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F2F04-B0E5-4AE6-95FB-309E146A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6DEE09-0BDF-4405-85FC-C1C31F65C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103C85-3568-41CD-B88A-16F8A3181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12FC25F-1951-4275-A7BE-19D8A7B77D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326D38-53F2-4291-A43F-2E542E2B76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23D00D-3870-4206-855F-AEA9EC15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E8AA-C4DD-4CCE-BCA1-66B12489D014}" type="datetimeFigureOut">
              <a:rPr lang="uk-UA" smtClean="0"/>
              <a:t>12.01.2022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E354617-F3EE-4E9A-99E0-8946A0794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E9DACA-9412-42E7-8411-2E584C446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823D-0E42-4788-939B-703511F2F8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247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926C5-FCED-465F-8C3B-6FA00BA78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F56F66-EBAD-426B-BAF0-079F717F1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E8AA-C4DD-4CCE-BCA1-66B12489D014}" type="datetimeFigureOut">
              <a:rPr lang="uk-UA" smtClean="0"/>
              <a:t>12.01.2022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673F4E-FBC8-4541-8972-5A348A471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A4A471-EF6E-498E-AABA-B895E073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823D-0E42-4788-939B-703511F2F8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3641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B60D0F-2C6A-418B-BEBB-C72A3F95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E8AA-C4DD-4CCE-BCA1-66B12489D014}" type="datetimeFigureOut">
              <a:rPr lang="uk-UA" smtClean="0"/>
              <a:t>12.01.2022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0AFA79-9D19-488B-A366-8C5B7C5EF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D6AC57-37F5-4A70-A5B5-224C3F6E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823D-0E42-4788-939B-703511F2F8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695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A822B-D5B4-4A64-B08C-02FD7BA1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93F1D9-0376-4F51-9A1D-C429DB0EE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C28322-C111-4A90-AD41-FF4881327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E98BCE-5F93-484C-9646-9D336A3F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E8AA-C4DD-4CCE-BCA1-66B12489D014}" type="datetimeFigureOut">
              <a:rPr lang="uk-UA" smtClean="0"/>
              <a:t>12.01.2022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0E808D-28E6-4D78-9859-1702DF676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B7FAB8-1594-4AED-B7D1-5F7B2C2B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823D-0E42-4788-939B-703511F2F8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7903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1EACE-49FE-4C57-B01A-80E826976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0D5513-5F1C-4409-8DDE-650376DAD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020B9C-EE7E-4C27-AE8B-707A74FA7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95C223-0B32-4ED8-933E-2547F1B1E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E8AA-C4DD-4CCE-BCA1-66B12489D014}" type="datetimeFigureOut">
              <a:rPr lang="uk-UA" smtClean="0"/>
              <a:t>12.01.2022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E99137-15C9-481A-81BD-7750DA1C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8060CD-BD83-457E-B77A-96F7FE10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823D-0E42-4788-939B-703511F2F8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29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49D9D-666D-464D-B05C-C59C1356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9D0959-3A46-4B9F-8D48-6D07CDD56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F0BF44-DD07-46D0-BD87-6029E0188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4E8AA-C4DD-4CCE-BCA1-66B12489D014}" type="datetimeFigureOut">
              <a:rPr lang="uk-UA" smtClean="0"/>
              <a:t>12.01.2022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442A73-207B-4A3E-9B9D-CB4671075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66DA66-E772-4C36-B7FE-075232D49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D823D-0E42-4788-939B-703511F2F8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967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B109BA-B78D-4082-A1A7-ABA3FBD83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41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888C8F-D347-4546-9578-3CA8401DD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79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3D7490-9123-4012-9E86-021B59130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28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25BFDB-01CC-48ED-8674-2036D29BA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52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F60BA0-8EA1-4332-8D70-E27236C46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37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F78A6A-DB9A-4358-9F6D-656588BEB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24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59DA44-3996-46FD-82DB-DB16BA188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28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FAF853-0995-4AF9-9351-0A9344769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70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13B706-882C-4B5D-B0B5-2224B8E52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0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7AA0AC-9588-47F1-955F-CF9A8CB5C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35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AF1AAA-FABE-4C02-AFF6-C48DA2458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99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C8BF1A-8BE1-449F-8660-5C8085389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42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B9109C-ED3D-4579-9A5F-F90EF1732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09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F91148-1B31-4EBF-A12A-7421A6C64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35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87F854-C3E4-4656-82C5-188503345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17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02DD07-77A6-49F7-82D5-CCCE36B75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02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16FD17-D93F-4F97-A865-0FEA6C69B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14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9A9DCB-23E3-44A8-85ED-A520F2C61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8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494BCB-94F1-44BD-BCDA-683EB86A2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88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F09D0D-E4AD-4D71-9CE8-08B3C8359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89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73C15B-1DCB-401E-B840-785BC5E7B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05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EBE9B6-DCDA-4F4B-8DAD-893C8E88E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59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E010B5-A23D-4C3C-9465-63512D500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962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 Рожко</dc:creator>
  <cp:lastModifiedBy>Валентина Рожко</cp:lastModifiedBy>
  <cp:revision>1</cp:revision>
  <dcterms:created xsi:type="dcterms:W3CDTF">2022-01-12T09:56:15Z</dcterms:created>
  <dcterms:modified xsi:type="dcterms:W3CDTF">2022-01-12T09:59:44Z</dcterms:modified>
</cp:coreProperties>
</file>