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975" r:id="rId3"/>
    <p:sldId id="270" r:id="rId4"/>
    <p:sldId id="277" r:id="rId5"/>
    <p:sldId id="1567" r:id="rId6"/>
    <p:sldId id="1571" r:id="rId7"/>
    <p:sldId id="1568" r:id="rId8"/>
    <p:sldId id="294" r:id="rId9"/>
    <p:sldId id="305" r:id="rId10"/>
    <p:sldId id="62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FF5B5B"/>
    <a:srgbClr val="FFFF00"/>
    <a:srgbClr val="944457"/>
    <a:srgbClr val="1694E9"/>
    <a:srgbClr val="295FFF"/>
    <a:srgbClr val="FFB441"/>
    <a:srgbClr val="709E32"/>
    <a:srgbClr val="00B0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035" autoAdjust="0"/>
  </p:normalViewPr>
  <p:slideViewPr>
    <p:cSldViewPr snapToGrid="0">
      <p:cViewPr varScale="1">
        <p:scale>
          <a:sx n="42" d="100"/>
          <a:sy n="42" d="100"/>
        </p:scale>
        <p:origin x="91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09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20.01.2023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20.01.2023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№19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2319" y="4851202"/>
            <a:ext cx="81728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Виготовлення макету людини в русі </a:t>
            </a:r>
            <a:endParaRPr lang="ru-RU" sz="400000" b="1" dirty="0">
              <a:solidFill>
                <a:srgbClr val="2F3242"/>
              </a:solidFill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425044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Дизайн і технології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27A211-4349-470A-A478-9BC0F60756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93" t="14294" r="28408" b="33473"/>
          <a:stretch/>
        </p:blipFill>
        <p:spPr>
          <a:xfrm>
            <a:off x="3969047" y="240299"/>
            <a:ext cx="7937405" cy="4302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EB6C77-9F73-42D3-A620-CBDC7DDB9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876" y="1336750"/>
            <a:ext cx="2845255" cy="1600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40255C-4179-4924-A60C-EC4110B47C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17" t="11907" r="30542" b="28352"/>
          <a:stretch/>
        </p:blipFill>
        <p:spPr>
          <a:xfrm>
            <a:off x="5125973" y="1337547"/>
            <a:ext cx="2845255" cy="1600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EFBFD5-F01D-4B2A-B187-BF4402D7FA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77" t="22243" r="27523" b="27757"/>
          <a:stretch/>
        </p:blipFill>
        <p:spPr>
          <a:xfrm>
            <a:off x="8383668" y="1336750"/>
            <a:ext cx="2845255" cy="1600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B85AEE-52EE-4CB8-BE02-C71D9C42F0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89" t="14294" r="12204" b="33473"/>
          <a:stretch/>
        </p:blipFill>
        <p:spPr>
          <a:xfrm>
            <a:off x="1487876" y="3090242"/>
            <a:ext cx="9741047" cy="3532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Демонстрація інструкційної картки. Робота за поданим планом 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4EB1695-609F-478E-AB35-EEAED657054A}"/>
              </a:ext>
            </a:extLst>
          </p:cNvPr>
          <p:cNvSpPr/>
          <p:nvPr/>
        </p:nvSpPr>
        <p:spPr>
          <a:xfrm>
            <a:off x="1401360" y="1220322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F00DDF21-D601-4ECE-B769-A94F303B589B}"/>
              </a:ext>
            </a:extLst>
          </p:cNvPr>
          <p:cNvSpPr/>
          <p:nvPr/>
        </p:nvSpPr>
        <p:spPr>
          <a:xfrm>
            <a:off x="4960119" y="1163455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DB0CDC1-AE0A-4745-862C-C8A6C2992A1F}"/>
              </a:ext>
            </a:extLst>
          </p:cNvPr>
          <p:cNvSpPr/>
          <p:nvPr/>
        </p:nvSpPr>
        <p:spPr>
          <a:xfrm>
            <a:off x="8320941" y="1163455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F078439-8ACA-4936-B6F5-83D03F9DA164}"/>
              </a:ext>
            </a:extLst>
          </p:cNvPr>
          <p:cNvSpPr/>
          <p:nvPr/>
        </p:nvSpPr>
        <p:spPr>
          <a:xfrm>
            <a:off x="1373420" y="3106542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2" name="005 - Музика">
            <a:hlinkClick r:id="" action="ppaction://media"/>
            <a:extLst>
              <a:ext uri="{FF2B5EF4-FFF2-40B4-BE49-F238E27FC236}">
                <a16:creationId xmlns:a16="http://schemas.microsoft.com/office/drawing/2014/main" id="{5C2A8AB2-449E-486E-8D4C-2DCF9BA34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8172" y="6031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9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099E23-6D1B-4AA5-B98A-4413368D28C5}"/>
              </a:ext>
            </a:extLst>
          </p:cNvPr>
          <p:cNvSpPr/>
          <p:nvPr/>
        </p:nvSpPr>
        <p:spPr>
          <a:xfrm>
            <a:off x="251204" y="1194058"/>
            <a:ext cx="11836458" cy="5486254"/>
          </a:xfrm>
          <a:prstGeom prst="rect">
            <a:avLst/>
          </a:prstGeom>
          <a:solidFill>
            <a:srgbClr val="564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класу. 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69B8F106-52D3-4E2F-A595-3B4F8D378452}"/>
              </a:ext>
            </a:extLst>
          </p:cNvPr>
          <p:cNvSpPr/>
          <p:nvPr/>
        </p:nvSpPr>
        <p:spPr>
          <a:xfrm>
            <a:off x="461321" y="1456402"/>
            <a:ext cx="5216434" cy="5100345"/>
          </a:xfrm>
          <a:prstGeom prst="roundRect">
            <a:avLst/>
          </a:prstGeom>
          <a:solidFill>
            <a:srgbClr val="539D5E"/>
          </a:solidFill>
          <a:ln w="57150">
            <a:solidFill>
              <a:srgbClr val="3A6B4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0CC6C"/>
                </a:solidFill>
              </a:rPr>
              <a:t>Вітаю вас, мої любі.</a:t>
            </a:r>
          </a:p>
          <a:p>
            <a:pPr algn="ctr"/>
            <a:r>
              <a:rPr lang="uk-UA" sz="3600" b="1" dirty="0">
                <a:solidFill>
                  <a:srgbClr val="F0CC6C"/>
                </a:solidFill>
              </a:rPr>
              <a:t>У світлій затишній оселі.</a:t>
            </a:r>
          </a:p>
          <a:p>
            <a:pPr algn="ctr"/>
            <a:r>
              <a:rPr lang="uk-UA" sz="3600" b="1" dirty="0">
                <a:solidFill>
                  <a:srgbClr val="F0CC6C"/>
                </a:solidFill>
              </a:rPr>
              <a:t>Нехай урок наш для вас буде,</a:t>
            </a:r>
          </a:p>
          <a:p>
            <a:pPr algn="ctr"/>
            <a:r>
              <a:rPr lang="uk-UA" sz="3600" b="1" dirty="0">
                <a:solidFill>
                  <a:srgbClr val="F0CC6C"/>
                </a:solidFill>
              </a:rPr>
              <a:t>Як пісня – дзвінкий та веселий.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E8FA6A-12A1-411D-A7CD-6DA271069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5677755" y="1757035"/>
            <a:ext cx="6358602" cy="44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0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Пригадаємо загальні правила безпеки на уроках дизайну і технологій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4B1D07-6B49-4B37-99C8-3DF2CDC5DC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t="7211" r="22312" b="15228"/>
          <a:stretch/>
        </p:blipFill>
        <p:spPr>
          <a:xfrm>
            <a:off x="439759" y="1600165"/>
            <a:ext cx="1838427" cy="274582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7C6A9C-7539-4DFE-B282-75D5642375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9"/>
          <a:stretch/>
        </p:blipFill>
        <p:spPr>
          <a:xfrm>
            <a:off x="1733068" y="4339446"/>
            <a:ext cx="2149085" cy="21295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952060-1B8F-4609-8845-039C6EBB2A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9"/>
          <a:stretch/>
        </p:blipFill>
        <p:spPr>
          <a:xfrm>
            <a:off x="3633352" y="1835442"/>
            <a:ext cx="2597777" cy="19877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DC163A-F083-40EE-B533-AC853F2509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r="35953" b="13965"/>
          <a:stretch/>
        </p:blipFill>
        <p:spPr>
          <a:xfrm>
            <a:off x="5867630" y="3694915"/>
            <a:ext cx="1622413" cy="2959938"/>
          </a:xfrm>
          <a:prstGeom prst="rect">
            <a:avLst/>
          </a:prstGeom>
        </p:spPr>
      </p:pic>
      <p:pic>
        <p:nvPicPr>
          <p:cNvPr id="14" name="Picture 2" descr="Старые ножницы | Премиум Фото">
            <a:extLst>
              <a:ext uri="{FF2B5EF4-FFF2-40B4-BE49-F238E27FC236}">
                <a16:creationId xmlns:a16="http://schemas.microsoft.com/office/drawing/2014/main" id="{5CFD9F57-01C9-4122-8251-CF0BA07E0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07736" y="1541462"/>
            <a:ext cx="2390352" cy="159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4FC7ACC-4CA4-41AC-A301-CAD5FD6E07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t="14504" r="5292" b="23930"/>
          <a:stretch/>
        </p:blipFill>
        <p:spPr>
          <a:xfrm>
            <a:off x="9133001" y="4345988"/>
            <a:ext cx="2844059" cy="2152237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33B1C148-5C22-4F48-877E-C8B6004084D9}"/>
              </a:ext>
            </a:extLst>
          </p:cNvPr>
          <p:cNvSpPr/>
          <p:nvPr/>
        </p:nvSpPr>
        <p:spPr>
          <a:xfrm>
            <a:off x="215126" y="3619099"/>
            <a:ext cx="2377438" cy="4710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2">
                    <a:lumMod val="50000"/>
                  </a:schemeClr>
                </a:solidFill>
              </a:rPr>
              <a:t>Підготуй своє робоче місце</a:t>
            </a:r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E723384F-90F6-4EED-95FD-814EA2EEEFC7}"/>
              </a:ext>
            </a:extLst>
          </p:cNvPr>
          <p:cNvSpPr/>
          <p:nvPr/>
        </p:nvSpPr>
        <p:spPr>
          <a:xfrm>
            <a:off x="1403845" y="5927616"/>
            <a:ext cx="2876530" cy="6611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2">
                    <a:lumMod val="50000"/>
                  </a:schemeClr>
                </a:solidFill>
              </a:rPr>
              <a:t>Коли вчитель починає говорити, потрібно припинити роботу й уважно слухати інструктаж!</a:t>
            </a:r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6708CD83-1C1D-48EC-9D63-8EC4DC10A7A0}"/>
              </a:ext>
            </a:extLst>
          </p:cNvPr>
          <p:cNvSpPr/>
          <p:nvPr/>
        </p:nvSpPr>
        <p:spPr>
          <a:xfrm>
            <a:off x="3718562" y="1229595"/>
            <a:ext cx="2377438" cy="6611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2">
                    <a:lumMod val="50000"/>
                  </a:schemeClr>
                </a:solidFill>
              </a:rPr>
              <a:t>Перед роботою перевірте справність інструментів та наявність матеріалів</a:t>
            </a:r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5CD36663-43A0-40E4-A723-4ACE84036E32}"/>
              </a:ext>
            </a:extLst>
          </p:cNvPr>
          <p:cNvSpPr/>
          <p:nvPr/>
        </p:nvSpPr>
        <p:spPr>
          <a:xfrm>
            <a:off x="5867630" y="5916819"/>
            <a:ext cx="2377438" cy="6611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2">
                    <a:lumMod val="50000"/>
                  </a:schemeClr>
                </a:solidFill>
              </a:rPr>
              <a:t>Роботу можна розпочинати лише з дозволу вчителя</a:t>
            </a: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D11DA5A-805D-4737-B8D4-0A8D02C6B946}"/>
              </a:ext>
            </a:extLst>
          </p:cNvPr>
          <p:cNvSpPr/>
          <p:nvPr/>
        </p:nvSpPr>
        <p:spPr>
          <a:xfrm>
            <a:off x="9053592" y="1230400"/>
            <a:ext cx="2377438" cy="6611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2">
                    <a:lumMod val="50000"/>
                  </a:schemeClr>
                </a:solidFill>
              </a:rPr>
              <a:t>Забороняється працювати несправними чи тупими інструментами!</a:t>
            </a: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3C37C8AB-CFB8-43F4-8288-332CBEB16A32}"/>
              </a:ext>
            </a:extLst>
          </p:cNvPr>
          <p:cNvSpPr/>
          <p:nvPr/>
        </p:nvSpPr>
        <p:spPr>
          <a:xfrm>
            <a:off x="9599436" y="3717027"/>
            <a:ext cx="2377438" cy="6611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2">
                    <a:lumMod val="50000"/>
                  </a:schemeClr>
                </a:solidFill>
              </a:rPr>
              <a:t>Використовуйте інструмент лише за призначенням</a:t>
            </a:r>
          </a:p>
        </p:txBody>
      </p:sp>
    </p:spTree>
    <p:extLst>
      <p:ext uri="{BB962C8B-B14F-4D97-AF65-F5344CB8AC3E}">
        <p14:creationId xmlns:p14="http://schemas.microsoft.com/office/powerpoint/2010/main" val="6654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 допомогою чого люди пересуваються? </a:t>
            </a:r>
          </a:p>
        </p:txBody>
      </p:sp>
      <p:sp>
        <p:nvSpPr>
          <p:cNvPr id="15" name="Дата 1">
            <a:extLst>
              <a:ext uri="{FF2B5EF4-FFF2-40B4-BE49-F238E27FC236}">
                <a16:creationId xmlns:a16="http://schemas.microsoft.com/office/drawing/2014/main" id="{9D551E0C-6325-4245-A768-47877390AE8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64065A-5134-47D8-8637-1E355972BE98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AA5F37-CC95-4F8D-9340-B08831507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" b="25473"/>
          <a:stretch/>
        </p:blipFill>
        <p:spPr>
          <a:xfrm>
            <a:off x="272568" y="1456402"/>
            <a:ext cx="4445000" cy="4793381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CF5F27E-F01D-4250-BD11-3F237B9A2879}"/>
              </a:ext>
            </a:extLst>
          </p:cNvPr>
          <p:cNvSpPr/>
          <p:nvPr/>
        </p:nvSpPr>
        <p:spPr>
          <a:xfrm>
            <a:off x="4552749" y="1174282"/>
            <a:ext cx="7366683" cy="225471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 скелета та м’язів залежить постава людини. Чому </a:t>
            </a:r>
            <a:r>
              <a:rPr lang="uk-UA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вона така </a:t>
            </a: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важлива?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DB3B8EE-C4E7-4A23-BD6B-9CAE0343A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9" b="21236"/>
          <a:stretch/>
        </p:blipFill>
        <p:spPr>
          <a:xfrm>
            <a:off x="5071964" y="3532472"/>
            <a:ext cx="6072637" cy="317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За </a:t>
            </a:r>
            <a:r>
              <a:rPr lang="ru-RU" sz="2000" b="1" dirty="0" err="1">
                <a:solidFill>
                  <a:schemeClr val="bg1"/>
                </a:solidFill>
              </a:rPr>
              <a:t>своєю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поставою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потрібно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постійно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слідкувати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Дата 1">
            <a:extLst>
              <a:ext uri="{FF2B5EF4-FFF2-40B4-BE49-F238E27FC236}">
                <a16:creationId xmlns:a16="http://schemas.microsoft.com/office/drawing/2014/main" id="{9D551E0C-6325-4245-A768-47877390AE8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64065A-5134-47D8-8637-1E355972BE98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B50823-49F5-4E49-A718-9B90EE2DC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1" b="16350"/>
          <a:stretch/>
        </p:blipFill>
        <p:spPr>
          <a:xfrm>
            <a:off x="1950103" y="1312676"/>
            <a:ext cx="8792308" cy="524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0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За </a:t>
            </a:r>
            <a:r>
              <a:rPr lang="ru-RU" sz="2000" b="1" dirty="0" err="1">
                <a:solidFill>
                  <a:schemeClr val="bg1"/>
                </a:solidFill>
              </a:rPr>
              <a:t>своєю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поставою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потрібно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постійно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слідкувати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Дата 1">
            <a:extLst>
              <a:ext uri="{FF2B5EF4-FFF2-40B4-BE49-F238E27FC236}">
                <a16:creationId xmlns:a16="http://schemas.microsoft.com/office/drawing/2014/main" id="{9D551E0C-6325-4245-A768-47877390AE8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64065A-5134-47D8-8637-1E355972BE98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6CA02E-0E26-439B-9ED1-059EF00B1D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4" b="23649"/>
          <a:stretch/>
        </p:blipFill>
        <p:spPr>
          <a:xfrm>
            <a:off x="588437" y="1367118"/>
            <a:ext cx="11015126" cy="53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Дата 1">
            <a:extLst>
              <a:ext uri="{FF2B5EF4-FFF2-40B4-BE49-F238E27FC236}">
                <a16:creationId xmlns:a16="http://schemas.microsoft.com/office/drawing/2014/main" id="{9D551E0C-6325-4245-A768-47877390AE8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64065A-5134-47D8-8637-1E355972BE98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994938-0CB8-4FA8-B75B-990F8CC80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6"/>
          <a:stretch/>
        </p:blipFill>
        <p:spPr>
          <a:xfrm>
            <a:off x="5611528" y="381433"/>
            <a:ext cx="6273679" cy="6255519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ACF6CF35-1E69-48F7-9776-8B9D8C3E3E12}"/>
              </a:ext>
            </a:extLst>
          </p:cNvPr>
          <p:cNvSpPr/>
          <p:nvPr/>
        </p:nvSpPr>
        <p:spPr>
          <a:xfrm>
            <a:off x="221381" y="1456402"/>
            <a:ext cx="5111015" cy="4992524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Займайтесь фізкультурою! Це допоможе вам під час формування вашої постави.</a:t>
            </a:r>
          </a:p>
        </p:txBody>
      </p:sp>
    </p:spTree>
    <p:extLst>
      <p:ext uri="{BB962C8B-B14F-4D97-AF65-F5344CB8AC3E}">
        <p14:creationId xmlns:p14="http://schemas.microsoft.com/office/powerpoint/2010/main" val="359501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Інструктаж. Правила роботи з ножицями </a:t>
            </a: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BC81B51B-0BF1-4E00-AB4E-94F63ABF3368}"/>
              </a:ext>
            </a:extLst>
          </p:cNvPr>
          <p:cNvSpPr/>
          <p:nvPr/>
        </p:nvSpPr>
        <p:spPr>
          <a:xfrm>
            <a:off x="6227545" y="1034063"/>
            <a:ext cx="5457524" cy="762218"/>
          </a:xfrm>
          <a:prstGeom prst="roundRect">
            <a:avLst/>
          </a:prstGeom>
          <a:solidFill>
            <a:srgbClr val="FF5B5B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/>
              <a:t>Ножиці — це небезпечний інструмент. Поводься з </a:t>
            </a:r>
            <a:r>
              <a:rPr lang="uk-UA" sz="2200" b="1"/>
              <a:t>ними обережно</a:t>
            </a:r>
            <a:r>
              <a:rPr lang="uk-UA" sz="2200" b="1" dirty="0"/>
              <a:t>.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0B36268C-BCED-4B45-B0DF-E17E71B1EB3D}"/>
              </a:ext>
            </a:extLst>
          </p:cNvPr>
          <p:cNvSpPr/>
          <p:nvPr/>
        </p:nvSpPr>
        <p:spPr>
          <a:xfrm>
            <a:off x="6227545" y="1850040"/>
            <a:ext cx="5457524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/>
              <a:t>На робочому місці поклади ножиці так, щоби вони не виступали за край парти.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A9F0629-1F9F-446B-B8BF-523B3A3D4C0F}"/>
              </a:ext>
            </a:extLst>
          </p:cNvPr>
          <p:cNvSpPr/>
          <p:nvPr/>
        </p:nvSpPr>
        <p:spPr>
          <a:xfrm>
            <a:off x="6227545" y="2695850"/>
            <a:ext cx="5457524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/>
              <a:t>Тримай ножиці лише вістрями донизу.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3AB78784-AA7F-4C8B-9070-462F583B2489}"/>
              </a:ext>
            </a:extLst>
          </p:cNvPr>
          <p:cNvSpPr/>
          <p:nvPr/>
        </p:nvSpPr>
        <p:spPr>
          <a:xfrm>
            <a:off x="6227545" y="3541660"/>
            <a:ext cx="5457524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/>
              <a:t>Різати на ходу забороняється. Під час різання не вставай з місця.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8F6727D-6923-4153-8C40-8F7FF302B4C9}"/>
              </a:ext>
            </a:extLst>
          </p:cNvPr>
          <p:cNvSpPr/>
          <p:nvPr/>
        </p:nvSpPr>
        <p:spPr>
          <a:xfrm>
            <a:off x="6227545" y="4427402"/>
            <a:ext cx="5457524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/>
              <a:t>Передавай ножиці закритими і кільцями вперед.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35247E9E-8E9E-4266-86B9-F148DF4C7CB8}"/>
              </a:ext>
            </a:extLst>
          </p:cNvPr>
          <p:cNvSpPr/>
          <p:nvPr/>
        </p:nvSpPr>
        <p:spPr>
          <a:xfrm>
            <a:off x="6227545" y="5313145"/>
            <a:ext cx="5457524" cy="1270536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/>
              <a:t>Під час роботи з ножицями притримуй матеріал лівою рукою так, щоб він не потрапляв на лінію різання.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4E5927-2A83-46C6-970D-06EE62BA3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0" t="12355" r="21288" b="19878"/>
          <a:stretch/>
        </p:blipFill>
        <p:spPr>
          <a:xfrm>
            <a:off x="993789" y="1239941"/>
            <a:ext cx="4394751" cy="5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Інструктаж. Правила роботи з пластиліном 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0B36268C-BCED-4B45-B0DF-E17E71B1EB3D}"/>
              </a:ext>
            </a:extLst>
          </p:cNvPr>
          <p:cNvSpPr/>
          <p:nvPr/>
        </p:nvSpPr>
        <p:spPr>
          <a:xfrm>
            <a:off x="6227545" y="1410698"/>
            <a:ext cx="5457524" cy="7622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>
                <a:solidFill>
                  <a:schemeClr val="accent1">
                    <a:lumMod val="50000"/>
                  </a:schemeClr>
                </a:solidFill>
              </a:rPr>
              <a:t>Розминати і розгортати пластилін потрібно на дощечці.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A9F0629-1F9F-446B-B8BF-523B3A3D4C0F}"/>
              </a:ext>
            </a:extLst>
          </p:cNvPr>
          <p:cNvSpPr/>
          <p:nvPr/>
        </p:nvSpPr>
        <p:spPr>
          <a:xfrm>
            <a:off x="6227545" y="2476178"/>
            <a:ext cx="5457524" cy="7622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accent1">
                    <a:lumMod val="50000"/>
                  </a:schemeClr>
                </a:solidFill>
              </a:rPr>
              <a:t>Розрізай пластилін стекою.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3AB78784-AA7F-4C8B-9070-462F583B2489}"/>
              </a:ext>
            </a:extLst>
          </p:cNvPr>
          <p:cNvSpPr/>
          <p:nvPr/>
        </p:nvSpPr>
        <p:spPr>
          <a:xfrm>
            <a:off x="6227545" y="3541659"/>
            <a:ext cx="5457524" cy="12324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accent1">
                    <a:lumMod val="50000"/>
                  </a:schemeClr>
                </a:solidFill>
              </a:rPr>
              <a:t>Невикористаний </a:t>
            </a:r>
            <a:r>
              <a:rPr lang="uk-UA" sz="2200" b="1">
                <a:solidFill>
                  <a:schemeClr val="accent1">
                    <a:lumMod val="50000"/>
                  </a:schemeClr>
                </a:solidFill>
              </a:rPr>
              <a:t>пластилін поклади </a:t>
            </a:r>
            <a:r>
              <a:rPr lang="uk-UA" sz="2200" b="1" dirty="0">
                <a:solidFill>
                  <a:schemeClr val="accent1">
                    <a:lumMod val="50000"/>
                  </a:schemeClr>
                </a:solidFill>
              </a:rPr>
              <a:t>в клітинку упаковки.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8F6727D-6923-4153-8C40-8F7FF302B4C9}"/>
              </a:ext>
            </a:extLst>
          </p:cNvPr>
          <p:cNvSpPr/>
          <p:nvPr/>
        </p:nvSpPr>
        <p:spPr>
          <a:xfrm>
            <a:off x="6227545" y="4932609"/>
            <a:ext cx="5457524" cy="16742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Не 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бери пластилін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 до рота, не 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торкайся брудними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руками обличчя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, очей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, одягу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Не чіпай зошити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, книги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, гумки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— скрізь будуть жирні плями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по яких жодна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 ручка 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не пише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uk-UA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A59BBF-EC16-43AA-B9FE-210DD43BA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0"/>
          <a:stretch/>
        </p:blipFill>
        <p:spPr>
          <a:xfrm>
            <a:off x="506931" y="1304337"/>
            <a:ext cx="5017970" cy="55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7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B050"/>
        </a:solidFill>
        <a:ln w="76200">
          <a:solidFill>
            <a:schemeClr val="accent6">
              <a:lumMod val="50000"/>
            </a:schemeClr>
          </a:solidFill>
          <a:prstDash val="dash"/>
        </a:ln>
      </a:spPr>
      <a:bodyPr rtlCol="0" anchor="ctr"/>
      <a:lstStyle>
        <a:defPPr algn="ctr">
          <a:defRPr sz="3600" b="1" dirty="0" err="1"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3102</TotalTime>
  <Words>306</Words>
  <Application>Microsoft Office PowerPoint</Application>
  <PresentationFormat>Широкоэкранный</PresentationFormat>
  <Paragraphs>59</Paragraphs>
  <Slides>10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Aharoni</vt:lpstr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372</cp:revision>
  <dcterms:created xsi:type="dcterms:W3CDTF">2018-01-05T16:38:53Z</dcterms:created>
  <dcterms:modified xsi:type="dcterms:W3CDTF">2023-01-20T04:40:26Z</dcterms:modified>
</cp:coreProperties>
</file>