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1" r:id="rId24"/>
    <p:sldId id="279" r:id="rId25"/>
    <p:sldId id="280" r:id="rId26"/>
    <p:sldId id="283" r:id="rId27"/>
    <p:sldId id="281" r:id="rId28"/>
    <p:sldId id="300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1" autoAdjust="0"/>
    <p:restoredTop sz="94660"/>
  </p:normalViewPr>
  <p:slideViewPr>
    <p:cSldViewPr>
      <p:cViewPr varScale="1">
        <p:scale>
          <a:sx n="83" d="100"/>
          <a:sy n="83" d="100"/>
        </p:scale>
        <p:origin x="-15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C7CFDC-162C-4AE2-BCC1-67C4A4C19D35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030488-9B0A-4A6E-8E8C-471E85E7239F}" type="slidenum">
              <a:rPr lang="uk-UA" smtClean="0"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uk-UA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06860"/>
            <a:ext cx="5239469" cy="4214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Наталья Бучинская - Моя Украин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4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3312368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Бо ти на землі – </a:t>
            </a: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ЛЮДИНА,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І хочеш того чи ні – 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Усмішка твоя – єдина,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Мука твоя – єдина,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Очі твої  - одні.</a:t>
            </a:r>
          </a:p>
          <a:p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dirty="0" smtClean="0">
                <a:solidFill>
                  <a:srgbClr val="FF0000"/>
                </a:solidFill>
              </a:rPr>
              <a:t>ПРАВО – це обов'язкові для всіх правила поведінки,</a:t>
            </a:r>
          </a:p>
          <a:p>
            <a:pPr marL="0" indent="0" algn="ctr">
              <a:buNone/>
            </a:pPr>
            <a:r>
              <a:rPr lang="uk-UA" sz="4400" b="1" dirty="0" smtClean="0">
                <a:solidFill>
                  <a:srgbClr val="FF0000"/>
                </a:solidFill>
              </a:rPr>
              <a:t>які встановлюються або дозволяються державою.   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61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192688" cy="5452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789040"/>
            <a:ext cx="8229600" cy="2692888"/>
          </a:xfrm>
        </p:spPr>
        <p:txBody>
          <a:bodyPr/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  МАЮ ПРАВО НА ЖИТТЯ,</a:t>
            </a:r>
            <a:b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 ГІДНО МУШУ ЖИТИ.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26" y="1023516"/>
            <a:ext cx="6840760" cy="5335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683842"/>
          </a:xfrm>
        </p:spPr>
        <p:txBody>
          <a:bodyPr>
            <a:normAutofit fontScale="92500" lnSpcReduction="20000"/>
          </a:bodyPr>
          <a:lstStyle/>
          <a:p>
            <a:pPr algn="ctr"/>
            <a:endParaRPr lang="uk-UA" sz="3600" b="1" dirty="0" smtClean="0">
              <a:solidFill>
                <a:srgbClr val="FF0000"/>
              </a:solidFill>
            </a:endParaRPr>
          </a:p>
          <a:p>
            <a:pPr algn="ctr"/>
            <a:endParaRPr lang="uk-UA" sz="3600" b="1" dirty="0">
              <a:solidFill>
                <a:srgbClr val="FF0000"/>
              </a:solidFill>
            </a:endParaRPr>
          </a:p>
          <a:p>
            <a:pPr algn="ctr"/>
            <a:endParaRPr lang="uk-UA" sz="3600" b="1" dirty="0" smtClean="0">
              <a:solidFill>
                <a:srgbClr val="FF0000"/>
              </a:solidFill>
            </a:endParaRPr>
          </a:p>
          <a:p>
            <a:pPr algn="ctr"/>
            <a:endParaRPr lang="uk-UA" sz="3600" b="1" dirty="0">
              <a:solidFill>
                <a:srgbClr val="FF0000"/>
              </a:solidFill>
            </a:endParaRPr>
          </a:p>
          <a:p>
            <a:pPr algn="ctr"/>
            <a:endParaRPr lang="uk-UA" sz="3600" b="1" dirty="0" smtClean="0">
              <a:solidFill>
                <a:srgbClr val="FF0000"/>
              </a:solidFill>
            </a:endParaRPr>
          </a:p>
          <a:p>
            <a:pPr algn="ctr"/>
            <a:endParaRPr lang="uk-UA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ВПРАВА: «ЗНАЙОМСТВО»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897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2564904"/>
            <a:ext cx="5976664" cy="3359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108012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ПРАВО НА ЖИТЛО</a:t>
            </a:r>
            <a:endParaRPr lang="uk-UA" sz="4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2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489654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Ми маємо </a:t>
            </a:r>
            <a:r>
              <a:rPr lang="uk-UA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ПРАВО НА ІМ’Я</a:t>
            </a:r>
            <a:r>
              <a:rPr lang="uk-UA" sz="3600" b="1" dirty="0" smtClean="0">
                <a:solidFill>
                  <a:srgbClr val="FF0000"/>
                </a:solidFill>
              </a:rPr>
              <a:t>,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І ти, і він, і ми, і я.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У кожного воно своє,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До того ж зміст у нього є. 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ОЛЕНА – СВІТЛО……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184575" cy="3849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9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ЯНА -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МИЛІСТЬ БОЖА….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616623" cy="3849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5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ЮРІЙ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ЗЕМЛЕРОБ…..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597666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9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ДАРИНА </a:t>
            </a:r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ПОДАРУНОК БОГА…..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760640" cy="3993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1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2067" y="4437111"/>
            <a:ext cx="7408333" cy="1689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ПРЕДСТАВЛЯЄ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2154568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СТУДІЯ </a:t>
            </a:r>
            <a:r>
              <a:rPr lang="uk-UA" sz="6600" dirty="0">
                <a:solidFill>
                  <a:srgbClr val="FF0000"/>
                </a:solidFill>
                <a:latin typeface="Arial Black" panose="020B0A04020102020204" pitchFamily="34" charset="0"/>
              </a:rPr>
              <a:t>«1+1»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94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АНАСТАСІЯ </a:t>
            </a:r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ПОВЕРНУТА ДО ЖИТТЯ…..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832647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7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ОЛЬГА </a:t>
            </a:r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СВЯТА, СВЯЩЕННА…..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976663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4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СЕРГІЙ </a:t>
            </a:r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УСІМА ПОВАЖАЄМИЙ…..</a:t>
            </a:r>
            <a:endParaRPr lang="uk-U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904656" cy="3993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8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2728"/>
          </a:xfrm>
        </p:spPr>
        <p:txBody>
          <a:bodyPr>
            <a:noAutofit/>
          </a:bodyPr>
          <a:lstStyle/>
          <a:p>
            <a:r>
              <a:rPr lang="uk-UA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ІМ’Я</a:t>
            </a:r>
            <a:r>
              <a:rPr lang="uk-UA" sz="4100" b="1" dirty="0" smtClean="0">
                <a:solidFill>
                  <a:srgbClr val="FF0000"/>
                </a:solidFill>
              </a:rPr>
              <a:t> </a:t>
            </a:r>
            <a:r>
              <a:rPr lang="en-US" sz="4100" b="1" dirty="0" smtClean="0">
                <a:solidFill>
                  <a:srgbClr val="FF0000"/>
                </a:solidFill>
              </a:rPr>
              <a:t>– </a:t>
            </a:r>
            <a:r>
              <a:rPr lang="uk-UA" sz="4100" b="1" dirty="0" smtClean="0">
                <a:solidFill>
                  <a:srgbClr val="FF0000"/>
                </a:solidFill>
              </a:rPr>
              <a:t>це слово, яке дають дитині при </a:t>
            </a:r>
            <a:r>
              <a:rPr lang="uk-UA" sz="4100" b="1" dirty="0" err="1" smtClean="0">
                <a:solidFill>
                  <a:srgbClr val="FF0000"/>
                </a:solidFill>
              </a:rPr>
              <a:t>ії</a:t>
            </a:r>
            <a:r>
              <a:rPr lang="uk-UA" sz="4100" b="1" dirty="0" smtClean="0">
                <a:solidFill>
                  <a:srgbClr val="FF0000"/>
                </a:solidFill>
              </a:rPr>
              <a:t> народженні </a:t>
            </a:r>
            <a:endParaRPr lang="uk-UA" sz="41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59310"/>
            <a:ext cx="4968551" cy="3201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7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3068960"/>
            <a:ext cx="7408333" cy="3450696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72816"/>
            <a:ext cx="2664296" cy="367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980728"/>
            <a:ext cx="8229600" cy="2808312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СВІДОЦТВО ПРО НАРОДЖЕННЯ – ЦЕ ДОКУМЕНТ, ЯКИЙ ОТРИМУЄ ДИТИНА ПРИ НАРОДЖЕННІ.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04673"/>
            <a:ext cx="2816045" cy="3880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484784"/>
            <a:ext cx="8208912" cy="3672408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ПРІЗВИЩЕ  ДИТИНИ,</a:t>
            </a:r>
            <a:b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ІМ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'</a:t>
            </a: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 ПО БАТЬКОВІ,</a:t>
            </a:r>
            <a:b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ЧИСЛО ТА РІК НАРОДЖЕННЯ,</a:t>
            </a:r>
            <a:b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ІМ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'</a:t>
            </a: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 ПО БАТЬКОВІ БАТЬКІВ ТА ЇХНІ ПРІЗВИЩА,</a:t>
            </a:r>
            <a:b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МІСЦЕ НАРОДЖЕННЯ.</a:t>
            </a:r>
            <a:b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/>
            </a:r>
            <a:br>
              <a:rPr lang="uk-UA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endParaRPr lang="uk-UA" sz="32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632868" cy="345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628800"/>
            <a:ext cx="2857500" cy="399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640240"/>
            <a:ext cx="7408333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ПАСПОРТ</a:t>
            </a:r>
            <a:r>
              <a:rPr lang="uk-UA" sz="4800" b="1" dirty="0" smtClean="0">
                <a:solidFill>
                  <a:srgbClr val="FF0000"/>
                </a:solidFill>
              </a:rPr>
              <a:t> </a:t>
            </a:r>
            <a:r>
              <a:rPr lang="uk-UA" sz="4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ЦЕ ПОСВІДЧЕННЯ ОСОБИ, ЯКІЙ ВИПОЛНИЛОСЯ 16 РОКІВ, ЦЕ ДІЛОВИЙ ПАПІР.</a:t>
            </a:r>
            <a:endParaRPr lang="uk-UA" sz="4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ДЛЯ ЧОГО ПОТРІБЕН ПАСПОРТ?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6" y="1425372"/>
            <a:ext cx="2736304" cy="2612484"/>
          </a:xfrm>
          <a:prstGeom prst="ellipse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67060"/>
            <a:ext cx="2695076" cy="248767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24" y="4239606"/>
            <a:ext cx="2520280" cy="248765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24" y="1556792"/>
            <a:ext cx="2497460" cy="248106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32711"/>
            <a:ext cx="2808312" cy="261029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051720" y="1591056"/>
            <a:ext cx="2736304" cy="31340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88024" y="1556792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788024" y="1591056"/>
            <a:ext cx="18002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788024" y="1591056"/>
            <a:ext cx="2304256" cy="3134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267744" y="1624220"/>
            <a:ext cx="2520280" cy="80294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051720" y="1624220"/>
            <a:ext cx="2736304" cy="31340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788024" y="1589956"/>
            <a:ext cx="0" cy="165618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788024" y="1624220"/>
            <a:ext cx="1800200" cy="9144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788024" y="1624220"/>
            <a:ext cx="2304256" cy="313408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7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060848"/>
            <a:ext cx="7408333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ПРІЗВИЩЕ ДИТИНИ,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/>
            </a:r>
            <a:b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ІМ'Я ПО БАТЬКОВІ,</a:t>
            </a:r>
            <a:b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ДАТА НАРОДЖЕННЯ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,</a:t>
            </a:r>
            <a:b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МІСЦЕ НАРОДЖЕННЯ,</a:t>
            </a:r>
          </a:p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АДРЕСА.</a:t>
            </a:r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/>
            </a:r>
            <a:b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endParaRPr lang="uk-UA" sz="3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3305944" cy="364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2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«Я ЛЮБЛЮ КРАЇНУ, </a:t>
            </a:r>
          </a:p>
          <a:p>
            <a:pPr marL="0" indent="0" algn="ctr">
              <a:buNone/>
            </a:pP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ДЕ Є ПРАВО </a:t>
            </a:r>
          </a:p>
          <a:p>
            <a:pPr marL="0" indent="0" algn="ctr">
              <a:buNone/>
            </a:pP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НА ІМ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'</a:t>
            </a: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Я І НА РОДИНУ»</a:t>
            </a:r>
            <a:endParaRPr lang="uk-U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C:\Users\админ\Desktop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1644005" cy="22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9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832648" cy="4929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ochtalon pechkin - kto-tam iplayer f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ІНТЕРВ'Ю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976663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48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ПРАВО – НА ВИХОВАННЯ В СІМ'Ї ТА ПІКЛУВАННЯ БАТЬКІВ.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9218" name="Picture 2" descr="C:\Users\админ\Desktop\Безымянный.222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09431"/>
            <a:ext cx="4335561" cy="4610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93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28498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ВПРАВА: ВСТАВ СЛОВА ТА ЗАКІНЧИ РЕЧЕННЯ.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01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Шануй ………, </a:t>
            </a:r>
          </a:p>
          <a:p>
            <a:pPr marL="0" indent="0" algn="ctr">
              <a:buNone/>
            </a:pPr>
            <a:r>
              <a:rPr lang="uk-UA" sz="6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буде скрізь……..</a:t>
            </a:r>
          </a:p>
          <a:p>
            <a:pPr marL="0" indent="0" algn="ctr">
              <a:buNone/>
            </a:pPr>
            <a:endParaRPr lang="uk-UA" sz="6000" b="1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1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492896"/>
            <a:ext cx="7408333" cy="3450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Шануй батька, </a:t>
            </a:r>
            <a:endParaRPr lang="uk-UA" sz="5400" b="1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5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неньку,</a:t>
            </a:r>
          </a:p>
          <a:p>
            <a:pPr marL="0" indent="0">
              <a:buNone/>
            </a:pPr>
            <a:r>
              <a:rPr lang="uk-UA" sz="5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uk-UA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буде скрізь </a:t>
            </a:r>
            <a:endParaRPr lang="uk-UA" sz="5400" b="1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54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гладенько</a:t>
            </a:r>
            <a:r>
              <a:rPr lang="uk-UA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.</a:t>
            </a:r>
          </a:p>
          <a:p>
            <a:endParaRPr lang="uk-UA" sz="5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25272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16" y="278092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08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252728"/>
          </a:xfrm>
        </p:spPr>
        <p:txBody>
          <a:bodyPr>
            <a:normAutofit fontScale="90000"/>
          </a:bodyPr>
          <a:lstStyle/>
          <a:p>
            <a:pPr marL="0" indent="0"/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ЯКІ МАМА І ТАТО, ТАКЕ Й ………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34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47738"/>
            <a:ext cx="3672408" cy="496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2675467"/>
            <a:ext cx="781285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ЯКІ МАМА І ТАТО, 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ТАКЕ Й ДИТЯТКО.</a:t>
            </a:r>
            <a:endParaRPr lang="uk-UA" sz="4000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</a:endParaRPr>
          </a:p>
          <a:p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0729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МАТЕРИН ГНІВ, ЯК ВЕСНЯНИЙ СНІГ, РЯСНО ВПАДЕ ТА ШВИДКО ………</a:t>
            </a:r>
            <a:endParaRPr lang="uk-UA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13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52500"/>
            <a:ext cx="3600400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2492896"/>
            <a:ext cx="7884864" cy="3633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МАТЕРИН </a:t>
            </a:r>
            <a:r>
              <a:rPr lang="uk-UA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ГНІВ, </a:t>
            </a:r>
            <a:endParaRPr lang="uk-UA" sz="4000" b="1" dirty="0" smtClean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ЯК </a:t>
            </a:r>
            <a:r>
              <a:rPr lang="uk-UA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ВЕСНЯНИЙ СНІГ</a:t>
            </a: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,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uk-UA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РЯСНО ВПАДЕ </a:t>
            </a:r>
            <a:endParaRPr lang="uk-UA" sz="4000" b="1" dirty="0" smtClean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ТА </a:t>
            </a:r>
            <a:r>
              <a:rPr lang="uk-UA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ШВИДКО </a:t>
            </a: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РОЗТАНЕ.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8389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00250"/>
            <a:ext cx="7128792" cy="3897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0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ЯКА ХАТА – ТАКИЙ  ТИН, </a:t>
            </a:r>
          </a:p>
          <a:p>
            <a:pPr marL="0" indent="0" algn="ctr">
              <a:buNone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ЯКИЙ ……….- ТАКИЙ СИН.</a:t>
            </a:r>
            <a:endParaRPr lang="uk-UA" sz="4000" dirty="0"/>
          </a:p>
          <a:p>
            <a:pPr marL="0" indent="0" algn="ctr">
              <a:buNone/>
            </a:pPr>
            <a:endParaRPr lang="uk-UA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98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600400" cy="4752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ЯКА ХАТА – 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ТАКИЙ ТИН,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ЯКИЙ БАТЬКО –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 ТАКИЙ СИН.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298141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ЯКИЙ КУЩ 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– </a:t>
            </a: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ТАКА  Й………. , </a:t>
            </a:r>
            <a:endParaRPr lang="uk-UA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ЯКА МАТИ – ТАКА Й ……….</a:t>
            </a:r>
            <a:endParaRPr lang="uk-UA" sz="4000" dirty="0"/>
          </a:p>
          <a:p>
            <a:pPr marL="0" indent="0">
              <a:buNone/>
            </a:pPr>
            <a:endParaRPr lang="uk-UA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2898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70892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ЯКИЙ КУЩ </a:t>
            </a:r>
            <a:r>
              <a:rPr lang="uk-UA" sz="40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– 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ТАКА Й КАЛИНА,</a:t>
            </a:r>
            <a:endParaRPr lang="uk-UA" sz="4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ЯКА МАТИ – 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0000"/>
                </a:solidFill>
              </a:rPr>
              <a:t>ТАКА Й ДІВЧИНА.</a:t>
            </a:r>
            <a:endParaRPr lang="uk-UA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384376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396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44" y="1556792"/>
            <a:ext cx="3528789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916832"/>
            <a:ext cx="7668840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Книга прав дитини –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 це закон.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Вона називається -</a:t>
            </a:r>
          </a:p>
          <a:p>
            <a:pPr marL="0" indent="0">
              <a:buNone/>
            </a:pPr>
            <a:r>
              <a:rPr lang="uk-UA" sz="40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Конвенція ООН.</a:t>
            </a:r>
            <a:endParaRPr lang="uk-UA" sz="40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2686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2675467"/>
            <a:ext cx="7812856" cy="345069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Конвенція ООН про права дитини –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це головний міжнародний документ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з</a:t>
            </a:r>
            <a:r>
              <a:rPr lang="uk-UA" b="1" dirty="0" smtClean="0">
                <a:solidFill>
                  <a:srgbClr val="FF0000"/>
                </a:solidFill>
              </a:rPr>
              <a:t>ахисту дітей,  де записані всі права дітей.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Була підписана у 1989 році, має 54 статті,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н</a:t>
            </a:r>
            <a:r>
              <a:rPr lang="uk-UA" b="1" dirty="0" smtClean="0">
                <a:solidFill>
                  <a:srgbClr val="FF0000"/>
                </a:solidFill>
              </a:rPr>
              <a:t>аписана шістьма мовами.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95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596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6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0173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6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26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7" y="2675467"/>
            <a:ext cx="8820473" cy="3450696"/>
          </a:xfrm>
        </p:spPr>
        <p:txBody>
          <a:bodyPr>
            <a:normAutofit lnSpcReduction="10000"/>
          </a:bodyPr>
          <a:lstStyle/>
          <a:p>
            <a:endParaRPr lang="uk-UA" sz="4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uk-UA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uk-UA" sz="4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Людина – найцінніший скарб</a:t>
            </a:r>
            <a:endParaRPr lang="uk-UA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743325" cy="364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8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E:\ФОТО накопитель с АПРЕЛЬ 2014\ФОТО ЛЕНА ШКОЛА 2014\14.10.2014\_DSC3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586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61021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E:\ФОТО накопитель с АПРЕЛЬ 2014\ФОТО ЛЕНА ШКОЛА 2014\14.10.2014\_DSC31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579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Ляпис Трубецкой - Войны света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E:\ФОТО накопитель с АПРЕЛЬ 2014\ФОТО ЛЕНА ШКОЛА 2014\14.10.2014\_DSC3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579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8984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</a:rPr>
              <a:t>1935 – 1963 р.</a:t>
            </a:r>
          </a:p>
          <a:p>
            <a:pPr marL="0" indent="0" algn="ctr">
              <a:buNone/>
            </a:pPr>
            <a:r>
              <a:rPr lang="vi-VN" dirty="0">
                <a:solidFill>
                  <a:srgbClr val="FF0000"/>
                </a:solidFill>
              </a:rPr>
              <a:t>Васи́ль Андрі́йович Симоне́нко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86408"/>
            <a:ext cx="4824536" cy="4176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Ти знаєш, що ти – людина?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Ти знаєш про це чи ні?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Усмішка твоя – </a:t>
            </a:r>
            <a:r>
              <a:rPr lang="uk-UA" sz="3600" b="1" dirty="0">
                <a:solidFill>
                  <a:srgbClr val="FF0000"/>
                </a:solidFill>
              </a:rPr>
              <a:t>є</a:t>
            </a:r>
            <a:r>
              <a:rPr lang="uk-UA" sz="3600" b="1" dirty="0" smtClean="0">
                <a:solidFill>
                  <a:srgbClr val="FF0000"/>
                </a:solidFill>
              </a:rPr>
              <a:t>дина,   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Очі твої – одні. 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16" y="1412776"/>
            <a:ext cx="2258164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8000">
                  <a:solidFill>
                    <a:schemeClr val="bg2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«ТИ ЗНАЄШ, ЩО ТИ - ЛЮДИНА»</a:t>
            </a:r>
            <a:endParaRPr lang="uk-UA" b="1" dirty="0">
              <a:ln w="18000">
                <a:solidFill>
                  <a:schemeClr val="bg2">
                    <a:lumMod val="2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5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Більше тебе не буде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Завтра на цій землі,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Інші ходитимуть люди, 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Інші кохатимуть люди – 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Добрі, ласкаві і злі.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6672"/>
            <a:ext cx="243680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Сьогодні усе для тебе: </a:t>
            </a:r>
          </a:p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Озера, гаї, степи.</a:t>
            </a:r>
          </a:p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І жити спішити треба,</a:t>
            </a:r>
          </a:p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Кохати спішити треба –</a:t>
            </a:r>
          </a:p>
          <a:p>
            <a:pPr marL="0" indent="0">
              <a:buNone/>
            </a:pPr>
            <a:r>
              <a:rPr lang="uk-UA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Гляди ж, не проспи. </a:t>
            </a:r>
            <a:endParaRPr lang="uk-UA" sz="3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42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437</Words>
  <Application>Microsoft Office PowerPoint</Application>
  <PresentationFormat>Экран (4:3)</PresentationFormat>
  <Paragraphs>100</Paragraphs>
  <Slides>52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Волна</vt:lpstr>
      <vt:lpstr>Презентация PowerPoint</vt:lpstr>
      <vt:lpstr>СТУДІЯ «1+1»</vt:lpstr>
      <vt:lpstr>Презентация PowerPoint</vt:lpstr>
      <vt:lpstr>Презентация PowerPoint</vt:lpstr>
      <vt:lpstr>Презентация PowerPoint</vt:lpstr>
      <vt:lpstr>Презентация PowerPoint</vt:lpstr>
      <vt:lpstr>«ТИ ЗНАЄШ, ЩО ТИ - ЛЮДИНА»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Я  МАЮ ПРАВО НА ЖИТТЯ, Я ГІДНО МУШУ ЖИТИ.</vt:lpstr>
      <vt:lpstr>Презентация PowerPoint</vt:lpstr>
      <vt:lpstr>ПРАВО НА ЖИТЛО</vt:lpstr>
      <vt:lpstr>Ми маємо ПРАВО НА ІМ’Я, І ти, і він, і ми, і я. У кожного воно своє, До того ж зміст у нього є. </vt:lpstr>
      <vt:lpstr>ОЛЕНА – СВІТЛО……</vt:lpstr>
      <vt:lpstr>ЯНА - МИЛІСТЬ БОЖА….</vt:lpstr>
      <vt:lpstr>ЮРІЙ – ЗЕМЛЕРОБ…..</vt:lpstr>
      <vt:lpstr>ДАРИНА – ПОДАРУНОК БОГА…..</vt:lpstr>
      <vt:lpstr>АНАСТАСІЯ – ПОВЕРНУТА ДО ЖИТТЯ…..</vt:lpstr>
      <vt:lpstr>ОЛЬГА – СВЯТА, СВЯЩЕННА…..</vt:lpstr>
      <vt:lpstr>СЕРГІЙ – УСІМА ПОВАЖАЄМИЙ…..</vt:lpstr>
      <vt:lpstr>ІМ’Я – це слово, яке дають дитині при ії народженні </vt:lpstr>
      <vt:lpstr>СВІДОЦТВО ПРО НАРОДЖЕННЯ – ЦЕ ДОКУМЕНТ, ЯКИЙ ОТРИМУЄ ДИТИНА ПРИ НАРОДЖЕННІ.</vt:lpstr>
      <vt:lpstr>ПРІЗВИЩЕ  ДИТИНИ, ІМ'Я ПО БАТЬКОВІ, ЧИСЛО ТА РІК НАРОДЖЕННЯ, ІМ'Я ПО БАТЬКОВІ БАТЬКІВ ТА ЇХНІ ПРІЗВИЩА, МІСЦЕ НАРОДЖЕННЯ.  </vt:lpstr>
      <vt:lpstr>Презентация PowerPoint</vt:lpstr>
      <vt:lpstr>Презентация PowerPoint</vt:lpstr>
      <vt:lpstr>ДЛЯ ЧОГО ПОТРІБЕН ПАСПОРТ?</vt:lpstr>
      <vt:lpstr>Презентация PowerPoint</vt:lpstr>
      <vt:lpstr>Презентация PowerPoint</vt:lpstr>
      <vt:lpstr>ІНТЕРВ'Ю</vt:lpstr>
      <vt:lpstr>ПРАВО – НА ВИХОВАННЯ В СІМ'Ї ТА ПІКЛУВАННЯ БАТЬКІВ.</vt:lpstr>
      <vt:lpstr>ВПРАВА: ВСТАВ СЛОВА ТА ЗАКІНЧИ РЕЧЕННЯ.</vt:lpstr>
      <vt:lpstr>Презентация PowerPoint</vt:lpstr>
      <vt:lpstr>Презентация PowerPoint</vt:lpstr>
      <vt:lpstr>ЯКІ МАМА І ТАТО, ТАКЕ Й ………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СТУДІЯ «1+1»</dc:title>
  <dc:creator>Бакай В.В.</dc:creator>
  <cp:lastModifiedBy>Бакай В.В.</cp:lastModifiedBy>
  <cp:revision>44</cp:revision>
  <dcterms:created xsi:type="dcterms:W3CDTF">2014-10-11T12:00:31Z</dcterms:created>
  <dcterms:modified xsi:type="dcterms:W3CDTF">2014-11-18T16:27:43Z</dcterms:modified>
</cp:coreProperties>
</file>