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57" r:id="rId4"/>
    <p:sldId id="263" r:id="rId5"/>
    <p:sldId id="258" r:id="rId6"/>
    <p:sldId id="259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5591" autoAdjust="0"/>
  </p:normalViewPr>
  <p:slideViewPr>
    <p:cSldViewPr>
      <p:cViewPr varScale="1">
        <p:scale>
          <a:sx n="46" d="100"/>
          <a:sy n="46" d="100"/>
        </p:scale>
        <p:origin x="-20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CED72-074F-480F-AC6D-D6977454755A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E9803-36BA-4191-9A7D-D6FBC3EF2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9803-36BA-4191-9A7D-D6FBC3EF20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9803-36BA-4191-9A7D-D6FBC3EF20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d-eksperiment.org/category/oleksandr-oles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md-eksperiment.org/category/volodimir-kolomiyec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857520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FFFF00"/>
                </a:solidFill>
                <a:latin typeface="Arial Black" pitchFamily="34" charset="0"/>
              </a:rPr>
              <a:t>“Україна</a:t>
            </a:r>
            <a: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  <a:t> починається з </a:t>
            </a:r>
            <a:r>
              <a:rPr lang="uk-UA" dirty="0" err="1" smtClean="0">
                <a:solidFill>
                  <a:srgbClr val="FFFF00"/>
                </a:solidFill>
                <a:latin typeface="Arial Black" pitchFamily="34" charset="0"/>
              </a:rPr>
              <a:t>тебе”</a:t>
            </a:r>
            <a: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sz="4000" dirty="0" smtClean="0">
                <a:solidFill>
                  <a:srgbClr val="00B0F0"/>
                </a:solidFill>
                <a:latin typeface="Arial Black" pitchFamily="34" charset="0"/>
              </a:rPr>
              <a:t>літературне читання до Дня Соборності України</a:t>
            </a:r>
            <a:endParaRPr lang="ru-RU" sz="4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571876"/>
            <a:ext cx="3214710" cy="2714644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rgbClr val="0070C0"/>
                </a:solidFill>
              </a:rPr>
              <a:t>Підготувала вчитель української мови та літератури </a:t>
            </a:r>
          </a:p>
          <a:p>
            <a:pPr algn="l"/>
            <a:r>
              <a:rPr lang="uk-UA" dirty="0" smtClean="0">
                <a:solidFill>
                  <a:srgbClr val="0070C0"/>
                </a:solidFill>
              </a:rPr>
              <a:t>Киселиця Світлана Петрівна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Новая папка\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471490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514352"/>
            <a:ext cx="3500462" cy="1162050"/>
          </a:xfrm>
        </p:spPr>
        <p:txBody>
          <a:bodyPr/>
          <a:lstStyle/>
          <a:p>
            <a:pPr algn="ctr"/>
            <a:r>
              <a:rPr lang="ru-RU" b="1" u="sng" dirty="0" smtClean="0">
                <a:hlinkClick r:id="rId2"/>
              </a:rPr>
              <a:t/>
            </a:r>
            <a:br>
              <a:rPr lang="ru-RU" b="1" u="sng" dirty="0" smtClean="0">
                <a:hlinkClick r:id="rId2"/>
              </a:rPr>
            </a:br>
            <a:r>
              <a:rPr lang="ru-RU" b="1" dirty="0" err="1" smtClean="0">
                <a:hlinkClick r:id="rId2"/>
              </a:rPr>
              <a:t>Олександр</a:t>
            </a:r>
            <a:r>
              <a:rPr lang="ru-RU" b="1" dirty="0" smtClean="0">
                <a:hlinkClick r:id="rId2"/>
              </a:rPr>
              <a:t> Олесь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57752" y="1643050"/>
            <a:ext cx="3786214" cy="45720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Живи, </a:t>
            </a:r>
            <a:r>
              <a:rPr lang="ru-RU" sz="1800" b="1" dirty="0" err="1" smtClean="0">
                <a:solidFill>
                  <a:srgbClr val="0070C0"/>
                </a:solidFill>
              </a:rPr>
              <a:t>Україно</a:t>
            </a:r>
            <a:r>
              <a:rPr lang="ru-RU" sz="1800" b="1" dirty="0" smtClean="0">
                <a:solidFill>
                  <a:srgbClr val="0070C0"/>
                </a:solidFill>
              </a:rPr>
              <a:t>, живи для </a:t>
            </a:r>
            <a:r>
              <a:rPr lang="ru-RU" sz="1800" b="1" dirty="0" err="1" smtClean="0">
                <a:solidFill>
                  <a:srgbClr val="0070C0"/>
                </a:solidFill>
              </a:rPr>
              <a:t>краси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Для </a:t>
            </a:r>
            <a:r>
              <a:rPr lang="ru-RU" sz="1800" b="1" dirty="0" err="1" smtClean="0">
                <a:solidFill>
                  <a:srgbClr val="0070C0"/>
                </a:solidFill>
              </a:rPr>
              <a:t>сили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для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правди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для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волі</a:t>
            </a:r>
            <a:r>
              <a:rPr lang="ru-RU" sz="1800" b="1" dirty="0" smtClean="0">
                <a:solidFill>
                  <a:srgbClr val="0070C0"/>
                </a:solidFill>
              </a:rPr>
              <a:t>!.. 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Шуми, </a:t>
            </a:r>
            <a:r>
              <a:rPr lang="ru-RU" sz="1800" b="1" dirty="0" err="1" smtClean="0">
                <a:solidFill>
                  <a:srgbClr val="0070C0"/>
                </a:solidFill>
              </a:rPr>
              <a:t>Україно</a:t>
            </a:r>
            <a:r>
              <a:rPr lang="ru-RU" sz="1800" b="1" dirty="0" smtClean="0">
                <a:solidFill>
                  <a:srgbClr val="0070C0"/>
                </a:solidFill>
              </a:rPr>
              <a:t>, як </a:t>
            </a:r>
            <a:r>
              <a:rPr lang="ru-RU" sz="1800" b="1" dirty="0" err="1" smtClean="0">
                <a:solidFill>
                  <a:srgbClr val="0070C0"/>
                </a:solidFill>
              </a:rPr>
              <a:t>рідні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ліси</a:t>
            </a:r>
            <a:r>
              <a:rPr lang="ru-RU" sz="1800" b="1" dirty="0" smtClean="0">
                <a:solidFill>
                  <a:srgbClr val="0070C0"/>
                </a:solidFill>
              </a:rPr>
              <a:t>, 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Як </a:t>
            </a:r>
            <a:r>
              <a:rPr lang="ru-RU" sz="1800" b="1" dirty="0" err="1" smtClean="0">
                <a:solidFill>
                  <a:srgbClr val="0070C0"/>
                </a:solidFill>
              </a:rPr>
              <a:t>вітер</a:t>
            </a:r>
            <a:r>
              <a:rPr lang="ru-RU" sz="1800" b="1" dirty="0" smtClean="0">
                <a:solidFill>
                  <a:srgbClr val="0070C0"/>
                </a:solidFill>
              </a:rPr>
              <a:t> в широкому </a:t>
            </a:r>
            <a:r>
              <a:rPr lang="ru-RU" sz="1800" b="1" dirty="0" err="1" smtClean="0">
                <a:solidFill>
                  <a:srgbClr val="0070C0"/>
                </a:solidFill>
              </a:rPr>
              <a:t>полі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До суду тебе не </a:t>
            </a:r>
            <a:r>
              <a:rPr lang="ru-RU" sz="1800" b="1" dirty="0" err="1" smtClean="0">
                <a:solidFill>
                  <a:srgbClr val="0070C0"/>
                </a:solidFill>
              </a:rPr>
              <a:t>скують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ланцюги</a:t>
            </a:r>
            <a:r>
              <a:rPr lang="ru-RU" sz="1800" b="1" dirty="0" smtClean="0">
                <a:solidFill>
                  <a:srgbClr val="0070C0"/>
                </a:solidFill>
              </a:rPr>
              <a:t>, 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І руки не </a:t>
            </a:r>
            <a:r>
              <a:rPr lang="ru-RU" sz="1800" b="1" dirty="0" err="1" smtClean="0">
                <a:solidFill>
                  <a:srgbClr val="0070C0"/>
                </a:solidFill>
              </a:rPr>
              <a:t>скрутять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ворожі</a:t>
            </a:r>
            <a:r>
              <a:rPr lang="ru-RU" sz="1800" b="1" dirty="0" smtClean="0">
                <a:solidFill>
                  <a:srgbClr val="0070C0"/>
                </a:solidFill>
              </a:rPr>
              <a:t>: 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Стоять </a:t>
            </a:r>
            <a:r>
              <a:rPr lang="ru-RU" sz="1800" b="1" dirty="0" err="1" smtClean="0">
                <a:solidFill>
                  <a:srgbClr val="0070C0"/>
                </a:solidFill>
              </a:rPr>
              <a:t>твої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вірні</a:t>
            </a:r>
            <a:r>
              <a:rPr lang="ru-RU" sz="1800" b="1" dirty="0" smtClean="0">
                <a:solidFill>
                  <a:srgbClr val="0070C0"/>
                </a:solidFill>
              </a:rPr>
              <a:t> сини </a:t>
            </a:r>
            <a:r>
              <a:rPr lang="ru-RU" sz="1800" b="1" dirty="0" err="1" smtClean="0">
                <a:solidFill>
                  <a:srgbClr val="0070C0"/>
                </a:solidFill>
              </a:rPr>
              <a:t>навкруги</a:t>
            </a:r>
            <a:r>
              <a:rPr lang="ru-RU" sz="1800" b="1" dirty="0" smtClean="0">
                <a:solidFill>
                  <a:srgbClr val="0070C0"/>
                </a:solidFill>
              </a:rPr>
              <a:t> 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З </a:t>
            </a:r>
            <a:r>
              <a:rPr lang="ru-RU" sz="1800" b="1" dirty="0" err="1" smtClean="0">
                <a:solidFill>
                  <a:srgbClr val="0070C0"/>
                </a:solidFill>
              </a:rPr>
              <a:t>шаблями</a:t>
            </a:r>
            <a:r>
              <a:rPr lang="ru-RU" sz="1800" b="1" dirty="0" smtClean="0">
                <a:solidFill>
                  <a:srgbClr val="0070C0"/>
                </a:solidFill>
              </a:rPr>
              <a:t> в руках на </a:t>
            </a:r>
            <a:r>
              <a:rPr lang="ru-RU" sz="1800" b="1" dirty="0" err="1" smtClean="0">
                <a:solidFill>
                  <a:srgbClr val="0070C0"/>
                </a:solidFill>
              </a:rPr>
              <a:t>сторожі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Стоять, </a:t>
            </a:r>
            <a:r>
              <a:rPr lang="ru-RU" sz="1800" b="1" dirty="0" err="1" smtClean="0">
                <a:solidFill>
                  <a:srgbClr val="0070C0"/>
                </a:solidFill>
              </a:rPr>
              <a:t>присягають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тобі</a:t>
            </a:r>
            <a:r>
              <a:rPr lang="ru-RU" sz="1800" b="1" dirty="0" smtClean="0">
                <a:solidFill>
                  <a:srgbClr val="0070C0"/>
                </a:solidFill>
              </a:rPr>
              <a:t> на </a:t>
            </a:r>
            <a:r>
              <a:rPr lang="ru-RU" sz="1800" b="1" dirty="0" err="1" smtClean="0">
                <a:solidFill>
                  <a:srgbClr val="0070C0"/>
                </a:solidFill>
              </a:rPr>
              <a:t>шаблях</a:t>
            </a:r>
            <a:r>
              <a:rPr lang="ru-RU" sz="1800" b="1" dirty="0" smtClean="0">
                <a:solidFill>
                  <a:srgbClr val="0070C0"/>
                </a:solidFill>
              </a:rPr>
              <a:t> 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І </a:t>
            </a:r>
            <a:r>
              <a:rPr lang="ru-RU" sz="1800" b="1" dirty="0" err="1" smtClean="0">
                <a:solidFill>
                  <a:srgbClr val="0070C0"/>
                </a:solidFill>
              </a:rPr>
              <a:t>жити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і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вмерти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з</a:t>
            </a:r>
            <a:r>
              <a:rPr lang="ru-RU" sz="1800" b="1" dirty="0" smtClean="0">
                <a:solidFill>
                  <a:srgbClr val="0070C0"/>
                </a:solidFill>
              </a:rPr>
              <a:t> тобою, 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І </a:t>
            </a:r>
            <a:r>
              <a:rPr lang="ru-RU" sz="1800" b="1" dirty="0" err="1" smtClean="0">
                <a:solidFill>
                  <a:srgbClr val="0070C0"/>
                </a:solidFill>
              </a:rPr>
              <a:t>прапори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рідні</a:t>
            </a:r>
            <a:r>
              <a:rPr lang="ru-RU" sz="1800" b="1" dirty="0" smtClean="0">
                <a:solidFill>
                  <a:srgbClr val="0070C0"/>
                </a:solidFill>
              </a:rPr>
              <a:t> в </a:t>
            </a:r>
            <a:r>
              <a:rPr lang="ru-RU" sz="1800" b="1" dirty="0" err="1" smtClean="0">
                <a:solidFill>
                  <a:srgbClr val="0070C0"/>
                </a:solidFill>
              </a:rPr>
              <a:t>кривавих</a:t>
            </a:r>
            <a:r>
              <a:rPr lang="ru-RU" sz="1800" b="1" dirty="0" smtClean="0">
                <a:solidFill>
                  <a:srgbClr val="0070C0"/>
                </a:solidFill>
              </a:rPr>
              <a:t> боях 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Ніколи</a:t>
            </a:r>
            <a:r>
              <a:rPr lang="ru-RU" sz="1800" b="1" dirty="0" smtClean="0">
                <a:solidFill>
                  <a:srgbClr val="0070C0"/>
                </a:solidFill>
              </a:rPr>
              <a:t> не </a:t>
            </a:r>
            <a:r>
              <a:rPr lang="ru-RU" sz="1800" b="1" dirty="0" err="1" smtClean="0">
                <a:solidFill>
                  <a:srgbClr val="0070C0"/>
                </a:solidFill>
              </a:rPr>
              <a:t>вкрити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ганьбою</a:t>
            </a:r>
            <a:r>
              <a:rPr lang="ru-RU" sz="1800" b="1" dirty="0" smtClean="0">
                <a:solidFill>
                  <a:srgbClr val="0070C0"/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24579" name="Picture 3" descr="C:\Users\User\Desktop\Новая папка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500570"/>
            <a:ext cx="2819400" cy="1619250"/>
          </a:xfrm>
          <a:prstGeom prst="rect">
            <a:avLst/>
          </a:prstGeom>
          <a:noFill/>
        </p:spPr>
      </p:pic>
      <p:pic>
        <p:nvPicPr>
          <p:cNvPr id="24580" name="Picture 4" descr="C:\Users\User\Desktop\Новая папка\c501a702ef05e90d163a1eeeb1633357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714356"/>
            <a:ext cx="2643205" cy="1742112"/>
          </a:xfrm>
          <a:prstGeom prst="rect">
            <a:avLst/>
          </a:prstGeom>
          <a:noFill/>
        </p:spPr>
      </p:pic>
      <p:pic>
        <p:nvPicPr>
          <p:cNvPr id="24584" name="Picture 8" descr="Привітання з Днем захисника Україн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472" y="2571744"/>
            <a:ext cx="278608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48" y="142852"/>
            <a:ext cx="4429156" cy="1643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Л</a:t>
            </a:r>
            <a:r>
              <a:rPr lang="uk-UA" b="1" dirty="0" err="1" smtClean="0">
                <a:solidFill>
                  <a:srgbClr val="FFFF00"/>
                </a:solidFill>
                <a:latin typeface="Arial Black" pitchFamily="34" charset="0"/>
              </a:rPr>
              <a:t>іна</a:t>
            </a:r>
            <a:r>
              <a:rPr lang="uk-UA" b="1" dirty="0" smtClean="0">
                <a:solidFill>
                  <a:srgbClr val="FFFF00"/>
                </a:solidFill>
                <a:latin typeface="Arial Black" pitchFamily="34" charset="0"/>
              </a:rPr>
              <a:t> Костенко</a:t>
            </a:r>
            <a:r>
              <a:rPr lang="uk-UA" b="1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uk-UA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«Усе </a:t>
            </a:r>
            <a:r>
              <a:rPr lang="ru-RU" b="1" dirty="0" err="1" smtClean="0">
                <a:solidFill>
                  <a:srgbClr val="0070C0"/>
                </a:solidFill>
                <a:latin typeface="Arial Black" pitchFamily="34" charset="0"/>
              </a:rPr>
              <a:t>моє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, </a:t>
            </a:r>
            <a:b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все </a:t>
            </a:r>
            <a:r>
              <a:rPr lang="ru-RU" b="1" dirty="0" err="1" smtClean="0">
                <a:solidFill>
                  <a:srgbClr val="0070C0"/>
                </a:solidFill>
                <a:latin typeface="Arial Black" pitchFamily="34" charset="0"/>
              </a:rPr>
              <a:t>зветься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 Black" pitchFamily="34" charset="0"/>
              </a:rPr>
              <a:t>Україна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071934" y="1428736"/>
            <a:ext cx="4714908" cy="4786314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Буває</a:t>
            </a:r>
            <a:r>
              <a:rPr lang="ru-RU" sz="2000" b="1" dirty="0" smtClean="0">
                <a:solidFill>
                  <a:srgbClr val="0070C0"/>
                </a:solidFill>
              </a:rPr>
              <a:t>, часом </a:t>
            </a:r>
            <a:r>
              <a:rPr lang="ru-RU" sz="2000" b="1" dirty="0" err="1" smtClean="0">
                <a:solidFill>
                  <a:srgbClr val="0070C0"/>
                </a:solidFill>
              </a:rPr>
              <a:t>сліпну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від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краси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err="1" smtClean="0">
                <a:solidFill>
                  <a:srgbClr val="0070C0"/>
                </a:solidFill>
              </a:rPr>
              <a:t>Спинюсь</a:t>
            </a:r>
            <a:r>
              <a:rPr lang="ru-RU" sz="2000" b="1" dirty="0" smtClean="0">
                <a:solidFill>
                  <a:srgbClr val="0070C0"/>
                </a:solidFill>
              </a:rPr>
              <a:t>, не </a:t>
            </a:r>
            <a:r>
              <a:rPr lang="ru-RU" sz="2000" b="1" dirty="0" err="1" smtClean="0">
                <a:solidFill>
                  <a:srgbClr val="0070C0"/>
                </a:solidFill>
              </a:rPr>
              <a:t>тямлю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що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воно</a:t>
            </a:r>
            <a:r>
              <a:rPr lang="ru-RU" sz="2000" b="1" dirty="0" smtClean="0">
                <a:solidFill>
                  <a:srgbClr val="0070C0"/>
                </a:solidFill>
              </a:rPr>
              <a:t> за диво,–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err="1" smtClean="0">
                <a:solidFill>
                  <a:srgbClr val="0070C0"/>
                </a:solidFill>
              </a:rPr>
              <a:t>оці</a:t>
            </a:r>
            <a:r>
              <a:rPr lang="ru-RU" sz="2000" b="1" dirty="0" smtClean="0">
                <a:solidFill>
                  <a:srgbClr val="0070C0"/>
                </a:solidFill>
              </a:rPr>
              <a:t> степи, </a:t>
            </a:r>
            <a:r>
              <a:rPr lang="ru-RU" sz="2000" b="1" dirty="0" err="1" smtClean="0">
                <a:solidFill>
                  <a:srgbClr val="0070C0"/>
                </a:solidFill>
              </a:rPr>
              <a:t>це</a:t>
            </a:r>
            <a:r>
              <a:rPr lang="ru-RU" sz="2000" b="1" dirty="0" smtClean="0">
                <a:solidFill>
                  <a:srgbClr val="0070C0"/>
                </a:solidFill>
              </a:rPr>
              <a:t> небо, </a:t>
            </a:r>
            <a:r>
              <a:rPr lang="ru-RU" sz="2000" b="1" dirty="0" err="1" smtClean="0">
                <a:solidFill>
                  <a:srgbClr val="0070C0"/>
                </a:solidFill>
              </a:rPr>
              <a:t>ці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ліси</a:t>
            </a:r>
            <a:r>
              <a:rPr lang="ru-RU" sz="2000" b="1" dirty="0" smtClean="0">
                <a:solidFill>
                  <a:srgbClr val="0070C0"/>
                </a:solidFill>
              </a:rPr>
              <a:t>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усе так </a:t>
            </a:r>
            <a:r>
              <a:rPr lang="ru-RU" sz="2000" b="1" dirty="0" err="1" smtClean="0">
                <a:solidFill>
                  <a:srgbClr val="0070C0"/>
                </a:solidFill>
              </a:rPr>
              <a:t>гарно</a:t>
            </a:r>
            <a:r>
              <a:rPr lang="ru-RU" sz="2000" b="1" dirty="0" smtClean="0">
                <a:solidFill>
                  <a:srgbClr val="0070C0"/>
                </a:solidFill>
              </a:rPr>
              <a:t>, чисто, </a:t>
            </a:r>
            <a:r>
              <a:rPr lang="ru-RU" sz="2000" b="1" dirty="0" err="1" smtClean="0">
                <a:solidFill>
                  <a:srgbClr val="0070C0"/>
                </a:solidFill>
              </a:rPr>
              <a:t>незрадливо</a:t>
            </a:r>
            <a:r>
              <a:rPr lang="ru-RU" sz="2000" b="1" dirty="0" smtClean="0">
                <a:solidFill>
                  <a:srgbClr val="0070C0"/>
                </a:solidFill>
              </a:rPr>
              <a:t>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усе як </a:t>
            </a:r>
            <a:r>
              <a:rPr lang="ru-RU" sz="2000" b="1" dirty="0" err="1" smtClean="0">
                <a:solidFill>
                  <a:srgbClr val="0070C0"/>
                </a:solidFill>
              </a:rPr>
              <a:t>є</a:t>
            </a:r>
            <a:r>
              <a:rPr lang="ru-RU" sz="2000" b="1" dirty="0" smtClean="0">
                <a:solidFill>
                  <a:srgbClr val="0070C0"/>
                </a:solidFill>
              </a:rPr>
              <a:t> – дорога, </a:t>
            </a:r>
            <a:r>
              <a:rPr lang="ru-RU" sz="2000" b="1" dirty="0" err="1" smtClean="0">
                <a:solidFill>
                  <a:srgbClr val="0070C0"/>
                </a:solidFill>
              </a:rPr>
              <a:t>явори</a:t>
            </a:r>
            <a:r>
              <a:rPr lang="ru-RU" sz="2000" b="1" dirty="0" smtClean="0">
                <a:solidFill>
                  <a:srgbClr val="0070C0"/>
                </a:solidFill>
              </a:rPr>
              <a:t>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усе </a:t>
            </a:r>
            <a:r>
              <a:rPr lang="ru-RU" sz="2000" b="1" dirty="0" err="1" smtClean="0">
                <a:solidFill>
                  <a:srgbClr val="0070C0"/>
                </a:solidFill>
              </a:rPr>
              <a:t>моє</a:t>
            </a:r>
            <a:r>
              <a:rPr lang="ru-RU" sz="2000" b="1" dirty="0" smtClean="0">
                <a:solidFill>
                  <a:srgbClr val="0070C0"/>
                </a:solidFill>
              </a:rPr>
              <a:t>, все </a:t>
            </a:r>
            <a:r>
              <a:rPr lang="ru-RU" sz="2000" b="1" dirty="0" err="1" smtClean="0">
                <a:solidFill>
                  <a:srgbClr val="0070C0"/>
                </a:solidFill>
              </a:rPr>
              <a:t>зветься</a:t>
            </a:r>
            <a:r>
              <a:rPr lang="ru-RU" sz="2000" b="1" dirty="0" smtClean="0">
                <a:solidFill>
                  <a:srgbClr val="0070C0"/>
                </a:solidFill>
              </a:rPr>
              <a:t> – </a:t>
            </a:r>
            <a:r>
              <a:rPr lang="ru-RU" sz="2000" b="1" dirty="0" err="1" smtClean="0">
                <a:solidFill>
                  <a:srgbClr val="0070C0"/>
                </a:solidFill>
              </a:rPr>
              <a:t>Україна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err="1" smtClean="0">
                <a:solidFill>
                  <a:srgbClr val="0070C0"/>
                </a:solidFill>
              </a:rPr>
              <a:t>Така</a:t>
            </a:r>
            <a:r>
              <a:rPr lang="ru-RU" sz="2000" b="1" dirty="0" smtClean="0">
                <a:solidFill>
                  <a:srgbClr val="0070C0"/>
                </a:solidFill>
              </a:rPr>
              <a:t> краса, </a:t>
            </a:r>
            <a:r>
              <a:rPr lang="ru-RU" sz="2000" b="1" dirty="0" err="1" smtClean="0">
                <a:solidFill>
                  <a:srgbClr val="0070C0"/>
                </a:solidFill>
              </a:rPr>
              <a:t>висока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нетлінна</a:t>
            </a:r>
            <a:r>
              <a:rPr lang="ru-RU" sz="2000" b="1" dirty="0" smtClean="0">
                <a:solidFill>
                  <a:srgbClr val="0070C0"/>
                </a:solidFill>
              </a:rPr>
              <a:t>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err="1" smtClean="0">
                <a:solidFill>
                  <a:srgbClr val="0070C0"/>
                </a:solidFill>
              </a:rPr>
              <a:t>що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хоч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спинись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</a:t>
            </a:r>
            <a:r>
              <a:rPr lang="ru-RU" sz="2000" b="1" dirty="0" smtClean="0">
                <a:solidFill>
                  <a:srgbClr val="0070C0"/>
                </a:solidFill>
              </a:rPr>
              <a:t> Богом                говори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Новая папка\images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256"/>
            <a:ext cx="3571900" cy="2243402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1c87f1aa7d4b0b44785f19657d610d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571876"/>
            <a:ext cx="2214578" cy="3113082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1591_c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928670"/>
            <a:ext cx="3431107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3714776" cy="928694"/>
          </a:xfrm>
        </p:spPr>
        <p:txBody>
          <a:bodyPr/>
          <a:lstStyle/>
          <a:p>
            <a:pPr algn="ctr"/>
            <a:r>
              <a:rPr lang="ru-RU" b="1" dirty="0" err="1" smtClean="0"/>
              <a:t>Віктор</a:t>
            </a:r>
            <a:r>
              <a:rPr lang="ru-RU" b="1" dirty="0" smtClean="0"/>
              <a:t> </a:t>
            </a:r>
            <a:r>
              <a:rPr lang="ru-RU" b="1" dirty="0" err="1" smtClean="0"/>
              <a:t>Терен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«Так любимо </a:t>
            </a:r>
            <a:r>
              <a:rPr lang="ru-RU" b="1" dirty="0" err="1" smtClean="0"/>
              <a:t>Україну</a:t>
            </a:r>
            <a:r>
              <a:rPr lang="ru-RU" b="1" dirty="0" smtClean="0"/>
              <a:t>!»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571612"/>
            <a:ext cx="3571900" cy="4676788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70C0"/>
                </a:solidFill>
              </a:rPr>
              <a:t>Матері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ласкаві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очі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і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долоні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рідні-рідні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вперше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ти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побачив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хлопче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тут, у </a:t>
            </a:r>
            <a:r>
              <a:rPr lang="ru-RU" sz="1800" b="1" dirty="0" err="1" smtClean="0">
                <a:solidFill>
                  <a:srgbClr val="0070C0"/>
                </a:solidFill>
              </a:rPr>
              <a:t>нашій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Україні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Білу</a:t>
            </a:r>
            <a:r>
              <a:rPr lang="ru-RU" sz="1800" b="1" dirty="0" smtClean="0">
                <a:solidFill>
                  <a:srgbClr val="0070C0"/>
                </a:solidFill>
              </a:rPr>
              <a:t> хату, </a:t>
            </a:r>
            <a:r>
              <a:rPr lang="ru-RU" sz="1800" b="1" dirty="0" err="1" smtClean="0">
                <a:solidFill>
                  <a:srgbClr val="0070C0"/>
                </a:solidFill>
              </a:rPr>
              <a:t>вікна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сині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сонце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ліс</a:t>
            </a:r>
            <a:r>
              <a:rPr lang="ru-RU" sz="1800" b="1" dirty="0" smtClean="0">
                <a:solidFill>
                  <a:srgbClr val="0070C0"/>
                </a:solidFill>
              </a:rPr>
              <a:t>, потоки </a:t>
            </a:r>
            <a:r>
              <a:rPr lang="ru-RU" sz="1800" b="1" dirty="0" err="1" smtClean="0">
                <a:solidFill>
                  <a:srgbClr val="0070C0"/>
                </a:solidFill>
              </a:rPr>
              <a:t>рвійні</a:t>
            </a:r>
            <a:r>
              <a:rPr lang="ru-RU" sz="1800" b="1" dirty="0" smtClean="0">
                <a:solidFill>
                  <a:srgbClr val="0070C0"/>
                </a:solidFill>
              </a:rPr>
              <a:t> –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вперше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ти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побачив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сину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теж</a:t>
            </a:r>
            <a:r>
              <a:rPr lang="ru-RU" sz="1800" b="1" dirty="0" smtClean="0">
                <a:solidFill>
                  <a:srgbClr val="0070C0"/>
                </a:solidFill>
              </a:rPr>
              <a:t> у </a:t>
            </a:r>
            <a:r>
              <a:rPr lang="ru-RU" sz="1800" b="1" dirty="0" err="1" smtClean="0">
                <a:solidFill>
                  <a:srgbClr val="0070C0"/>
                </a:solidFill>
              </a:rPr>
              <a:t>нашій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Україні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І </a:t>
            </a:r>
            <a:r>
              <a:rPr lang="ru-RU" sz="1800" b="1" dirty="0" err="1" smtClean="0">
                <a:solidFill>
                  <a:srgbClr val="0070C0"/>
                </a:solidFill>
              </a:rPr>
              <a:t>стежина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прибережна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шлях широкий, </a:t>
            </a:r>
            <a:r>
              <a:rPr lang="ru-RU" sz="1800" b="1" dirty="0" err="1" smtClean="0">
                <a:solidFill>
                  <a:srgbClr val="0070C0"/>
                </a:solidFill>
              </a:rPr>
              <a:t>друзі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вірні</a:t>
            </a:r>
            <a:r>
              <a:rPr lang="ru-RU" sz="1800" b="1" dirty="0" smtClean="0">
                <a:solidFill>
                  <a:srgbClr val="0070C0"/>
                </a:solidFill>
              </a:rPr>
              <a:t> –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все </a:t>
            </a:r>
            <a:r>
              <a:rPr lang="ru-RU" sz="1800" b="1" dirty="0" err="1" smtClean="0">
                <a:solidFill>
                  <a:srgbClr val="0070C0"/>
                </a:solidFill>
              </a:rPr>
              <a:t>тобі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відкрилось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вперше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тут, у </a:t>
            </a:r>
            <a:r>
              <a:rPr lang="ru-RU" sz="1800" b="1" dirty="0" err="1" smtClean="0">
                <a:solidFill>
                  <a:srgbClr val="0070C0"/>
                </a:solidFill>
              </a:rPr>
              <a:t>нашій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Україні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І тому, як </a:t>
            </a:r>
            <a:r>
              <a:rPr lang="ru-RU" sz="1800" b="1" dirty="0" err="1" smtClean="0">
                <a:solidFill>
                  <a:srgbClr val="0070C0"/>
                </a:solidFill>
              </a:rPr>
              <a:t>рідну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матір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дорогу твою, </a:t>
            </a:r>
            <a:r>
              <a:rPr lang="ru-RU" sz="1800" b="1" dirty="0" err="1" smtClean="0">
                <a:solidFill>
                  <a:srgbClr val="0070C0"/>
                </a:solidFill>
              </a:rPr>
              <a:t>єдину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як весну, </a:t>
            </a:r>
            <a:r>
              <a:rPr lang="ru-RU" sz="1800" b="1" dirty="0" err="1" smtClean="0">
                <a:solidFill>
                  <a:srgbClr val="0070C0"/>
                </a:solidFill>
              </a:rPr>
              <a:t>пісні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крилаті</a:t>
            </a:r>
            <a:r>
              <a:rPr lang="ru-RU" sz="1800" b="1" dirty="0" smtClean="0">
                <a:solidFill>
                  <a:srgbClr val="0070C0"/>
                </a:solidFill>
              </a:rPr>
              <a:t> –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так </a:t>
            </a:r>
            <a:r>
              <a:rPr lang="ru-RU" sz="1800" b="1" dirty="0" err="1" smtClean="0">
                <a:solidFill>
                  <a:srgbClr val="0070C0"/>
                </a:solidFill>
              </a:rPr>
              <a:t>любімо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Україну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Desktop\Новая папка\original-26127-1433860038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00438"/>
            <a:ext cx="3214710" cy="280287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785794"/>
            <a:ext cx="3429024" cy="2652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4214842" cy="642942"/>
          </a:xfrm>
        </p:spPr>
        <p:txBody>
          <a:bodyPr/>
          <a:lstStyle/>
          <a:p>
            <a:r>
              <a:rPr lang="ru-RU" sz="3600" b="1" dirty="0" err="1" smtClean="0">
                <a:solidFill>
                  <a:srgbClr val="FFC000"/>
                </a:solidFill>
              </a:rPr>
              <a:t>Любов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 err="1" smtClean="0">
                <a:solidFill>
                  <a:srgbClr val="FFC000"/>
                </a:solidFill>
              </a:rPr>
              <a:t>Забашта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00174"/>
            <a:ext cx="3857652" cy="474822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Над </a:t>
            </a:r>
            <a:r>
              <a:rPr lang="ru-RU" sz="2000" dirty="0" err="1" smtClean="0">
                <a:solidFill>
                  <a:srgbClr val="002060"/>
                </a:solidFill>
              </a:rPr>
              <a:t>Дніпровою</a:t>
            </a:r>
            <a:r>
              <a:rPr lang="ru-RU" sz="2000" dirty="0" smtClean="0">
                <a:solidFill>
                  <a:srgbClr val="002060"/>
                </a:solidFill>
              </a:rPr>
              <a:t> сагою </a:t>
            </a:r>
            <a:r>
              <a:rPr lang="ru-RU" sz="2000" dirty="0" err="1" smtClean="0">
                <a:solidFill>
                  <a:srgbClr val="002060"/>
                </a:solidFill>
              </a:rPr>
              <a:t>линуть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думи</a:t>
            </a:r>
            <a:r>
              <a:rPr lang="ru-RU" sz="2000" dirty="0" smtClean="0">
                <a:solidFill>
                  <a:srgbClr val="002060"/>
                </a:solidFill>
              </a:rPr>
              <a:t> за тобою.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err="1" smtClean="0">
                <a:solidFill>
                  <a:srgbClr val="002060"/>
                </a:solidFill>
              </a:rPr>
              <a:t>Твої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очі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волошкові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твої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далі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барвінкові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err="1" smtClean="0">
                <a:solidFill>
                  <a:srgbClr val="002060"/>
                </a:solidFill>
              </a:rPr>
              <a:t>Хліб</a:t>
            </a:r>
            <a:r>
              <a:rPr lang="ru-RU" sz="2000" dirty="0" smtClean="0">
                <a:solidFill>
                  <a:srgbClr val="002060"/>
                </a:solidFill>
              </a:rPr>
              <a:t> без тебе </a:t>
            </a:r>
            <a:r>
              <a:rPr lang="ru-RU" sz="2000" dirty="0" err="1" smtClean="0">
                <a:solidFill>
                  <a:srgbClr val="002060"/>
                </a:solidFill>
              </a:rPr>
              <a:t>зачерствіє</a:t>
            </a:r>
            <a:r>
              <a:rPr lang="ru-RU" sz="2000" dirty="0" smtClean="0">
                <a:solidFill>
                  <a:srgbClr val="002060"/>
                </a:solidFill>
              </a:rPr>
              <a:t>, слово </a:t>
            </a:r>
            <a:r>
              <a:rPr lang="ru-RU" sz="2000" dirty="0" err="1" smtClean="0">
                <a:solidFill>
                  <a:srgbClr val="002060"/>
                </a:solidFill>
              </a:rPr>
              <a:t>батьківське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зав’яне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err="1" smtClean="0">
                <a:solidFill>
                  <a:srgbClr val="002060"/>
                </a:solidFill>
              </a:rPr>
              <a:t>Україно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Україно</a:t>
            </a:r>
            <a:r>
              <a:rPr lang="ru-RU" sz="2000" dirty="0" smtClean="0">
                <a:solidFill>
                  <a:srgbClr val="002060"/>
                </a:solidFill>
              </a:rPr>
              <a:t>, сторона моя </a:t>
            </a:r>
            <a:r>
              <a:rPr lang="ru-RU" sz="2000" dirty="0" err="1" smtClean="0">
                <a:solidFill>
                  <a:srgbClr val="002060"/>
                </a:solidFill>
              </a:rPr>
              <a:t>кохана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rgbClr val="002060"/>
                </a:solidFill>
              </a:rPr>
              <a:t>Пшениченька</a:t>
            </a:r>
            <a:r>
              <a:rPr lang="ru-RU" sz="2000" dirty="0" smtClean="0">
                <a:solidFill>
                  <a:srgbClr val="002060"/>
                </a:solidFill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</a:rPr>
              <a:t>полі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грає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світять</a:t>
            </a:r>
            <a:r>
              <a:rPr lang="ru-RU" sz="2000" dirty="0" smtClean="0">
                <a:solidFill>
                  <a:srgbClr val="002060"/>
                </a:solidFill>
              </a:rPr>
              <a:t> води, як </a:t>
            </a:r>
            <a:r>
              <a:rPr lang="ru-RU" sz="2000" dirty="0" err="1" smtClean="0">
                <a:solidFill>
                  <a:srgbClr val="002060"/>
                </a:solidFill>
              </a:rPr>
              <a:t>Дунаї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err="1" smtClean="0">
                <a:solidFill>
                  <a:srgbClr val="002060"/>
                </a:solidFill>
              </a:rPr>
              <a:t>Хлюпотять</a:t>
            </a:r>
            <a:r>
              <a:rPr lang="ru-RU" sz="2000" dirty="0" smtClean="0">
                <a:solidFill>
                  <a:srgbClr val="002060"/>
                </a:solidFill>
              </a:rPr>
              <a:t> озера </a:t>
            </a:r>
            <a:r>
              <a:rPr lang="ru-RU" sz="2000" dirty="0" err="1" smtClean="0">
                <a:solidFill>
                  <a:srgbClr val="002060"/>
                </a:solidFill>
              </a:rPr>
              <a:t>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ріки</a:t>
            </a:r>
            <a:r>
              <a:rPr lang="ru-RU" sz="2000" dirty="0" smtClean="0">
                <a:solidFill>
                  <a:srgbClr val="002060"/>
                </a:solidFill>
              </a:rPr>
              <a:t>. Дорога моя </a:t>
            </a:r>
            <a:r>
              <a:rPr lang="ru-RU" sz="2000" dirty="0" err="1" smtClean="0">
                <a:solidFill>
                  <a:srgbClr val="002060"/>
                </a:solidFill>
              </a:rPr>
              <a:t>навіки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Як </a:t>
            </a:r>
            <a:r>
              <a:rPr lang="ru-RU" sz="2000" dirty="0" err="1" smtClean="0">
                <a:solidFill>
                  <a:srgbClr val="002060"/>
                </a:solidFill>
              </a:rPr>
              <a:t>зірниця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запалаєш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крізь</a:t>
            </a:r>
            <a:r>
              <a:rPr lang="ru-RU" sz="2000" dirty="0" smtClean="0">
                <a:solidFill>
                  <a:srgbClr val="002060"/>
                </a:solidFill>
              </a:rPr>
              <a:t> моря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океани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err="1" smtClean="0">
                <a:solidFill>
                  <a:srgbClr val="002060"/>
                </a:solidFill>
              </a:rPr>
              <a:t>Україно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Україно</a:t>
            </a:r>
            <a:r>
              <a:rPr lang="ru-RU" sz="2000" dirty="0" smtClean="0">
                <a:solidFill>
                  <a:srgbClr val="002060"/>
                </a:solidFill>
              </a:rPr>
              <a:t>, сторона моя </a:t>
            </a:r>
            <a:r>
              <a:rPr lang="ru-RU" sz="2000" dirty="0" err="1" smtClean="0">
                <a:solidFill>
                  <a:srgbClr val="002060"/>
                </a:solidFill>
              </a:rPr>
              <a:t>кохана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User\Desktop\Новая папка\images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714620"/>
            <a:ext cx="2786082" cy="1743075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img_9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45298"/>
            <a:ext cx="3000396" cy="1900251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5d52ac03e4692f072a89c9dfb60e58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00570"/>
            <a:ext cx="2928958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785786" y="514352"/>
            <a:ext cx="5072098" cy="98582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Іван Франко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“МОЯ </a:t>
            </a:r>
            <a:r>
              <a:rPr lang="uk-UA" b="1" dirty="0" err="1" smtClean="0">
                <a:solidFill>
                  <a:srgbClr val="0070C0"/>
                </a:solidFill>
              </a:rPr>
              <a:t>ЛЮБОВ”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500694" y="428604"/>
            <a:ext cx="3143272" cy="581979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Вона так </a:t>
            </a:r>
            <a:r>
              <a:rPr lang="ru-RU" b="1" dirty="0" err="1" smtClean="0">
                <a:solidFill>
                  <a:srgbClr val="002060"/>
                </a:solidFill>
              </a:rPr>
              <a:t>гарна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сяє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так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Святою, чистою красою,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І на </a:t>
            </a:r>
            <a:r>
              <a:rPr lang="ru-RU" b="1" dirty="0" err="1" smtClean="0">
                <a:solidFill>
                  <a:srgbClr val="002060"/>
                </a:solidFill>
              </a:rPr>
              <a:t>лиці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яріє</a:t>
            </a:r>
            <a:r>
              <a:rPr lang="ru-RU" b="1" dirty="0" smtClean="0">
                <a:solidFill>
                  <a:srgbClr val="002060"/>
                </a:solidFill>
              </a:rPr>
              <a:t> знак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Любові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щирості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спокою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Вона так </a:t>
            </a:r>
            <a:r>
              <a:rPr lang="ru-RU" b="1" dirty="0" err="1" smtClean="0">
                <a:solidFill>
                  <a:srgbClr val="002060"/>
                </a:solidFill>
              </a:rPr>
              <a:t>гарна</a:t>
            </a:r>
            <a:r>
              <a:rPr lang="ru-RU" b="1" dirty="0" smtClean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проте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Так </a:t>
            </a:r>
            <a:r>
              <a:rPr lang="ru-RU" b="1" dirty="0" err="1" smtClean="0">
                <a:solidFill>
                  <a:srgbClr val="002060"/>
                </a:solidFill>
              </a:rPr>
              <a:t>нещаслива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стільки</a:t>
            </a:r>
            <a:r>
              <a:rPr lang="ru-RU" b="1" dirty="0" smtClean="0">
                <a:solidFill>
                  <a:srgbClr val="002060"/>
                </a:solidFill>
              </a:rPr>
              <a:t> лиха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Знесла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квилить</a:t>
            </a:r>
            <a:r>
              <a:rPr lang="ru-RU" b="1" dirty="0" smtClean="0">
                <a:solidFill>
                  <a:srgbClr val="002060"/>
                </a:solidFill>
              </a:rPr>
              <a:t> лихо те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 err="1" smtClean="0">
                <a:solidFill>
                  <a:srgbClr val="002060"/>
                </a:solidFill>
              </a:rPr>
              <a:t>її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кождіській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пісні</a:t>
            </a:r>
            <a:r>
              <a:rPr lang="ru-RU" b="1" dirty="0" smtClean="0">
                <a:solidFill>
                  <a:srgbClr val="002060"/>
                </a:solidFill>
              </a:rPr>
              <a:t> стиха.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Її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пізнавши,чи</a:t>
            </a:r>
            <a:r>
              <a:rPr lang="ru-RU" b="1" dirty="0" smtClean="0">
                <a:solidFill>
                  <a:srgbClr val="002060"/>
                </a:solidFill>
              </a:rPr>
              <a:t> ж я </a:t>
            </a:r>
            <a:r>
              <a:rPr lang="ru-RU" b="1" dirty="0" err="1" smtClean="0">
                <a:solidFill>
                  <a:srgbClr val="002060"/>
                </a:solidFill>
              </a:rPr>
              <a:t>міг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Не полюбить </a:t>
            </a:r>
            <a:r>
              <a:rPr lang="ru-RU" b="1" dirty="0" err="1" smtClean="0">
                <a:solidFill>
                  <a:srgbClr val="002060"/>
                </a:solidFill>
              </a:rPr>
              <a:t>її</a:t>
            </a:r>
            <a:r>
              <a:rPr lang="ru-RU" b="1" dirty="0" smtClean="0">
                <a:solidFill>
                  <a:srgbClr val="002060"/>
                </a:solidFill>
              </a:rPr>
              <a:t> сердечно,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Не </a:t>
            </a:r>
            <a:r>
              <a:rPr lang="ru-RU" b="1" dirty="0" err="1" smtClean="0">
                <a:solidFill>
                  <a:srgbClr val="002060"/>
                </a:solidFill>
              </a:rPr>
              <a:t>відректися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smtClean="0">
                <a:solidFill>
                  <a:srgbClr val="002060"/>
                </a:solidFill>
              </a:rPr>
              <a:t>власних втіх,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Щоб їй віддатись доконечно?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А п</a:t>
            </a:r>
            <a:r>
              <a:rPr lang="ru-RU" b="1" dirty="0" err="1" smtClean="0">
                <a:solidFill>
                  <a:srgbClr val="002060"/>
                </a:solidFill>
              </a:rPr>
              <a:t>олюбивш</a:t>
            </a:r>
            <a:r>
              <a:rPr lang="ru-RU" b="1" dirty="0" smtClean="0">
                <a:solidFill>
                  <a:srgbClr val="002060"/>
                </a:solidFill>
              </a:rPr>
              <a:t>и</a:t>
            </a:r>
            <a:r>
              <a:rPr lang="ru-RU" b="1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чи ж</a:t>
            </a:r>
            <a:r>
              <a:rPr lang="ru-RU" b="1" dirty="0" smtClean="0">
                <a:solidFill>
                  <a:srgbClr val="002060"/>
                </a:solidFill>
              </a:rPr>
              <a:t> б</a:t>
            </a:r>
            <a:r>
              <a:rPr lang="ru-RU" b="1" dirty="0" err="1" smtClean="0">
                <a:solidFill>
                  <a:srgbClr val="002060"/>
                </a:solidFill>
              </a:rPr>
              <a:t>и м</a:t>
            </a:r>
            <a:r>
              <a:rPr lang="ru-RU" b="1" dirty="0" smtClean="0">
                <a:solidFill>
                  <a:srgbClr val="002060"/>
                </a:solidFill>
              </a:rPr>
              <a:t>і</a:t>
            </a:r>
            <a:r>
              <a:rPr lang="ru-RU" b="1" dirty="0" err="1" smtClean="0">
                <a:solidFill>
                  <a:srgbClr val="002060"/>
                </a:solidFill>
              </a:rPr>
              <a:t>г</a:t>
            </a:r>
            <a:br>
              <a:rPr lang="ru-RU" b="1" dirty="0" err="1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Я</a:t>
            </a:r>
            <a:r>
              <a:rPr lang="ru-RU" b="1" dirty="0" err="1" smtClean="0">
                <a:solidFill>
                  <a:srgbClr val="002060"/>
                </a:solidFill>
              </a:rPr>
              <a:t> божую її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подобу</a:t>
            </a:r>
            <a:br>
              <a:rPr lang="ru-RU" b="1" dirty="0" err="1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Зг</a:t>
            </a:r>
            <a:r>
              <a:rPr lang="ru-RU" b="1" dirty="0" smtClean="0">
                <a:solidFill>
                  <a:srgbClr val="002060"/>
                </a:solidFill>
              </a:rPr>
              <a:t>уби</a:t>
            </a:r>
            <a:r>
              <a:rPr lang="ru-RU" b="1" smtClean="0">
                <a:solidFill>
                  <a:srgbClr val="002060"/>
                </a:solidFill>
              </a:rPr>
              <a:t>ти з серця, мимо всіх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Терпінь і горя аж до гробу?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І чи ж перечить ся любов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Тій другій а святій любові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До всіх, що ллють свій піт і кров,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До всіх, котрих  гнетуть окови?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Ні, хто не любитть всіх братів,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Як сонце боже, всіх зарівно,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Той щиро полюбить не вмів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Тебе, коханая Вкраїно!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76" name="AutoShape 4" descr="C:\Users\User\Desktop\%D0%9D%D0%BE%D0%B2%D0%B0%D1%8F %D0%BF%D0%B0%D0%BF%D0%BA%D0%B0\800_0_1579611105-304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C:\Users\User\Desktop\%D0%9D%D0%BE%D0%B2%D0%B0%D1%8F %D0%BF%D0%B0%D0%BF%D0%BA%D0%B0\800_0_1579611105-304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C:\Users\User\Desktop\Новая папка\Без названия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450059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Микола Вороний</a:t>
            </a:r>
            <a:br>
              <a:rPr lang="uk-UA" dirty="0" smtClean="0"/>
            </a:br>
            <a:r>
              <a:rPr lang="uk-UA" dirty="0" err="1" smtClean="0"/>
              <a:t>“За</a:t>
            </a:r>
            <a:r>
              <a:rPr lang="uk-UA" dirty="0" smtClean="0"/>
              <a:t> </a:t>
            </a:r>
            <a:r>
              <a:rPr lang="uk-UA" dirty="0" err="1" smtClean="0"/>
              <a:t>Україну”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“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85860"/>
            <a:ext cx="3028944" cy="5214974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>
                <a:solidFill>
                  <a:srgbClr val="0070C0"/>
                </a:solidFill>
              </a:rPr>
              <a:t>За </a:t>
            </a:r>
            <a:r>
              <a:rPr lang="ru-RU" sz="2600" b="1" dirty="0" err="1" smtClean="0">
                <a:solidFill>
                  <a:srgbClr val="0070C0"/>
                </a:solidFill>
              </a:rPr>
              <a:t>Україну</a:t>
            </a:r>
            <a:r>
              <a:rPr lang="ru-RU" sz="2600" b="1" dirty="0" smtClean="0">
                <a:solidFill>
                  <a:srgbClr val="0070C0"/>
                </a:solidFill>
              </a:rPr>
              <a:t/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З огнем </a:t>
            </a:r>
            <a:r>
              <a:rPr lang="ru-RU" sz="2600" b="1" dirty="0" err="1" smtClean="0">
                <a:solidFill>
                  <a:srgbClr val="0070C0"/>
                </a:solidFill>
              </a:rPr>
              <a:t>завзяття</a:t>
            </a:r>
            <a:r>
              <a:rPr lang="ru-RU" sz="2600" b="1" dirty="0" smtClean="0">
                <a:solidFill>
                  <a:srgbClr val="0070C0"/>
                </a:solidFill>
              </a:rPr>
              <a:t/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err="1" smtClean="0">
                <a:solidFill>
                  <a:srgbClr val="0070C0"/>
                </a:solidFill>
              </a:rPr>
              <a:t>Рушаймо</a:t>
            </a:r>
            <a:r>
              <a:rPr lang="ru-RU" sz="2600" b="1" dirty="0" smtClean="0">
                <a:solidFill>
                  <a:srgbClr val="0070C0"/>
                </a:solidFill>
              </a:rPr>
              <a:t>, </a:t>
            </a:r>
            <a:r>
              <a:rPr lang="ru-RU" sz="2600" b="1" dirty="0" err="1" smtClean="0">
                <a:solidFill>
                  <a:srgbClr val="0070C0"/>
                </a:solidFill>
              </a:rPr>
              <a:t>браття</a:t>
            </a:r>
            <a:r>
              <a:rPr lang="ru-RU" sz="2600" b="1" dirty="0" smtClean="0">
                <a:solidFill>
                  <a:srgbClr val="0070C0"/>
                </a:solidFill>
              </a:rPr>
              <a:t>,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err="1" smtClean="0">
                <a:solidFill>
                  <a:srgbClr val="0070C0"/>
                </a:solidFill>
              </a:rPr>
              <a:t>Всі</a:t>
            </a:r>
            <a:r>
              <a:rPr lang="ru-RU" sz="2600" b="1" dirty="0" smtClean="0">
                <a:solidFill>
                  <a:srgbClr val="0070C0"/>
                </a:solidFill>
              </a:rPr>
              <a:t> вперед!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err="1" smtClean="0">
                <a:solidFill>
                  <a:srgbClr val="0070C0"/>
                </a:solidFill>
              </a:rPr>
              <a:t>Слушний</a:t>
            </a:r>
            <a:r>
              <a:rPr lang="ru-RU" sz="2600" b="1" dirty="0" smtClean="0">
                <a:solidFill>
                  <a:srgbClr val="0070C0"/>
                </a:solidFill>
              </a:rPr>
              <a:t> час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Кличе нас —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Ну ж </a:t>
            </a:r>
            <a:r>
              <a:rPr lang="ru-RU" sz="2600" b="1" dirty="0" err="1" smtClean="0">
                <a:solidFill>
                  <a:srgbClr val="0070C0"/>
                </a:solidFill>
              </a:rPr>
              <a:t>бо</a:t>
            </a:r>
            <a:r>
              <a:rPr lang="ru-RU" sz="2600" b="1" dirty="0" smtClean="0">
                <a:solidFill>
                  <a:srgbClr val="0070C0"/>
                </a:solidFill>
              </a:rPr>
              <a:t> враз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err="1" smtClean="0">
                <a:solidFill>
                  <a:srgbClr val="0070C0"/>
                </a:solidFill>
              </a:rPr>
              <a:t>Сповнять</a:t>
            </a:r>
            <a:r>
              <a:rPr lang="ru-RU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</a:rPr>
              <a:t>святий</a:t>
            </a:r>
            <a:r>
              <a:rPr lang="ru-RU" sz="2600" b="1" dirty="0" smtClean="0">
                <a:solidFill>
                  <a:srgbClr val="0070C0"/>
                </a:solidFill>
              </a:rPr>
              <a:t> наказ!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За </a:t>
            </a:r>
            <a:r>
              <a:rPr lang="ru-RU" sz="2600" b="1" dirty="0" err="1" smtClean="0">
                <a:solidFill>
                  <a:srgbClr val="0070C0"/>
                </a:solidFill>
              </a:rPr>
              <a:t>Україну</a:t>
            </a:r>
            <a:r>
              <a:rPr lang="ru-RU" sz="2600" b="1" dirty="0" smtClean="0">
                <a:solidFill>
                  <a:srgbClr val="0070C0"/>
                </a:solidFill>
              </a:rPr>
              <a:t>,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За </a:t>
            </a:r>
            <a:r>
              <a:rPr lang="ru-RU" sz="2600" b="1" dirty="0" err="1" smtClean="0">
                <a:solidFill>
                  <a:srgbClr val="0070C0"/>
                </a:solidFill>
              </a:rPr>
              <a:t>її</a:t>
            </a:r>
            <a:r>
              <a:rPr lang="ru-RU" sz="2600" b="1" dirty="0" smtClean="0">
                <a:solidFill>
                  <a:srgbClr val="0070C0"/>
                </a:solidFill>
              </a:rPr>
              <a:t> долю,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За честь </a:t>
            </a:r>
            <a:r>
              <a:rPr lang="ru-RU" sz="2600" b="1" dirty="0" err="1" smtClean="0">
                <a:solidFill>
                  <a:srgbClr val="0070C0"/>
                </a:solidFill>
              </a:rPr>
              <a:t>і</a:t>
            </a:r>
            <a:r>
              <a:rPr lang="ru-RU" sz="2600" b="1" dirty="0" smtClean="0">
                <a:solidFill>
                  <a:srgbClr val="0070C0"/>
                </a:solidFill>
              </a:rPr>
              <a:t> волю,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За народ!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/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err="1" smtClean="0">
                <a:solidFill>
                  <a:srgbClr val="0070C0"/>
                </a:solidFill>
              </a:rPr>
              <a:t>Ганебні</a:t>
            </a:r>
            <a:r>
              <a:rPr lang="ru-RU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</a:rPr>
              <a:t>пута</a:t>
            </a:r>
            <a:r>
              <a:rPr lang="ru-RU" sz="2600" b="1" dirty="0" smtClean="0">
                <a:solidFill>
                  <a:srgbClr val="0070C0"/>
                </a:solidFill>
              </a:rPr>
              <a:t/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Ми </a:t>
            </a:r>
            <a:r>
              <a:rPr lang="ru-RU" sz="2600" b="1" dirty="0" err="1" smtClean="0">
                <a:solidFill>
                  <a:srgbClr val="0070C0"/>
                </a:solidFill>
              </a:rPr>
              <a:t>вже</a:t>
            </a:r>
            <a:r>
              <a:rPr lang="ru-RU" sz="2600" b="1" dirty="0" smtClean="0">
                <a:solidFill>
                  <a:srgbClr val="0070C0"/>
                </a:solidFill>
              </a:rPr>
              <a:t> порвали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І </a:t>
            </a:r>
            <a:r>
              <a:rPr lang="ru-RU" sz="2600" b="1" dirty="0" err="1" smtClean="0">
                <a:solidFill>
                  <a:srgbClr val="0070C0"/>
                </a:solidFill>
              </a:rPr>
              <a:t>зруйнували</a:t>
            </a:r>
            <a:r>
              <a:rPr lang="ru-RU" sz="2600" b="1" dirty="0" smtClean="0">
                <a:solidFill>
                  <a:srgbClr val="0070C0"/>
                </a:solidFill>
              </a:rPr>
              <a:t/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err="1" smtClean="0">
                <a:solidFill>
                  <a:srgbClr val="0070C0"/>
                </a:solidFill>
              </a:rPr>
              <a:t>Царський</a:t>
            </a:r>
            <a:r>
              <a:rPr lang="ru-RU" sz="2600" b="1" dirty="0" smtClean="0">
                <a:solidFill>
                  <a:srgbClr val="0070C0"/>
                </a:solidFill>
              </a:rPr>
              <a:t> трон,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err="1" smtClean="0">
                <a:solidFill>
                  <a:srgbClr val="0070C0"/>
                </a:solidFill>
              </a:rPr>
              <a:t>З-під</a:t>
            </a:r>
            <a:r>
              <a:rPr lang="ru-RU" sz="2600" b="1" dirty="0" smtClean="0">
                <a:solidFill>
                  <a:srgbClr val="0070C0"/>
                </a:solidFill>
              </a:rPr>
              <a:t> ярем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І </a:t>
            </a:r>
            <a:r>
              <a:rPr lang="ru-RU" sz="2600" b="1" dirty="0" err="1" smtClean="0">
                <a:solidFill>
                  <a:srgbClr val="0070C0"/>
                </a:solidFill>
              </a:rPr>
              <a:t>з</a:t>
            </a:r>
            <a:r>
              <a:rPr lang="ru-RU" sz="2600" b="1" dirty="0" smtClean="0">
                <a:solidFill>
                  <a:srgbClr val="0070C0"/>
                </a:solidFill>
              </a:rPr>
              <a:t> тюрем,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Де </a:t>
            </a:r>
            <a:r>
              <a:rPr lang="ru-RU" sz="2600" b="1" dirty="0" err="1" smtClean="0">
                <a:solidFill>
                  <a:srgbClr val="0070C0"/>
                </a:solidFill>
              </a:rPr>
              <a:t>був</a:t>
            </a:r>
            <a:r>
              <a:rPr lang="ru-RU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</a:rPr>
              <a:t>гніт</a:t>
            </a:r>
            <a:r>
              <a:rPr lang="ru-RU" sz="2600" b="1" dirty="0" smtClean="0">
                <a:solidFill>
                  <a:srgbClr val="0070C0"/>
                </a:solidFill>
              </a:rPr>
              <a:t>,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Ми </a:t>
            </a:r>
            <a:r>
              <a:rPr lang="ru-RU" sz="2600" b="1" dirty="0" err="1" smtClean="0">
                <a:solidFill>
                  <a:srgbClr val="0070C0"/>
                </a:solidFill>
              </a:rPr>
              <a:t>йдем</a:t>
            </a:r>
            <a:r>
              <a:rPr lang="ru-RU" sz="2600" b="1" dirty="0" smtClean="0">
                <a:solidFill>
                  <a:srgbClr val="0070C0"/>
                </a:solidFill>
              </a:rPr>
              <a:t> на </a:t>
            </a:r>
            <a:r>
              <a:rPr lang="ru-RU" sz="2600" b="1" dirty="0" err="1" smtClean="0">
                <a:solidFill>
                  <a:srgbClr val="0070C0"/>
                </a:solidFill>
              </a:rPr>
              <a:t>вільний</a:t>
            </a:r>
            <a:r>
              <a:rPr lang="ru-RU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</a:rPr>
              <a:t>світ</a:t>
            </a:r>
            <a:r>
              <a:rPr lang="ru-RU" sz="2600" b="1" dirty="0" smtClean="0">
                <a:solidFill>
                  <a:srgbClr val="0070C0"/>
                </a:solidFill>
              </a:rPr>
              <a:t>!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За </a:t>
            </a:r>
            <a:r>
              <a:rPr lang="ru-RU" sz="2600" b="1" dirty="0" err="1" smtClean="0">
                <a:solidFill>
                  <a:srgbClr val="0070C0"/>
                </a:solidFill>
              </a:rPr>
              <a:t>Україну</a:t>
            </a:r>
            <a:r>
              <a:rPr lang="ru-RU" sz="2600" b="1" dirty="0" smtClean="0">
                <a:solidFill>
                  <a:srgbClr val="0070C0"/>
                </a:solidFill>
              </a:rPr>
              <a:t>,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За </a:t>
            </a:r>
            <a:r>
              <a:rPr lang="ru-RU" sz="2600" b="1" dirty="0" err="1" smtClean="0">
                <a:solidFill>
                  <a:srgbClr val="0070C0"/>
                </a:solidFill>
              </a:rPr>
              <a:t>її</a:t>
            </a:r>
            <a:r>
              <a:rPr lang="ru-RU" sz="2600" b="1" dirty="0" smtClean="0">
                <a:solidFill>
                  <a:srgbClr val="0070C0"/>
                </a:solidFill>
              </a:rPr>
              <a:t> долю,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За честь </a:t>
            </a:r>
            <a:r>
              <a:rPr lang="ru-RU" sz="2600" b="1" dirty="0" err="1" smtClean="0">
                <a:solidFill>
                  <a:srgbClr val="0070C0"/>
                </a:solidFill>
              </a:rPr>
              <a:t>і</a:t>
            </a:r>
            <a:r>
              <a:rPr lang="ru-RU" sz="2600" b="1" dirty="0" smtClean="0">
                <a:solidFill>
                  <a:srgbClr val="0070C0"/>
                </a:solidFill>
              </a:rPr>
              <a:t> волю,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За народ!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857232"/>
            <a:ext cx="221457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О, </a:t>
            </a:r>
            <a:r>
              <a:rPr lang="ru-RU" sz="1400" b="1" dirty="0" err="1" smtClean="0">
                <a:solidFill>
                  <a:srgbClr val="0070C0"/>
                </a:solidFill>
              </a:rPr>
              <a:t>Україно</a:t>
            </a:r>
            <a:r>
              <a:rPr lang="ru-RU" sz="1400" b="1" dirty="0" smtClean="0">
                <a:solidFill>
                  <a:srgbClr val="0070C0"/>
                </a:solidFill>
              </a:rPr>
              <a:t>!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О, </a:t>
            </a:r>
            <a:r>
              <a:rPr lang="ru-RU" sz="1400" b="1" dirty="0" err="1" smtClean="0">
                <a:solidFill>
                  <a:srgbClr val="0070C0"/>
                </a:solidFill>
              </a:rPr>
              <a:t>рідна</a:t>
            </a:r>
            <a:r>
              <a:rPr lang="ru-RU" sz="1400" b="1" dirty="0" smtClean="0">
                <a:solidFill>
                  <a:srgbClr val="0070C0"/>
                </a:solidFill>
              </a:rPr>
              <a:t> Ненько!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err="1" smtClean="0">
                <a:solidFill>
                  <a:srgbClr val="0070C0"/>
                </a:solidFill>
              </a:rPr>
              <a:t>Тобі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вірненько</a:t>
            </a: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Присягнем.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err="1" smtClean="0">
                <a:solidFill>
                  <a:srgbClr val="0070C0"/>
                </a:solidFill>
              </a:rPr>
              <a:t>Серця</a:t>
            </a:r>
            <a:r>
              <a:rPr lang="ru-RU" sz="1400" b="1" dirty="0" smtClean="0">
                <a:solidFill>
                  <a:srgbClr val="0070C0"/>
                </a:solidFill>
              </a:rPr>
              <a:t> кров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І </a:t>
            </a:r>
            <a:r>
              <a:rPr lang="ru-RU" sz="1400" b="1" dirty="0" err="1" smtClean="0">
                <a:solidFill>
                  <a:srgbClr val="0070C0"/>
                </a:solidFill>
              </a:rPr>
              <a:t>любов</a:t>
            </a:r>
            <a:r>
              <a:rPr lang="ru-RU" sz="1400" b="1" dirty="0" smtClean="0">
                <a:solidFill>
                  <a:srgbClr val="0070C0"/>
                </a:solidFill>
              </a:rPr>
              <a:t> —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Все </a:t>
            </a:r>
            <a:r>
              <a:rPr lang="ru-RU" sz="1400" b="1" dirty="0" err="1" smtClean="0">
                <a:solidFill>
                  <a:srgbClr val="0070C0"/>
                </a:solidFill>
              </a:rPr>
              <a:t>тобі</a:t>
            </a: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err="1" smtClean="0">
                <a:solidFill>
                  <a:srgbClr val="0070C0"/>
                </a:solidFill>
              </a:rPr>
              <a:t>Віддати</a:t>
            </a:r>
            <a:r>
              <a:rPr lang="ru-RU" sz="1400" b="1" dirty="0" smtClean="0">
                <a:solidFill>
                  <a:srgbClr val="0070C0"/>
                </a:solidFill>
              </a:rPr>
              <a:t> в </a:t>
            </a:r>
            <a:r>
              <a:rPr lang="ru-RU" sz="1400" b="1" dirty="0" err="1" smtClean="0">
                <a:solidFill>
                  <a:srgbClr val="0070C0"/>
                </a:solidFill>
              </a:rPr>
              <a:t>боротьбі</a:t>
            </a:r>
            <a:r>
              <a:rPr lang="ru-RU" sz="1400" b="1" dirty="0" smtClean="0">
                <a:solidFill>
                  <a:srgbClr val="0070C0"/>
                </a:solidFill>
              </a:rPr>
              <a:t>!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За </a:t>
            </a:r>
            <a:r>
              <a:rPr lang="ru-RU" sz="1400" b="1" dirty="0" err="1" smtClean="0">
                <a:solidFill>
                  <a:srgbClr val="0070C0"/>
                </a:solidFill>
              </a:rPr>
              <a:t>Україну</a:t>
            </a:r>
            <a:r>
              <a:rPr lang="ru-RU" sz="1400" b="1" dirty="0" smtClean="0">
                <a:solidFill>
                  <a:srgbClr val="0070C0"/>
                </a:solidFill>
              </a:rPr>
              <a:t>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За </a:t>
            </a:r>
            <a:r>
              <a:rPr lang="ru-RU" sz="1400" b="1" dirty="0" err="1" smtClean="0">
                <a:solidFill>
                  <a:srgbClr val="0070C0"/>
                </a:solidFill>
              </a:rPr>
              <a:t>її</a:t>
            </a:r>
            <a:r>
              <a:rPr lang="ru-RU" sz="1400" b="1" dirty="0" smtClean="0">
                <a:solidFill>
                  <a:srgbClr val="0070C0"/>
                </a:solidFill>
              </a:rPr>
              <a:t> долю,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За честь </a:t>
            </a:r>
            <a:r>
              <a:rPr lang="ru-RU" sz="1400" b="1" dirty="0" err="1" smtClean="0">
                <a:solidFill>
                  <a:srgbClr val="0070C0"/>
                </a:solidFill>
              </a:rPr>
              <a:t>і</a:t>
            </a:r>
            <a:r>
              <a:rPr lang="ru-RU" sz="1400" b="1" dirty="0" smtClean="0">
                <a:solidFill>
                  <a:srgbClr val="0070C0"/>
                </a:solidFill>
              </a:rPr>
              <a:t> волю,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За народ!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Вперед же, </a:t>
            </a:r>
            <a:r>
              <a:rPr lang="ru-RU" sz="1400" b="1" dirty="0" err="1" smtClean="0">
                <a:solidFill>
                  <a:srgbClr val="0070C0"/>
                </a:solidFill>
              </a:rPr>
              <a:t>браття</a:t>
            </a:r>
            <a:r>
              <a:rPr lang="ru-RU" sz="1400" b="1" dirty="0" smtClean="0">
                <a:solidFill>
                  <a:srgbClr val="0070C0"/>
                </a:solidFill>
              </a:rPr>
              <a:t>!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Наш прапор </a:t>
            </a:r>
            <a:r>
              <a:rPr lang="ru-RU" sz="1400" b="1" dirty="0" err="1" smtClean="0">
                <a:solidFill>
                  <a:srgbClr val="0070C0"/>
                </a:solidFill>
              </a:rPr>
              <a:t>має</a:t>
            </a:r>
            <a:r>
              <a:rPr lang="ru-RU" sz="1400" b="1" dirty="0" smtClean="0">
                <a:solidFill>
                  <a:srgbClr val="0070C0"/>
                </a:solidFill>
              </a:rPr>
              <a:t>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І </a:t>
            </a:r>
            <a:r>
              <a:rPr lang="ru-RU" sz="1400" b="1" dirty="0" err="1" smtClean="0">
                <a:solidFill>
                  <a:srgbClr val="0070C0"/>
                </a:solidFill>
              </a:rPr>
              <a:t>сонце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сяє</a:t>
            </a: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Нам в очах!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err="1" smtClean="0">
                <a:solidFill>
                  <a:srgbClr val="0070C0"/>
                </a:solidFill>
              </a:rPr>
              <a:t>Дружний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тиск</a:t>
            </a:r>
            <a:r>
              <a:rPr lang="ru-RU" sz="1400" b="1" dirty="0" smtClean="0">
                <a:solidFill>
                  <a:srgbClr val="0070C0"/>
                </a:solidFill>
              </a:rPr>
              <a:t>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err="1" smtClean="0">
                <a:solidFill>
                  <a:srgbClr val="0070C0"/>
                </a:solidFill>
              </a:rPr>
              <a:t>Зброї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блиск</a:t>
            </a:r>
            <a:r>
              <a:rPr lang="ru-RU" sz="1400" b="1" dirty="0" smtClean="0">
                <a:solidFill>
                  <a:srgbClr val="0070C0"/>
                </a:solidFill>
              </a:rPr>
              <a:t>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В </a:t>
            </a:r>
            <a:r>
              <a:rPr lang="ru-RU" sz="1400" b="1" dirty="0" err="1" smtClean="0">
                <a:solidFill>
                  <a:srgbClr val="0070C0"/>
                </a:solidFill>
              </a:rPr>
              <a:t>серці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гнів</a:t>
            </a:r>
            <a:r>
              <a:rPr lang="ru-RU" sz="1400" b="1" dirty="0" smtClean="0">
                <a:solidFill>
                  <a:srgbClr val="0070C0"/>
                </a:solidFill>
              </a:rPr>
              <a:t/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І </a:t>
            </a:r>
            <a:r>
              <a:rPr lang="ru-RU" sz="1400" b="1" dirty="0" err="1" smtClean="0">
                <a:solidFill>
                  <a:srgbClr val="0070C0"/>
                </a:solidFill>
              </a:rPr>
              <a:t>з</a:t>
            </a:r>
            <a:r>
              <a:rPr lang="ru-RU" sz="1400" b="1" dirty="0" smtClean="0">
                <a:solidFill>
                  <a:srgbClr val="0070C0"/>
                </a:solidFill>
              </a:rPr>
              <a:t> ним </a:t>
            </a:r>
            <a:r>
              <a:rPr lang="ru-RU" sz="1400" b="1" dirty="0" err="1" smtClean="0">
                <a:solidFill>
                  <a:srgbClr val="0070C0"/>
                </a:solidFill>
              </a:rPr>
              <a:t>свобідний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спів</a:t>
            </a:r>
            <a:r>
              <a:rPr lang="ru-RU" sz="1400" b="1" dirty="0" smtClean="0">
                <a:solidFill>
                  <a:srgbClr val="0070C0"/>
                </a:solidFill>
              </a:rPr>
              <a:t>: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За </a:t>
            </a:r>
            <a:r>
              <a:rPr lang="ru-RU" sz="1400" b="1" dirty="0" err="1" smtClean="0">
                <a:solidFill>
                  <a:srgbClr val="0070C0"/>
                </a:solidFill>
              </a:rPr>
              <a:t>Україну</a:t>
            </a:r>
            <a:r>
              <a:rPr lang="ru-RU" sz="1400" b="1" dirty="0" smtClean="0">
                <a:solidFill>
                  <a:srgbClr val="0070C0"/>
                </a:solidFill>
              </a:rPr>
              <a:t>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За </a:t>
            </a:r>
            <a:r>
              <a:rPr lang="ru-RU" sz="1400" b="1" dirty="0" err="1" smtClean="0">
                <a:solidFill>
                  <a:srgbClr val="0070C0"/>
                </a:solidFill>
              </a:rPr>
              <a:t>її</a:t>
            </a:r>
            <a:r>
              <a:rPr lang="ru-RU" sz="1400" b="1" dirty="0" smtClean="0">
                <a:solidFill>
                  <a:srgbClr val="0070C0"/>
                </a:solidFill>
              </a:rPr>
              <a:t> долю,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За честь </a:t>
            </a:r>
            <a:r>
              <a:rPr lang="ru-RU" sz="1400" b="1" dirty="0" err="1" smtClean="0">
                <a:solidFill>
                  <a:srgbClr val="0070C0"/>
                </a:solidFill>
              </a:rPr>
              <a:t>і</a:t>
            </a:r>
            <a:r>
              <a:rPr lang="ru-RU" sz="1400" b="1" dirty="0" smtClean="0">
                <a:solidFill>
                  <a:srgbClr val="0070C0"/>
                </a:solidFill>
              </a:rPr>
              <a:t> волю,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За народ!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User\Desktop\Новая папка\foto-2-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857628"/>
            <a:ext cx="3143272" cy="2357454"/>
          </a:xfrm>
          <a:prstGeom prst="rect">
            <a:avLst/>
          </a:prstGeom>
          <a:noFill/>
        </p:spPr>
      </p:pic>
      <p:pic>
        <p:nvPicPr>
          <p:cNvPr id="2050" name="Picture 2" descr="C:\Users\User\Desktop\Новая папк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857232"/>
            <a:ext cx="2428892" cy="289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343012"/>
          </a:xfrm>
        </p:spPr>
        <p:txBody>
          <a:bodyPr/>
          <a:lstStyle/>
          <a:p>
            <a:pPr algn="ctr"/>
            <a:r>
              <a:rPr lang="ru-RU" sz="3600" b="1" dirty="0" err="1" smtClean="0"/>
              <a:t>Павло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Тичина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76400"/>
            <a:ext cx="3643338" cy="457200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Україно</a:t>
            </a:r>
            <a:r>
              <a:rPr lang="ru-RU" sz="2000" b="1" dirty="0" smtClean="0">
                <a:solidFill>
                  <a:srgbClr val="002060"/>
                </a:solidFill>
              </a:rPr>
              <a:t> моя, моя люба </a:t>
            </a:r>
            <a:r>
              <a:rPr lang="ru-RU" sz="2000" b="1" dirty="0" err="1" smtClean="0">
                <a:solidFill>
                  <a:srgbClr val="002060"/>
                </a:solidFill>
              </a:rPr>
              <a:t>Вкраїно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Чим я </a:t>
            </a:r>
            <a:r>
              <a:rPr lang="ru-RU" sz="2000" b="1" dirty="0" err="1" smtClean="0">
                <a:solidFill>
                  <a:srgbClr val="002060"/>
                </a:solidFill>
              </a:rPr>
              <a:t>втішу</a:t>
            </a:r>
            <a:r>
              <a:rPr lang="ru-RU" sz="2000" b="1" dirty="0" smtClean="0">
                <a:solidFill>
                  <a:srgbClr val="002060"/>
                </a:solidFill>
              </a:rPr>
              <a:t> тебе, </a:t>
            </a:r>
            <a:r>
              <a:rPr lang="ru-RU" sz="2000" b="1" dirty="0" err="1" smtClean="0">
                <a:solidFill>
                  <a:srgbClr val="002060"/>
                </a:solidFill>
              </a:rPr>
              <a:t>чим</a:t>
            </a:r>
            <a:r>
              <a:rPr lang="ru-RU" sz="2000" b="1" dirty="0" smtClean="0">
                <a:solidFill>
                  <a:srgbClr val="002060"/>
                </a:solidFill>
              </a:rPr>
              <a:t>  тебе </a:t>
            </a:r>
            <a:r>
              <a:rPr lang="ru-RU" sz="2000" b="1" dirty="0" err="1" smtClean="0">
                <a:solidFill>
                  <a:srgbClr val="002060"/>
                </a:solidFill>
              </a:rPr>
              <a:t>заспокою</a:t>
            </a:r>
            <a:r>
              <a:rPr lang="ru-RU" sz="2000" b="1" dirty="0" smtClean="0">
                <a:solidFill>
                  <a:srgbClr val="002060"/>
                </a:solidFill>
              </a:rPr>
              <a:t>? —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err="1" smtClean="0">
                <a:solidFill>
                  <a:srgbClr val="002060"/>
                </a:solidFill>
              </a:rPr>
              <a:t>Чи</a:t>
            </a:r>
            <a:r>
              <a:rPr lang="ru-RU" sz="2000" b="1" dirty="0" smtClean="0">
                <a:solidFill>
                  <a:srgbClr val="002060"/>
                </a:solidFill>
              </a:rPr>
              <a:t> про те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розкажу</a:t>
            </a:r>
            <a:r>
              <a:rPr lang="ru-RU" sz="2000" b="1" dirty="0" smtClean="0">
                <a:solidFill>
                  <a:srgbClr val="002060"/>
                </a:solidFill>
              </a:rPr>
              <a:t>, як тебе я люблю,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 </a:t>
            </a:r>
            <a:r>
              <a:rPr lang="ru-RU" sz="2000" b="1" dirty="0" err="1" smtClean="0">
                <a:solidFill>
                  <a:srgbClr val="002060"/>
                </a:solidFill>
              </a:rPr>
              <a:t>чи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піснею</a:t>
            </a:r>
            <a:r>
              <a:rPr lang="ru-RU" sz="2000" b="1" dirty="0" smtClean="0">
                <a:solidFill>
                  <a:srgbClr val="002060"/>
                </a:solidFill>
              </a:rPr>
              <a:t> горе </a:t>
            </a:r>
            <a:r>
              <a:rPr lang="ru-RU" sz="2000" b="1" dirty="0" err="1" smtClean="0">
                <a:solidFill>
                  <a:srgbClr val="002060"/>
                </a:solidFill>
              </a:rPr>
              <a:t>твоє</a:t>
            </a:r>
            <a:r>
              <a:rPr lang="ru-RU" sz="2000" b="1" dirty="0" smtClean="0">
                <a:solidFill>
                  <a:srgbClr val="002060"/>
                </a:solidFill>
              </a:rPr>
              <a:t> я присплю,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err="1" smtClean="0">
                <a:solidFill>
                  <a:srgbClr val="002060"/>
                </a:solidFill>
              </a:rPr>
              <a:t>Чи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слізьми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розіллюсь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мов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сирітська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дитина</a:t>
            </a:r>
            <a:r>
              <a:rPr lang="ru-RU" sz="2000" b="1" dirty="0" smtClean="0">
                <a:solidFill>
                  <a:srgbClr val="002060"/>
                </a:solidFill>
              </a:rPr>
              <a:t>, —-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Чим тебе </a:t>
            </a:r>
            <a:r>
              <a:rPr lang="ru-RU" sz="2000" b="1" dirty="0" err="1" smtClean="0">
                <a:solidFill>
                  <a:srgbClr val="002060"/>
                </a:solidFill>
              </a:rPr>
              <a:t>заспокою</a:t>
            </a:r>
            <a:r>
              <a:rPr lang="ru-RU" sz="2000" b="1" dirty="0" smtClean="0">
                <a:solidFill>
                  <a:srgbClr val="002060"/>
                </a:solidFill>
              </a:rPr>
              <a:t> я — </a:t>
            </a:r>
            <a:r>
              <a:rPr lang="ru-RU" sz="2000" b="1" dirty="0" err="1" smtClean="0">
                <a:solidFill>
                  <a:srgbClr val="002060"/>
                </a:solidFill>
              </a:rPr>
              <a:t>бідна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людина</a:t>
            </a:r>
            <a:r>
              <a:rPr lang="ru-RU" sz="2000" b="1" dirty="0" smtClean="0">
                <a:solidFill>
                  <a:srgbClr val="002060"/>
                </a:solidFill>
              </a:rPr>
              <a:t>,-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Скажи, моя люба </a:t>
            </a:r>
            <a:r>
              <a:rPr lang="ru-RU" sz="2000" b="1" dirty="0" err="1" smtClean="0">
                <a:solidFill>
                  <a:srgbClr val="002060"/>
                </a:solidFill>
              </a:rPr>
              <a:t>Вкраїно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err="1" smtClean="0">
                <a:solidFill>
                  <a:srgbClr val="002060"/>
                </a:solidFill>
              </a:rPr>
              <a:t>Вкраїно</a:t>
            </a:r>
            <a:r>
              <a:rPr lang="ru-RU" sz="2000" b="1" dirty="0" smtClean="0">
                <a:solidFill>
                  <a:srgbClr val="002060"/>
                </a:solidFill>
              </a:rPr>
              <a:t> моя!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Новая папка\images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642918"/>
            <a:ext cx="2833689" cy="1743075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borodya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643446"/>
            <a:ext cx="3046821" cy="1714512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\1-2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500306"/>
            <a:ext cx="2714644" cy="1959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14352"/>
            <a:ext cx="4214842" cy="1162050"/>
          </a:xfrm>
        </p:spPr>
        <p:txBody>
          <a:bodyPr/>
          <a:lstStyle/>
          <a:p>
            <a:pPr algn="ctr"/>
            <a:r>
              <a:rPr lang="ru-RU" b="1" u="sng" dirty="0" err="1" smtClean="0">
                <a:hlinkClick r:id="rId2"/>
              </a:rPr>
              <a:t>Володимир</a:t>
            </a:r>
            <a:r>
              <a:rPr lang="ru-RU" b="1" u="sng" dirty="0" smtClean="0">
                <a:hlinkClick r:id="rId2"/>
              </a:rPr>
              <a:t> </a:t>
            </a:r>
            <a:r>
              <a:rPr lang="ru-RU" b="1" u="sng" dirty="0" err="1" smtClean="0">
                <a:hlinkClick r:id="rId2"/>
              </a:rPr>
              <a:t>Коломієць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Солодка земля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4" y="1676400"/>
            <a:ext cx="3643338" cy="4572000"/>
          </a:xfrm>
        </p:spPr>
        <p:txBody>
          <a:bodyPr>
            <a:normAutofit lnSpcReduction="10000"/>
          </a:bodyPr>
          <a:lstStyle/>
          <a:p>
            <a:r>
              <a:rPr lang="ru-RU" sz="1800" b="1" dirty="0" err="1" smtClean="0">
                <a:solidFill>
                  <a:srgbClr val="0070C0"/>
                </a:solidFill>
              </a:rPr>
              <a:t>Босоніж</a:t>
            </a:r>
            <a:r>
              <a:rPr lang="ru-RU" sz="1800" b="1" dirty="0" smtClean="0">
                <a:solidFill>
                  <a:srgbClr val="0070C0"/>
                </a:solidFill>
              </a:rPr>
              <a:t> стежка </a:t>
            </a:r>
            <a:r>
              <a:rPr lang="ru-RU" sz="1800" b="1" dirty="0" err="1" smtClean="0">
                <a:solidFill>
                  <a:srgbClr val="0070C0"/>
                </a:solidFill>
              </a:rPr>
              <a:t>побіжить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левадою в городи...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Як любо тут, як славно жить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серед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цісї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вроди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800" b="1" dirty="0" err="1" smtClean="0">
                <a:solidFill>
                  <a:srgbClr val="0070C0"/>
                </a:solidFill>
              </a:rPr>
              <a:t>Кохаю</a:t>
            </a:r>
            <a:r>
              <a:rPr lang="ru-RU" sz="1800" b="1" dirty="0" smtClean="0">
                <a:solidFill>
                  <a:srgbClr val="0070C0"/>
                </a:solidFill>
              </a:rPr>
              <a:t> край наш </a:t>
            </a:r>
            <a:r>
              <a:rPr lang="ru-RU" sz="1800" b="1" dirty="0" err="1" smtClean="0">
                <a:solidFill>
                  <a:srgbClr val="0070C0"/>
                </a:solidFill>
              </a:rPr>
              <a:t>дорогий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що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зветься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Україна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Вітчизні</a:t>
            </a:r>
            <a:r>
              <a:rPr lang="ru-RU" sz="1800" b="1" dirty="0" smtClean="0">
                <a:solidFill>
                  <a:srgbClr val="0070C0"/>
                </a:solidFill>
              </a:rPr>
              <a:t> хочу я </a:t>
            </a:r>
            <a:r>
              <a:rPr lang="ru-RU" sz="1800" b="1" dirty="0" err="1" smtClean="0">
                <a:solidFill>
                  <a:srgbClr val="0070C0"/>
                </a:solidFill>
              </a:rPr>
              <a:t>своїй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зрости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достойним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сином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Є в </a:t>
            </a:r>
            <a:r>
              <a:rPr lang="ru-RU" sz="1800" b="1" dirty="0" err="1" smtClean="0">
                <a:solidFill>
                  <a:srgbClr val="0070C0"/>
                </a:solidFill>
              </a:rPr>
              <a:t>світі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зваби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немалі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цікава</a:t>
            </a:r>
            <a:r>
              <a:rPr lang="ru-RU" sz="1800" b="1" dirty="0" smtClean="0">
                <a:solidFill>
                  <a:srgbClr val="0070C0"/>
                </a:solidFill>
              </a:rPr>
              <a:t> стежка </a:t>
            </a:r>
            <a:r>
              <a:rPr lang="ru-RU" sz="1800" b="1" dirty="0" err="1" smtClean="0">
                <a:solidFill>
                  <a:srgbClr val="0070C0"/>
                </a:solidFill>
              </a:rPr>
              <a:t>кожна</a:t>
            </a:r>
            <a:r>
              <a:rPr lang="ru-RU" sz="1800" b="1" dirty="0" smtClean="0">
                <a:solidFill>
                  <a:srgbClr val="0070C0"/>
                </a:solidFill>
              </a:rPr>
              <a:t>...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Але до </a:t>
            </a:r>
            <a:r>
              <a:rPr lang="ru-RU" sz="1800" b="1" dirty="0" err="1" smtClean="0">
                <a:solidFill>
                  <a:srgbClr val="0070C0"/>
                </a:solidFill>
              </a:rPr>
              <a:t>рідної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землі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збайдужитись</a:t>
            </a:r>
            <a:r>
              <a:rPr lang="ru-RU" sz="1800" b="1" dirty="0" smtClean="0">
                <a:solidFill>
                  <a:srgbClr val="0070C0"/>
                </a:solidFill>
              </a:rPr>
              <a:t> не </a:t>
            </a:r>
            <a:r>
              <a:rPr lang="ru-RU" sz="1800" b="1" dirty="0" err="1" smtClean="0">
                <a:solidFill>
                  <a:srgbClr val="0070C0"/>
                </a:solidFill>
              </a:rPr>
              <a:t>можна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Люби, </a:t>
            </a:r>
            <a:r>
              <a:rPr lang="ru-RU" sz="1800" b="1" dirty="0" err="1" smtClean="0">
                <a:solidFill>
                  <a:srgbClr val="0070C0"/>
                </a:solidFill>
              </a:rPr>
              <a:t>шануй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піднось</a:t>
            </a:r>
            <a:r>
              <a:rPr lang="ru-RU" sz="1800" b="1" dirty="0" smtClean="0">
                <a:solidFill>
                  <a:srgbClr val="0070C0"/>
                </a:solidFill>
              </a:rPr>
              <a:t> до </a:t>
            </a:r>
            <a:r>
              <a:rPr lang="ru-RU" sz="1800" b="1" dirty="0" err="1" smtClean="0">
                <a:solidFill>
                  <a:srgbClr val="0070C0"/>
                </a:solidFill>
              </a:rPr>
              <a:t>зір</a:t>
            </a:r>
            <a:r>
              <a:rPr lang="ru-RU" sz="1800" b="1" dirty="0" smtClean="0">
                <a:solidFill>
                  <a:srgbClr val="0070C0"/>
                </a:solidFill>
              </a:rPr>
              <a:t/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err="1" smtClean="0">
                <a:solidFill>
                  <a:srgbClr val="0070C0"/>
                </a:solidFill>
              </a:rPr>
              <a:t>її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пісні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і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</a:rPr>
              <a:t>мову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Нема </a:t>
            </a:r>
            <a:r>
              <a:rPr lang="ru-RU" sz="1800" b="1" dirty="0" err="1" smtClean="0">
                <a:solidFill>
                  <a:srgbClr val="0070C0"/>
                </a:solidFill>
              </a:rPr>
              <a:t>солодшої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повір</a:t>
            </a:r>
            <a:r>
              <a:rPr lang="ru-RU" sz="1800" b="1" dirty="0" smtClean="0">
                <a:solidFill>
                  <a:srgbClr val="0070C0"/>
                </a:solidFill>
              </a:rPr>
              <a:t>,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за  </a:t>
            </a:r>
            <a:r>
              <a:rPr lang="ru-RU" sz="1800" b="1" dirty="0" err="1" smtClean="0">
                <a:solidFill>
                  <a:srgbClr val="0070C0"/>
                </a:solidFill>
              </a:rPr>
              <a:t>неї</a:t>
            </a:r>
            <a:r>
              <a:rPr lang="ru-RU" sz="1800" b="1" dirty="0" smtClean="0">
                <a:solidFill>
                  <a:srgbClr val="0070C0"/>
                </a:solidFill>
              </a:rPr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пречудову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Users\User\Desktop\Новая папка\5050E768-6B8F-4D86-B62A-86E7B61AF397_w408_r1_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3714750" cy="2223391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74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00042"/>
            <a:ext cx="3429024" cy="1857388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c637952d29ab39257184dc5a27cff69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429132"/>
            <a:ext cx="311941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143280" cy="1500198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FFC000"/>
                </a:solidFill>
              </a:rPr>
              <a:t>Юлія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Хандожинська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00B0F0"/>
                </a:solidFill>
              </a:rPr>
              <a:t>Ми - </a:t>
            </a:r>
            <a:r>
              <a:rPr lang="ru-RU" sz="4000" b="1" dirty="0" err="1" smtClean="0">
                <a:solidFill>
                  <a:srgbClr val="00B0F0"/>
                </a:solidFill>
              </a:rPr>
              <a:t>вільні</a:t>
            </a:r>
            <a:r>
              <a:rPr lang="ru-RU" sz="4000" b="1" dirty="0" smtClean="0">
                <a:solidFill>
                  <a:srgbClr val="00B0F0"/>
                </a:solidFill>
              </a:rPr>
              <a:t>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357586" cy="4895872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002060"/>
                </a:solidFill>
              </a:rPr>
              <a:t>Від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серця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й</a:t>
            </a:r>
            <a:r>
              <a:rPr lang="ru-RU" sz="1800" b="1" dirty="0" smtClean="0">
                <a:solidFill>
                  <a:srgbClr val="002060"/>
                </a:solidFill>
              </a:rPr>
              <a:t> до </a:t>
            </a:r>
            <a:r>
              <a:rPr lang="ru-RU" sz="1800" b="1" dirty="0" err="1" smtClean="0">
                <a:solidFill>
                  <a:srgbClr val="002060"/>
                </a:solidFill>
              </a:rPr>
              <a:t>серця</a:t>
            </a:r>
            <a:r>
              <a:rPr lang="ru-RU" sz="1800" b="1" dirty="0" smtClean="0">
                <a:solidFill>
                  <a:srgbClr val="002060"/>
                </a:solidFill>
              </a:rPr>
              <a:t> – одна </a:t>
            </a:r>
            <a:r>
              <a:rPr lang="ru-RU" sz="1800" b="1" dirty="0" err="1" smtClean="0">
                <a:solidFill>
                  <a:srgbClr val="002060"/>
                </a:solidFill>
              </a:rPr>
              <a:t>Україна</a:t>
            </a:r>
            <a:r>
              <a:rPr lang="ru-RU" sz="1800" b="1" dirty="0" smtClean="0">
                <a:solidFill>
                  <a:srgbClr val="002060"/>
                </a:solidFill>
              </a:rPr>
              <a:t>,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err="1" smtClean="0">
                <a:solidFill>
                  <a:srgbClr val="002060"/>
                </a:solidFill>
              </a:rPr>
              <a:t>Козацький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ще</a:t>
            </a:r>
            <a:r>
              <a:rPr lang="ru-RU" sz="1800" b="1" dirty="0" smtClean="0">
                <a:solidFill>
                  <a:srgbClr val="002060"/>
                </a:solidFill>
              </a:rPr>
              <a:t> дух не погас,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err="1" smtClean="0">
                <a:solidFill>
                  <a:srgbClr val="002060"/>
                </a:solidFill>
              </a:rPr>
              <a:t>Сьогодні</a:t>
            </a:r>
            <a:r>
              <a:rPr lang="ru-RU" sz="1800" b="1" dirty="0" smtClean="0">
                <a:solidFill>
                  <a:srgbClr val="002060"/>
                </a:solidFill>
              </a:rPr>
              <a:t> не </a:t>
            </a:r>
            <a:r>
              <a:rPr lang="ru-RU" sz="1800" b="1" dirty="0" err="1" smtClean="0">
                <a:solidFill>
                  <a:srgbClr val="002060"/>
                </a:solidFill>
              </a:rPr>
              <a:t>впадемо</a:t>
            </a:r>
            <a:r>
              <a:rPr lang="ru-RU" sz="1800" b="1" dirty="0" smtClean="0">
                <a:solidFill>
                  <a:srgbClr val="002060"/>
                </a:solidFill>
              </a:rPr>
              <a:t> ми на </a:t>
            </a:r>
            <a:r>
              <a:rPr lang="ru-RU" sz="1800" b="1" dirty="0" err="1" smtClean="0">
                <a:solidFill>
                  <a:srgbClr val="002060"/>
                </a:solidFill>
              </a:rPr>
              <a:t>коліна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В </a:t>
            </a:r>
            <a:r>
              <a:rPr lang="ru-RU" sz="1800" b="1" dirty="0" err="1" smtClean="0">
                <a:solidFill>
                  <a:srgbClr val="002060"/>
                </a:solidFill>
              </a:rPr>
              <a:t>складний</a:t>
            </a:r>
            <a:r>
              <a:rPr lang="ru-RU" sz="1800" b="1" dirty="0" smtClean="0">
                <a:solidFill>
                  <a:srgbClr val="002060"/>
                </a:solidFill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</a:rPr>
              <a:t>непростий</a:t>
            </a:r>
            <a:r>
              <a:rPr lang="ru-RU" sz="1800" b="1" dirty="0" smtClean="0">
                <a:solidFill>
                  <a:srgbClr val="002060"/>
                </a:solidFill>
              </a:rPr>
              <a:t> для </a:t>
            </a:r>
            <a:r>
              <a:rPr lang="ru-RU" sz="1800" b="1" dirty="0" err="1" smtClean="0">
                <a:solidFill>
                  <a:srgbClr val="002060"/>
                </a:solidFill>
              </a:rPr>
              <a:t>всіх</a:t>
            </a:r>
            <a:r>
              <a:rPr lang="ru-RU" sz="1800" b="1" dirty="0" smtClean="0">
                <a:solidFill>
                  <a:srgbClr val="002060"/>
                </a:solidFill>
              </a:rPr>
              <a:t> час.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Ми – </a:t>
            </a:r>
            <a:r>
              <a:rPr lang="ru-RU" sz="1800" b="1" dirty="0" err="1" smtClean="0">
                <a:solidFill>
                  <a:srgbClr val="002060"/>
                </a:solidFill>
              </a:rPr>
              <a:t>нація</a:t>
            </a:r>
            <a:r>
              <a:rPr lang="ru-RU" sz="1800" b="1" dirty="0" smtClean="0">
                <a:solidFill>
                  <a:srgbClr val="002060"/>
                </a:solidFill>
              </a:rPr>
              <a:t>, дух </a:t>
            </a:r>
            <a:r>
              <a:rPr lang="ru-RU" sz="1800" b="1" dirty="0" err="1" smtClean="0">
                <a:solidFill>
                  <a:srgbClr val="002060"/>
                </a:solidFill>
              </a:rPr>
              <a:t>міцний</a:t>
            </a:r>
            <a:r>
              <a:rPr lang="ru-RU" sz="1800" b="1" dirty="0" smtClean="0">
                <a:solidFill>
                  <a:srgbClr val="002060"/>
                </a:solidFill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</a:rPr>
              <a:t>ті</a:t>
            </a:r>
            <a:r>
              <a:rPr lang="ru-RU" sz="1800" b="1" dirty="0" smtClean="0">
                <a:solidFill>
                  <a:srgbClr val="002060"/>
                </a:solidFill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</a:rPr>
              <a:t>хто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повстали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err="1" smtClean="0">
                <a:solidFill>
                  <a:srgbClr val="002060"/>
                </a:solidFill>
              </a:rPr>
              <a:t>Із</a:t>
            </a:r>
            <a:r>
              <a:rPr lang="ru-RU" sz="1800" b="1" dirty="0" smtClean="0">
                <a:solidFill>
                  <a:srgbClr val="002060"/>
                </a:solidFill>
              </a:rPr>
              <a:t> заходу, сходу, </a:t>
            </a:r>
            <a:r>
              <a:rPr lang="ru-RU" sz="1800" b="1" dirty="0" err="1" smtClean="0">
                <a:solidFill>
                  <a:srgbClr val="002060"/>
                </a:solidFill>
              </a:rPr>
              <a:t>дорослі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й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малі</a:t>
            </a:r>
            <a:r>
              <a:rPr lang="ru-RU" sz="1800" b="1" dirty="0" smtClean="0">
                <a:solidFill>
                  <a:srgbClr val="002060"/>
                </a:solidFill>
              </a:rPr>
              <a:t>,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Ми </a:t>
            </a:r>
            <a:r>
              <a:rPr lang="ru-RU" sz="1800" b="1" dirty="0" err="1" smtClean="0">
                <a:solidFill>
                  <a:srgbClr val="002060"/>
                </a:solidFill>
              </a:rPr>
              <a:t>стільки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вже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бачили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всього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й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втрачали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err="1" smtClean="0">
                <a:solidFill>
                  <a:srgbClr val="002060"/>
                </a:solidFill>
              </a:rPr>
              <a:t>Що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ми</a:t>
            </a:r>
            <a:r>
              <a:rPr lang="ru-RU" sz="1800" b="1" dirty="0" smtClean="0">
                <a:solidFill>
                  <a:srgbClr val="002060"/>
                </a:solidFill>
              </a:rPr>
              <a:t> не </a:t>
            </a:r>
            <a:r>
              <a:rPr lang="ru-RU" sz="1800" b="1" dirty="0" err="1" smtClean="0">
                <a:solidFill>
                  <a:srgbClr val="002060"/>
                </a:solidFill>
              </a:rPr>
              <a:t>підемо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з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своєї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землі</a:t>
            </a:r>
            <a:r>
              <a:rPr lang="ru-RU" sz="1800" b="1" dirty="0" smtClean="0">
                <a:solidFill>
                  <a:srgbClr val="002060"/>
                </a:solidFill>
              </a:rPr>
              <a:t>!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Новая папка\4901c0bd342fdd8586234a785670e96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357430"/>
            <a:ext cx="3536714" cy="2214578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256"/>
            <a:ext cx="3286148" cy="2286016"/>
          </a:xfrm>
          <a:prstGeom prst="rect">
            <a:avLst/>
          </a:prstGeom>
          <a:noFill/>
        </p:spPr>
      </p:pic>
      <p:pic>
        <p:nvPicPr>
          <p:cNvPr id="1033" name="Picture 9" descr="Україна закликає людей у всьому світі 5–6 березня виходити на акції і  вимагати закрити небо над Україною | Mind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42918"/>
            <a:ext cx="3205654" cy="2124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97</Words>
  <PresentationFormat>Экран (4:3)</PresentationFormat>
  <Paragraphs>31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“Україна починається з тебе” літературне читання до Дня Соборності України</vt:lpstr>
      <vt:lpstr>  Ліна Костенко «Усе моє,  все зветься Україна» </vt:lpstr>
      <vt:lpstr>Віктор Терен «Так любимо Україну!» </vt:lpstr>
      <vt:lpstr>Любов Забашта</vt:lpstr>
      <vt:lpstr>Іван Франко “МОЯ ЛЮБОВ”</vt:lpstr>
      <vt:lpstr>Микола Вороний “За Україну” “</vt:lpstr>
      <vt:lpstr>Павло Тичина </vt:lpstr>
      <vt:lpstr>Володимир Коломієць Солодка земля </vt:lpstr>
      <vt:lpstr>Юлія Хандожинська Ми - вільні! </vt:lpstr>
      <vt:lpstr> Олександр Олесь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“Україна починається з тебе” літературне читання до Дня Соборності України</dc:title>
  <dc:creator>User</dc:creator>
  <cp:lastModifiedBy>Пользователь Windows</cp:lastModifiedBy>
  <cp:revision>14</cp:revision>
  <dcterms:created xsi:type="dcterms:W3CDTF">2023-01-20T03:55:51Z</dcterms:created>
  <dcterms:modified xsi:type="dcterms:W3CDTF">2023-01-20T05:53:18Z</dcterms:modified>
</cp:coreProperties>
</file>