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22"/>
  </p:notesMasterIdLst>
  <p:sldIdLst>
    <p:sldId id="256" r:id="rId2"/>
    <p:sldId id="259" r:id="rId3"/>
    <p:sldId id="260" r:id="rId4"/>
    <p:sldId id="268" r:id="rId5"/>
    <p:sldId id="269" r:id="rId6"/>
    <p:sldId id="270" r:id="rId7"/>
    <p:sldId id="261" r:id="rId8"/>
    <p:sldId id="271" r:id="rId9"/>
    <p:sldId id="272" r:id="rId10"/>
    <p:sldId id="274" r:id="rId11"/>
    <p:sldId id="262" r:id="rId12"/>
    <p:sldId id="281" r:id="rId13"/>
    <p:sldId id="275" r:id="rId14"/>
    <p:sldId id="263" r:id="rId15"/>
    <p:sldId id="278" r:id="rId16"/>
    <p:sldId id="277" r:id="rId17"/>
    <p:sldId id="279" r:id="rId18"/>
    <p:sldId id="265" r:id="rId19"/>
    <p:sldId id="280" r:id="rId20"/>
    <p:sldId id="266"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09" autoAdjust="0"/>
    <p:restoredTop sz="66708" autoAdjust="0"/>
  </p:normalViewPr>
  <p:slideViewPr>
    <p:cSldViewPr>
      <p:cViewPr varScale="1">
        <p:scale>
          <a:sx n="71" d="100"/>
          <a:sy n="71" d="100"/>
        </p:scale>
        <p:origin x="-112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5B734-04DA-46B8-8A43-96A6A1BF6D60}" type="datetimeFigureOut">
              <a:rPr lang="ru-RU" smtClean="0"/>
              <a:pPr/>
              <a:t>16.03.2015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9D5FEC-2A21-42AD-875B-B1F2E9494FF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79D5FEC-2A21-42AD-875B-B1F2E9494FF4}"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79D5FEC-2A21-42AD-875B-B1F2E9494FF4}" type="slidenum">
              <a:rPr lang="ru-RU" smtClean="0"/>
              <a:pPr/>
              <a:t>15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79D5FEC-2A21-42AD-875B-B1F2E9494FF4}" type="slidenum">
              <a:rPr lang="ru-RU" smtClean="0"/>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AFCDAFE0-2583-48C6-8D4A-050588C2C2C9}" type="datetimeFigureOut">
              <a:rPr lang="ru-RU" smtClean="0"/>
              <a:pPr>
                <a:defRPr/>
              </a:pPr>
              <a:t>16.03.2015</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ED417892-8A93-4643-A57B-ABEB28C9095D}"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8DD267D0-FBB1-46B0-A6DD-34A67C834401}" type="datetimeFigureOut">
              <a:rPr lang="ru-RU" smtClean="0"/>
              <a:pPr>
                <a:defRPr/>
              </a:pPr>
              <a:t>16.03.2015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E4CE744-326E-42BE-AB3A-F9E7A1092952}"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D5281710-89E8-4BFE-89F4-C2629C1AED80}" type="datetimeFigureOut">
              <a:rPr lang="ru-RU" smtClean="0"/>
              <a:pPr>
                <a:defRPr/>
              </a:pPr>
              <a:t>16.03.2015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3409D70-C53E-4507-9C65-F2F39568933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02BD131D-CBAD-4CCA-82D0-1E3CD80C9167}" type="datetimeFigureOut">
              <a:rPr lang="ru-RU" smtClean="0"/>
              <a:pPr>
                <a:defRPr/>
              </a:pPr>
              <a:t>16.03.2015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129B5DB-7D00-46F4-ADA0-2047CD2E15F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3030BE62-4056-4466-A166-1A6B54BFE244}" type="datetimeFigureOut">
              <a:rPr lang="ru-RU" smtClean="0"/>
              <a:pPr>
                <a:defRPr/>
              </a:pPr>
              <a:t>16.03.2015</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CA71C41-C4DC-48CA-8CE0-14D4ADF8C488}"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379317DC-3B03-4AC9-8056-54BA0CE5347C}" type="datetimeFigureOut">
              <a:rPr lang="ru-RU" smtClean="0"/>
              <a:pPr>
                <a:defRPr/>
              </a:pPr>
              <a:t>16.03.2015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28DDFF0-ADBD-4484-906B-4C670CEEB350}"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884C5622-BB69-44A0-BAC4-C4886C3988C2}" type="datetimeFigureOut">
              <a:rPr lang="ru-RU" smtClean="0"/>
              <a:pPr>
                <a:defRPr/>
              </a:pPr>
              <a:t>16.03.2015</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0D77601F-2B46-4E9C-B48E-127B20FC262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F9F7EE0E-673B-4C15-A999-5DA283E3A0BA}" type="datetimeFigureOut">
              <a:rPr lang="ru-RU" smtClean="0"/>
              <a:pPr>
                <a:defRPr/>
              </a:pPr>
              <a:t>16.03.2015</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106D0614-F6AE-4E0A-9B92-1D5EB5D1CB92}"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B33C3DE-ADD9-42E1-9745-8707548BF788}" type="datetimeFigureOut">
              <a:rPr lang="ru-RU" smtClean="0"/>
              <a:pPr>
                <a:defRPr/>
              </a:pPr>
              <a:t>16.03.2015</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C28F1E8A-E5A8-4517-9BEA-EDCC9E4D9315}"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90A37555-9803-4F59-A67F-67C297D9E2D2}" type="datetimeFigureOut">
              <a:rPr lang="ru-RU" smtClean="0"/>
              <a:pPr>
                <a:defRPr/>
              </a:pPr>
              <a:t>16.03.2015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66E2177-663C-46FF-A728-82DFF8C09B2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24157347-FEE1-44F4-B4EA-91356566EF3B}" type="datetimeFigureOut">
              <a:rPr lang="ru-RU" smtClean="0"/>
              <a:pPr>
                <a:defRPr/>
              </a:pPr>
              <a:t>16.03.2015</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1F309DE7-8C45-421C-8874-F34134EDE59C}"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956BB61C-FCC0-46CE-8813-06A78E53C755}" type="datetimeFigureOut">
              <a:rPr lang="ru-RU" smtClean="0"/>
              <a:pPr>
                <a:defRPr/>
              </a:pPr>
              <a:t>16.03.2015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F5A1CF1-3F72-40F9-BE2B-6EE5B345C9AC}"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uk.wikipedia.org/wiki/%D0%A3%D1%81%D0%BC%D1%96%D1%88%D0%BA%D0%B0" TargetMode="External"/><Relationship Id="rId4" Type="http://schemas.openxmlformats.org/officeDocument/2006/relationships/hyperlink" Target="http://uk.wikipedia.org/wiki/%D0%9F%D0%B5%D1%80%D0%B5%D1%86%D1%8C_(%D0%B6%D1%83%D1%80%D0%BD%D0%B0%D0%B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www.ukrlitzno.com.ua/" TargetMode="External"/><Relationship Id="rId4" Type="http://schemas.openxmlformats.org/officeDocument/2006/relationships/hyperlink" Target="http://www.ukrlitzno.com.ua/category/pismenniki/ostap-vishny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ukrlitzno.com.ua/category/pismenniki/ostap-vishnya/" TargetMode="External"/><Relationship Id="rId2" Type="http://schemas.openxmlformats.org/officeDocument/2006/relationships/hyperlink" Target="http://www.ukrlitzno.com.ua/category/pismenniki/" TargetMode="Externa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hyperlink" Target="http://uk.wikipedia.org/wiki/%D0%A1%D1%96%D0%BC'%D1%8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uk.wikipedia.org/wiki/%D0%A1%D1%83%D0%BC%D1%81%D1%8C%D0%BA%D0%B0_%D0%BE%D0%B1%D0%BB%D0%B0%D1%81%D1%82%D1%8C" TargetMode="External"/><Relationship Id="rId5" Type="http://schemas.openxmlformats.org/officeDocument/2006/relationships/hyperlink" Target="http://uk.wikipedia.org/wiki/%D0%9E%D1%85%D1%82%D0%B8%D1%80%D1%81%D1%8C%D0%BA%D0%B8%D0%B9_%D1%80%D0%B0%D0%B9%D0%BE%D0%BD" TargetMode="External"/><Relationship Id="rId4" Type="http://schemas.openxmlformats.org/officeDocument/2006/relationships/hyperlink" Target="http://uk.wikipedia.org/wiki/%D0%93%D1%80%D1%83%D0%BD%D1%8C_(%D0%9E%D1%85%D1%82%D0%B8%D1%80%D1%81%D1%8C%D0%BA%D0%B8%D0%B9_%D1%80%D0%B0%D0%B9%D0%BE%D0%B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k.wikipedia.org/wiki/1907" TargetMode="External"/><Relationship Id="rId2" Type="http://schemas.openxmlformats.org/officeDocument/2006/relationships/hyperlink" Target="http://uk.wikipedia.org/wiki/%D0%9A%D0%B8%D1%97%D0%B2%D1%81%D1%8C%D0%BA%D0%B0_%D0%B2%D1%96%D0%B9%D1%81%D1%8C%D0%BA%D0%BE%D0%B2%D0%BE-%D1%84%D0%B5%D0%BB%D1%8C%D0%B4%D1%88%D0%B5%D1%80%D1%81%D1%8C%D0%BA%D0%B0_%D1%88%D0%BA%D0%BE%D0%BB%D0%B0"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ogic\Pictures\MP Navigator EX\2015_03_16\IMG_0008.jpg"/>
          <p:cNvPicPr>
            <a:picLocks noChangeAspect="1" noChangeArrowheads="1"/>
          </p:cNvPicPr>
          <p:nvPr/>
        </p:nvPicPr>
        <p:blipFill>
          <a:blip r:embed="rId3" cstate="print"/>
          <a:srcRect/>
          <a:stretch>
            <a:fillRect/>
          </a:stretch>
        </p:blipFill>
        <p:spPr bwMode="auto">
          <a:xfrm>
            <a:off x="0" y="1214422"/>
            <a:ext cx="3730752" cy="5643578"/>
          </a:xfrm>
          <a:prstGeom prst="rect">
            <a:avLst/>
          </a:prstGeom>
          <a:noFill/>
        </p:spPr>
      </p:pic>
      <p:sp>
        <p:nvSpPr>
          <p:cNvPr id="10" name="Прямоугольник 9"/>
          <p:cNvSpPr/>
          <p:nvPr/>
        </p:nvSpPr>
        <p:spPr>
          <a:xfrm>
            <a:off x="6143636" y="4143380"/>
            <a:ext cx="2357454" cy="1477328"/>
          </a:xfrm>
          <a:prstGeom prst="rect">
            <a:avLst/>
          </a:prstGeom>
        </p:spPr>
        <p:txBody>
          <a:bodyPr wrap="square">
            <a:spAutoFit/>
          </a:bodyPr>
          <a:lstStyle/>
          <a:p>
            <a:r>
              <a:rPr lang="uk-UA" b="1" dirty="0" smtClean="0">
                <a:solidFill>
                  <a:schemeClr val="accent2"/>
                </a:solidFill>
                <a:latin typeface="Arial Narrow" pitchFamily="34" charset="0"/>
                <a:cs typeface="Times New Roman" pitchFamily="18" charset="0"/>
              </a:rPr>
              <a:t>Підготувала вчитель української мови та літератури  </a:t>
            </a:r>
            <a:r>
              <a:rPr lang="uk-UA" b="1" dirty="0" err="1" smtClean="0">
                <a:solidFill>
                  <a:schemeClr val="accent2"/>
                </a:solidFill>
                <a:latin typeface="Arial Narrow" pitchFamily="34" charset="0"/>
                <a:cs typeface="Times New Roman" pitchFamily="18" charset="0"/>
              </a:rPr>
              <a:t>Софіївської</a:t>
            </a:r>
            <a:r>
              <a:rPr lang="uk-UA" b="1" dirty="0" smtClean="0">
                <a:solidFill>
                  <a:schemeClr val="accent2"/>
                </a:solidFill>
                <a:latin typeface="Arial Narrow" pitchFamily="34" charset="0"/>
                <a:cs typeface="Times New Roman" pitchFamily="18" charset="0"/>
              </a:rPr>
              <a:t> вечірньої школи Киселиця С.П.</a:t>
            </a:r>
            <a:endParaRPr lang="ru-RU" b="1" dirty="0">
              <a:solidFill>
                <a:schemeClr val="accent2"/>
              </a:solidFill>
              <a:latin typeface="Arial Narrow" pitchFamily="34" charset="0"/>
              <a:cs typeface="Times New Roman" pitchFamily="18" charset="0"/>
            </a:endParaRPr>
          </a:p>
        </p:txBody>
      </p:sp>
      <p:sp>
        <p:nvSpPr>
          <p:cNvPr id="11" name="Заголовок 10"/>
          <p:cNvSpPr>
            <a:spLocks noGrp="1"/>
          </p:cNvSpPr>
          <p:nvPr>
            <p:ph type="title"/>
          </p:nvPr>
        </p:nvSpPr>
        <p:spPr>
          <a:xfrm>
            <a:off x="457200" y="571480"/>
            <a:ext cx="8305800" cy="1214446"/>
          </a:xfrm>
        </p:spPr>
        <p:txBody>
          <a:bodyPr>
            <a:normAutofit fontScale="90000"/>
          </a:bodyPr>
          <a:lstStyle/>
          <a:p>
            <a:pPr algn="ctr"/>
            <a:r>
              <a:rPr lang="ru-RU" b="1" dirty="0" smtClean="0"/>
              <a:t>                     </a:t>
            </a:r>
            <a:br>
              <a:rPr lang="ru-RU" b="1" dirty="0" smtClean="0"/>
            </a:br>
            <a:r>
              <a:rPr lang="ru-RU" b="1" dirty="0" smtClean="0"/>
              <a:t>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uk-UA" b="1" dirty="0" smtClean="0">
                <a:latin typeface="Monotype Corsiva" pitchFamily="66" charset="0"/>
              </a:rPr>
              <a:t>«Моя зброя – сміх!» </a:t>
            </a:r>
            <a:r>
              <a:rPr lang="ru-RU" dirty="0" smtClean="0">
                <a:latin typeface="Monotype Corsiva" pitchFamily="66" charset="0"/>
              </a:rPr>
              <a:t/>
            </a:r>
            <a:br>
              <a:rPr lang="ru-RU" dirty="0" smtClean="0">
                <a:latin typeface="Monotype Corsiva" pitchFamily="66" charset="0"/>
              </a:rPr>
            </a:br>
            <a:endParaRPr lang="ru-RU" dirty="0">
              <a:latin typeface="Monotype Corsiva" pitchFamily="66" charset="0"/>
            </a:endParaRPr>
          </a:p>
        </p:txBody>
      </p:sp>
      <p:sp>
        <p:nvSpPr>
          <p:cNvPr id="13" name="Содержимое 12"/>
          <p:cNvSpPr>
            <a:spLocks noGrp="1"/>
          </p:cNvSpPr>
          <p:nvPr>
            <p:ph sz="half" idx="4294967295"/>
          </p:nvPr>
        </p:nvSpPr>
        <p:spPr>
          <a:xfrm>
            <a:off x="4071934" y="1142984"/>
            <a:ext cx="5072066" cy="5211763"/>
          </a:xfrm>
        </p:spPr>
        <p:txBody>
          <a:bodyPr>
            <a:normAutofit/>
          </a:bodyPr>
          <a:lstStyle/>
          <a:p>
            <a:pPr>
              <a:buNone/>
            </a:pPr>
            <a:r>
              <a:rPr lang="ru-RU" sz="4800" dirty="0" err="1" smtClean="0">
                <a:solidFill>
                  <a:schemeClr val="accent1">
                    <a:lumMod val="75000"/>
                  </a:schemeClr>
                </a:solidFill>
                <a:latin typeface="Franklin Gothic Heavy" pitchFamily="34" charset="0"/>
              </a:rPr>
              <a:t>Життєвий</a:t>
            </a:r>
            <a:r>
              <a:rPr lang="ru-RU" sz="4800" dirty="0" smtClean="0">
                <a:solidFill>
                  <a:schemeClr val="accent1">
                    <a:lumMod val="75000"/>
                  </a:schemeClr>
                </a:solidFill>
                <a:latin typeface="Franklin Gothic Heavy" pitchFamily="34" charset="0"/>
              </a:rPr>
              <a:t> шлях </a:t>
            </a:r>
          </a:p>
          <a:p>
            <a:pPr>
              <a:buNone/>
            </a:pPr>
            <a:r>
              <a:rPr lang="ru-RU" sz="4800" dirty="0" smtClean="0">
                <a:solidFill>
                  <a:schemeClr val="accent1">
                    <a:lumMod val="75000"/>
                  </a:schemeClr>
                </a:solidFill>
                <a:latin typeface="Franklin Gothic Heavy" pitchFamily="34" charset="0"/>
              </a:rPr>
              <a:t>Остапа </a:t>
            </a:r>
            <a:r>
              <a:rPr lang="ru-RU" sz="4800" dirty="0" err="1" smtClean="0">
                <a:solidFill>
                  <a:schemeClr val="accent1">
                    <a:lumMod val="75000"/>
                  </a:schemeClr>
                </a:solidFill>
                <a:latin typeface="Franklin Gothic Heavy" pitchFamily="34" charset="0"/>
              </a:rPr>
              <a:t>Вишні</a:t>
            </a:r>
            <a:endParaRPr lang="ru-RU" sz="4800" dirty="0">
              <a:solidFill>
                <a:schemeClr val="accent1">
                  <a:lumMod val="75000"/>
                </a:schemeClr>
              </a:solidFill>
              <a:latin typeface="Franklin Gothic Heavy" pitchFamily="34" charset="0"/>
            </a:endParaRPr>
          </a:p>
        </p:txBody>
      </p:sp>
    </p:spTree>
  </p:cSld>
  <p:clrMapOvr>
    <a:masterClrMapping/>
  </p:clrMapOvr>
  <p:transition>
    <p:dissolve/>
    <p:sndAc>
      <p:stSnd>
        <p:snd r:embed="rId2" name="wind.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Logic\Pictures\MP Navigator EX\2015_03_16\IMG_0011.jpg"/>
          <p:cNvPicPr>
            <a:picLocks noChangeAspect="1" noChangeArrowheads="1"/>
          </p:cNvPicPr>
          <p:nvPr/>
        </p:nvPicPr>
        <p:blipFill>
          <a:blip r:embed="rId2" cstate="print"/>
          <a:srcRect/>
          <a:stretch>
            <a:fillRect/>
          </a:stretch>
        </p:blipFill>
        <p:spPr bwMode="auto">
          <a:xfrm>
            <a:off x="285720" y="928670"/>
            <a:ext cx="3786214" cy="5572164"/>
          </a:xfrm>
          <a:prstGeom prst="rect">
            <a:avLst/>
          </a:prstGeom>
          <a:noFill/>
        </p:spPr>
      </p:pic>
      <p:sp>
        <p:nvSpPr>
          <p:cNvPr id="3" name="Прямоугольник 2"/>
          <p:cNvSpPr/>
          <p:nvPr/>
        </p:nvSpPr>
        <p:spPr>
          <a:xfrm>
            <a:off x="4143372" y="1000108"/>
            <a:ext cx="4000528" cy="1200329"/>
          </a:xfrm>
          <a:prstGeom prst="rect">
            <a:avLst/>
          </a:prstGeom>
        </p:spPr>
        <p:txBody>
          <a:bodyPr wrap="square">
            <a:spAutoFit/>
          </a:bodyPr>
          <a:lstStyle/>
          <a:p>
            <a:r>
              <a:rPr lang="ru-RU" sz="2400" b="1" dirty="0" smtClean="0">
                <a:solidFill>
                  <a:schemeClr val="accent1"/>
                </a:solidFill>
                <a:latin typeface="Franklin Gothic Medium" pitchFamily="34" charset="0"/>
              </a:rPr>
              <a:t> З 1927 р. став </a:t>
            </a:r>
            <a:r>
              <a:rPr lang="ru-RU" sz="2400" b="1" dirty="0" err="1" smtClean="0">
                <a:solidFill>
                  <a:schemeClr val="accent1"/>
                </a:solidFill>
                <a:latin typeface="Franklin Gothic Medium" pitchFamily="34" charset="0"/>
              </a:rPr>
              <a:t>головним</a:t>
            </a:r>
            <a:r>
              <a:rPr lang="ru-RU" sz="2400" b="1" dirty="0" smtClean="0">
                <a:solidFill>
                  <a:schemeClr val="accent1"/>
                </a:solidFill>
                <a:latin typeface="Franklin Gothic Medium" pitchFamily="34" charset="0"/>
              </a:rPr>
              <a:t> редактором журналу «</a:t>
            </a:r>
            <a:r>
              <a:rPr lang="ru-RU" sz="2400" b="1" dirty="0" err="1" smtClean="0">
                <a:solidFill>
                  <a:schemeClr val="accent1"/>
                </a:solidFill>
                <a:latin typeface="Franklin Gothic Medium" pitchFamily="34" charset="0"/>
              </a:rPr>
              <a:t>Перець</a:t>
            </a:r>
            <a:r>
              <a:rPr lang="ru-RU" sz="2400" b="1" dirty="0" smtClean="0">
                <a:solidFill>
                  <a:schemeClr val="accent1"/>
                </a:solidFill>
                <a:latin typeface="Franklin Gothic Medium" pitchFamily="34" charset="0"/>
              </a:rPr>
              <a:t>». </a:t>
            </a:r>
            <a:endParaRPr lang="ru-RU" sz="2400" dirty="0" smtClean="0"/>
          </a:p>
        </p:txBody>
      </p:sp>
      <p:pic>
        <p:nvPicPr>
          <p:cNvPr id="4" name="Picture 3" descr="C:\Users\Logic\Pictures\MP Navigator EX\2015_03_16\IMG_0007.jpg"/>
          <p:cNvPicPr>
            <a:picLocks noChangeAspect="1" noChangeArrowheads="1"/>
          </p:cNvPicPr>
          <p:nvPr/>
        </p:nvPicPr>
        <p:blipFill>
          <a:blip r:embed="rId3" cstate="print"/>
          <a:srcRect/>
          <a:stretch>
            <a:fillRect/>
          </a:stretch>
        </p:blipFill>
        <p:spPr bwMode="auto">
          <a:xfrm>
            <a:off x="5500694" y="2000240"/>
            <a:ext cx="3214710" cy="48577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1214422"/>
            <a:ext cx="4857784" cy="4893647"/>
          </a:xfrm>
          <a:prstGeom prst="rect">
            <a:avLst/>
          </a:prstGeom>
        </p:spPr>
        <p:txBody>
          <a:bodyPr wrap="square">
            <a:spAutoFit/>
          </a:bodyPr>
          <a:lstStyle/>
          <a:p>
            <a:r>
              <a:rPr lang="uk-UA" dirty="0" smtClean="0"/>
              <a:t> </a:t>
            </a:r>
            <a:r>
              <a:rPr lang="uk-UA" sz="2400" b="1" dirty="0" smtClean="0">
                <a:solidFill>
                  <a:schemeClr val="accent1"/>
                </a:solidFill>
                <a:latin typeface="Franklin Gothic Medium" pitchFamily="34" charset="0"/>
              </a:rPr>
              <a:t>26 грудня 1933 року, коли почалися масові репресії проти української інтелігенції, Остапа Вишню заарештували. Великий сміхотворець, який так любив свій народ,був оголошений його ворогом. 22 лютого 1934 року письменника засудили до розстрілу, а 3 березня вищу міру покарання замінили десятьма роками заслання, і тільки 3 грудня 1943 року Остап Вишня вийшов на волю.</a:t>
            </a:r>
            <a:endParaRPr lang="ru-RU" sz="2400" b="1" dirty="0">
              <a:solidFill>
                <a:schemeClr val="accent1"/>
              </a:solidFill>
              <a:latin typeface="Franklin Gothic Medium" pitchFamily="34" charset="0"/>
            </a:endParaRPr>
          </a:p>
        </p:txBody>
      </p:sp>
      <p:pic>
        <p:nvPicPr>
          <p:cNvPr id="16385" name="Picture 1" descr="C:\Users\Logic\Pictures\MP Navigator EX\2015_03_16\IMG_0012.jpg"/>
          <p:cNvPicPr>
            <a:picLocks noChangeAspect="1" noChangeArrowheads="1"/>
          </p:cNvPicPr>
          <p:nvPr/>
        </p:nvPicPr>
        <p:blipFill>
          <a:blip r:embed="rId3" cstate="print"/>
          <a:srcRect/>
          <a:stretch>
            <a:fillRect/>
          </a:stretch>
        </p:blipFill>
        <p:spPr bwMode="auto">
          <a:xfrm>
            <a:off x="5000628" y="785794"/>
            <a:ext cx="3635375" cy="5794374"/>
          </a:xfrm>
          <a:prstGeom prst="rect">
            <a:avLst/>
          </a:prstGeom>
          <a:noFill/>
        </p:spPr>
      </p:pic>
    </p:spTree>
  </p:cSld>
  <p:clrMapOvr>
    <a:masterClrMapping/>
  </p:clrMapOvr>
  <p:transition>
    <p:dissolve/>
    <p:sndAc>
      <p:stSnd>
        <p:snd r:embed="rId2" name="wind.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1357298"/>
            <a:ext cx="3500462" cy="3785652"/>
          </a:xfrm>
          <a:prstGeom prst="rect">
            <a:avLst/>
          </a:prstGeom>
        </p:spPr>
        <p:txBody>
          <a:bodyPr wrap="square">
            <a:spAutoFit/>
          </a:bodyPr>
          <a:lstStyle/>
          <a:p>
            <a:pPr marL="0" indent="441325" eaLnBrk="1">
              <a:buClr>
                <a:srgbClr val="99284C"/>
              </a:buClr>
              <a:buSzPct val="75000"/>
              <a:buFont typeface="Wingdings" pitchFamily="2" charset="2"/>
              <a:buNone/>
              <a:tabLst>
                <a:tab pos="723900" algn="l"/>
                <a:tab pos="1447800" algn="l"/>
                <a:tab pos="2171700" algn="l"/>
                <a:tab pos="2895600" algn="l"/>
                <a:tab pos="3619500" algn="l"/>
                <a:tab pos="4343400" algn="l"/>
                <a:tab pos="5067300" algn="l"/>
                <a:tab pos="5791200" algn="l"/>
              </a:tabLst>
            </a:pPr>
            <a:r>
              <a:rPr lang="ru-RU" sz="2400" b="1" dirty="0" err="1" smtClean="0">
                <a:solidFill>
                  <a:schemeClr val="accent1"/>
                </a:solidFill>
                <a:effectLst>
                  <a:outerShdw blurRad="38100" dist="38100" dir="2700000" algn="tl">
                    <a:srgbClr val="C0C0C0"/>
                  </a:outerShdw>
                </a:effectLst>
                <a:latin typeface="Franklin Gothic Medium" pitchFamily="34" charset="0"/>
              </a:rPr>
              <a:t>Покарання</a:t>
            </a:r>
            <a:r>
              <a:rPr lang="ru-RU" sz="2400" b="1" dirty="0" smtClean="0">
                <a:solidFill>
                  <a:schemeClr val="accent1"/>
                </a:solidFill>
                <a:effectLst>
                  <a:outerShdw blurRad="38100" dist="38100" dir="2700000" algn="tl">
                    <a:srgbClr val="C0C0C0"/>
                  </a:outerShdw>
                </a:effectLst>
                <a:latin typeface="Franklin Gothic Medium" pitchFamily="34" charset="0"/>
              </a:rPr>
              <a:t> </a:t>
            </a:r>
            <a:r>
              <a:rPr lang="ru-RU" sz="2400" b="1" dirty="0" err="1" smtClean="0">
                <a:solidFill>
                  <a:schemeClr val="accent1"/>
                </a:solidFill>
                <a:effectLst>
                  <a:outerShdw blurRad="38100" dist="38100" dir="2700000" algn="tl">
                    <a:srgbClr val="C0C0C0"/>
                  </a:outerShdw>
                </a:effectLst>
                <a:latin typeface="Franklin Gothic Medium" pitchFamily="34" charset="0"/>
              </a:rPr>
              <a:t>відбував</a:t>
            </a:r>
            <a:r>
              <a:rPr lang="ru-RU" sz="2400" b="1" dirty="0" smtClean="0">
                <a:solidFill>
                  <a:schemeClr val="accent1"/>
                </a:solidFill>
                <a:effectLst>
                  <a:outerShdw blurRad="38100" dist="38100" dir="2700000" algn="tl">
                    <a:srgbClr val="C0C0C0"/>
                  </a:outerShdw>
                </a:effectLst>
                <a:latin typeface="Franklin Gothic Medium" pitchFamily="34" charset="0"/>
              </a:rPr>
              <a:t> у </a:t>
            </a:r>
            <a:r>
              <a:rPr lang="ru-RU" sz="2400" b="1" dirty="0" err="1" smtClean="0">
                <a:solidFill>
                  <a:schemeClr val="accent1"/>
                </a:solidFill>
                <a:effectLst>
                  <a:outerShdw blurRad="38100" dist="38100" dir="2700000" algn="tl">
                    <a:srgbClr val="C0C0C0"/>
                  </a:outerShdw>
                </a:effectLst>
                <a:latin typeface="Franklin Gothic Medium" pitchFamily="34" charset="0"/>
              </a:rPr>
              <a:t>сталінських</a:t>
            </a:r>
            <a:r>
              <a:rPr lang="ru-RU" sz="2400" b="1" dirty="0" smtClean="0">
                <a:solidFill>
                  <a:schemeClr val="accent1"/>
                </a:solidFill>
                <a:effectLst>
                  <a:outerShdw blurRad="38100" dist="38100" dir="2700000" algn="tl">
                    <a:srgbClr val="C0C0C0"/>
                  </a:outerShdw>
                </a:effectLst>
                <a:latin typeface="Franklin Gothic Medium" pitchFamily="34" charset="0"/>
              </a:rPr>
              <a:t> таборах </a:t>
            </a:r>
            <a:r>
              <a:rPr lang="ru-RU" sz="2400" b="1" dirty="0" err="1" smtClean="0">
                <a:solidFill>
                  <a:schemeClr val="accent1"/>
                </a:solidFill>
                <a:effectLst>
                  <a:outerShdw blurRad="38100" dist="38100" dir="2700000" algn="tl">
                    <a:srgbClr val="C0C0C0"/>
                  </a:outerShdw>
                </a:effectLst>
                <a:latin typeface="Franklin Gothic Medium" pitchFamily="34" charset="0"/>
              </a:rPr>
              <a:t>Ухти</a:t>
            </a:r>
            <a:r>
              <a:rPr lang="ru-RU" sz="2400" b="1" dirty="0" smtClean="0">
                <a:solidFill>
                  <a:schemeClr val="accent1"/>
                </a:solidFill>
                <a:effectLst>
                  <a:outerShdw blurRad="38100" dist="38100" dir="2700000" algn="tl">
                    <a:srgbClr val="C0C0C0"/>
                  </a:outerShdw>
                </a:effectLst>
                <a:latin typeface="Franklin Gothic Medium" pitchFamily="34" charset="0"/>
              </a:rPr>
              <a:t>, </a:t>
            </a:r>
            <a:r>
              <a:rPr lang="ru-RU" sz="2400" b="1" dirty="0" err="1" smtClean="0">
                <a:solidFill>
                  <a:schemeClr val="accent1"/>
                </a:solidFill>
                <a:effectLst>
                  <a:outerShdw blurRad="38100" dist="38100" dir="2700000" algn="tl">
                    <a:srgbClr val="C0C0C0"/>
                  </a:outerShdw>
                </a:effectLst>
                <a:latin typeface="Franklin Gothic Medium" pitchFamily="34" charset="0"/>
              </a:rPr>
              <a:t>Комі</a:t>
            </a:r>
            <a:r>
              <a:rPr lang="ru-RU" sz="2400" b="1" dirty="0" smtClean="0">
                <a:solidFill>
                  <a:schemeClr val="accent1"/>
                </a:solidFill>
                <a:effectLst>
                  <a:outerShdw blurRad="38100" dist="38100" dir="2700000" algn="tl">
                    <a:srgbClr val="C0C0C0"/>
                  </a:outerShdw>
                </a:effectLst>
                <a:latin typeface="Franklin Gothic Medium" pitchFamily="34" charset="0"/>
              </a:rPr>
              <a:t> АРСР, на руднику </a:t>
            </a:r>
            <a:r>
              <a:rPr lang="ru-RU" sz="2400" b="1" dirty="0" err="1" smtClean="0">
                <a:solidFill>
                  <a:schemeClr val="accent1"/>
                </a:solidFill>
                <a:effectLst>
                  <a:outerShdw blurRad="38100" dist="38100" dir="2700000" algn="tl">
                    <a:srgbClr val="C0C0C0"/>
                  </a:outerShdw>
                </a:effectLst>
                <a:latin typeface="Franklin Gothic Medium" pitchFamily="34" charset="0"/>
              </a:rPr>
              <a:t>Еджит-Кирта</a:t>
            </a:r>
            <a:r>
              <a:rPr lang="ru-RU" sz="2400" b="1" dirty="0" smtClean="0">
                <a:solidFill>
                  <a:schemeClr val="accent1"/>
                </a:solidFill>
                <a:effectLst>
                  <a:outerShdw blurRad="38100" dist="38100" dir="2700000" algn="tl">
                    <a:srgbClr val="C0C0C0"/>
                  </a:outerShdw>
                </a:effectLst>
                <a:latin typeface="Franklin Gothic Medium" pitchFamily="34" charset="0"/>
              </a:rPr>
              <a:t>. </a:t>
            </a:r>
          </a:p>
          <a:p>
            <a:pPr marL="0" indent="441325" eaLnBrk="1">
              <a:buClr>
                <a:srgbClr val="99284C"/>
              </a:buClr>
              <a:buSzPct val="75000"/>
              <a:buFont typeface="Wingdings" pitchFamily="2" charset="2"/>
              <a:buNone/>
              <a:tabLst>
                <a:tab pos="723900" algn="l"/>
                <a:tab pos="1447800" algn="l"/>
                <a:tab pos="2171700" algn="l"/>
                <a:tab pos="2895600" algn="l"/>
                <a:tab pos="3619500" algn="l"/>
                <a:tab pos="4343400" algn="l"/>
                <a:tab pos="5067300" algn="l"/>
                <a:tab pos="5791200" algn="l"/>
              </a:tabLst>
            </a:pPr>
            <a:r>
              <a:rPr lang="ru-RU" sz="2400" b="1" dirty="0" smtClean="0">
                <a:solidFill>
                  <a:schemeClr val="accent1"/>
                </a:solidFill>
                <a:effectLst>
                  <a:outerShdw blurRad="38100" dist="38100" dir="2700000" algn="tl">
                    <a:srgbClr val="C0C0C0"/>
                  </a:outerShdw>
                </a:effectLst>
                <a:latin typeface="Franklin Gothic Medium" pitchFamily="34" charset="0"/>
              </a:rPr>
              <a:t>За Павлом Михайловичем </a:t>
            </a:r>
            <a:r>
              <a:rPr lang="ru-RU" sz="2400" b="1" dirty="0" err="1" smtClean="0">
                <a:solidFill>
                  <a:schemeClr val="accent1"/>
                </a:solidFill>
                <a:effectLst>
                  <a:outerShdw blurRad="38100" dist="38100" dir="2700000" algn="tl">
                    <a:srgbClr val="C0C0C0"/>
                  </a:outerShdw>
                </a:effectLst>
                <a:latin typeface="Franklin Gothic Medium" pitchFamily="34" charset="0"/>
              </a:rPr>
              <a:t>їде</a:t>
            </a:r>
            <a:r>
              <a:rPr lang="ru-RU" sz="2400" b="1" dirty="0" smtClean="0">
                <a:solidFill>
                  <a:schemeClr val="accent1"/>
                </a:solidFill>
                <a:effectLst>
                  <a:outerShdw blurRad="38100" dist="38100" dir="2700000" algn="tl">
                    <a:srgbClr val="C0C0C0"/>
                  </a:outerShdw>
                </a:effectLst>
                <a:latin typeface="Franklin Gothic Medium" pitchFamily="34" charset="0"/>
              </a:rPr>
              <a:t> дружина Варвара </a:t>
            </a:r>
            <a:r>
              <a:rPr lang="ru-RU" sz="2400" b="1" dirty="0" err="1" smtClean="0">
                <a:solidFill>
                  <a:schemeClr val="accent1"/>
                </a:solidFill>
                <a:effectLst>
                  <a:outerShdw blurRad="38100" dist="38100" dir="2700000" algn="tl">
                    <a:srgbClr val="C0C0C0"/>
                  </a:outerShdw>
                </a:effectLst>
                <a:latin typeface="Franklin Gothic Medium" pitchFamily="34" charset="0"/>
              </a:rPr>
              <a:t>Губаренко-Маслюченко</a:t>
            </a:r>
            <a:r>
              <a:rPr lang="ru-RU" sz="2400" b="1" dirty="0" smtClean="0">
                <a:solidFill>
                  <a:schemeClr val="accent1"/>
                </a:solidFill>
                <a:effectLst>
                  <a:outerShdw blurRad="38100" dist="38100" dir="2700000" algn="tl">
                    <a:srgbClr val="C0C0C0"/>
                  </a:outerShdw>
                </a:effectLst>
                <a:latin typeface="Franklin Gothic Medium" pitchFamily="34" charset="0"/>
              </a:rPr>
              <a:t> </a:t>
            </a:r>
            <a:r>
              <a:rPr lang="ru-RU" sz="2400" b="1" dirty="0" err="1" smtClean="0">
                <a:solidFill>
                  <a:schemeClr val="accent1"/>
                </a:solidFill>
                <a:effectLst>
                  <a:outerShdw blurRad="38100" dist="38100" dir="2700000" algn="tl">
                    <a:srgbClr val="C0C0C0"/>
                  </a:outerShdw>
                </a:effectLst>
                <a:latin typeface="Franklin Gothic Medium" pitchFamily="34" charset="0"/>
              </a:rPr>
              <a:t>з</a:t>
            </a:r>
            <a:r>
              <a:rPr lang="ru-RU" sz="2400" b="1" dirty="0" smtClean="0">
                <a:solidFill>
                  <a:schemeClr val="accent1"/>
                </a:solidFill>
                <a:effectLst>
                  <a:outerShdw blurRad="38100" dist="38100" dir="2700000" algn="tl">
                    <a:srgbClr val="C0C0C0"/>
                  </a:outerShdw>
                </a:effectLst>
                <a:latin typeface="Franklin Gothic Medium" pitchFamily="34" charset="0"/>
              </a:rPr>
              <a:t> названою дочкою, </a:t>
            </a:r>
            <a:r>
              <a:rPr lang="ru-RU" sz="2400" b="1" dirty="0" err="1" smtClean="0">
                <a:solidFill>
                  <a:schemeClr val="accent1"/>
                </a:solidFill>
                <a:effectLst>
                  <a:outerShdw blurRad="38100" dist="38100" dir="2700000" algn="tl">
                    <a:srgbClr val="C0C0C0"/>
                  </a:outerShdw>
                </a:effectLst>
                <a:latin typeface="Franklin Gothic Medium" pitchFamily="34" charset="0"/>
              </a:rPr>
              <a:t>але</a:t>
            </a:r>
            <a:r>
              <a:rPr lang="ru-RU" sz="2400" b="1" dirty="0" smtClean="0">
                <a:solidFill>
                  <a:schemeClr val="accent1"/>
                </a:solidFill>
                <a:effectLst>
                  <a:outerShdw blurRad="38100" dist="38100" dir="2700000" algn="tl">
                    <a:srgbClr val="C0C0C0"/>
                  </a:outerShdw>
                </a:effectLst>
                <a:latin typeface="Franklin Gothic Medium" pitchFamily="34" charset="0"/>
              </a:rPr>
              <a:t> </a:t>
            </a:r>
            <a:r>
              <a:rPr lang="ru-RU" sz="2400" b="1" dirty="0" err="1" smtClean="0">
                <a:solidFill>
                  <a:schemeClr val="accent1"/>
                </a:solidFill>
                <a:effectLst>
                  <a:outerShdw blurRad="38100" dist="38100" dir="2700000" algn="tl">
                    <a:srgbClr val="C0C0C0"/>
                  </a:outerShdw>
                </a:effectLst>
                <a:latin typeface="Franklin Gothic Medium" pitchFamily="34" charset="0"/>
              </a:rPr>
              <a:t>їм</a:t>
            </a:r>
            <a:r>
              <a:rPr lang="ru-RU" sz="2400" b="1" dirty="0" smtClean="0">
                <a:solidFill>
                  <a:schemeClr val="accent1"/>
                </a:solidFill>
                <a:effectLst>
                  <a:outerShdw blurRad="38100" dist="38100" dir="2700000" algn="tl">
                    <a:srgbClr val="C0C0C0"/>
                  </a:outerShdw>
                </a:effectLst>
                <a:latin typeface="Franklin Gothic Medium" pitchFamily="34" charset="0"/>
              </a:rPr>
              <a:t> не </a:t>
            </a:r>
            <a:r>
              <a:rPr lang="ru-RU" sz="2400" b="1" dirty="0" err="1" smtClean="0">
                <a:solidFill>
                  <a:schemeClr val="accent1"/>
                </a:solidFill>
                <a:effectLst>
                  <a:outerShdw blurRad="38100" dist="38100" dir="2700000" algn="tl">
                    <a:srgbClr val="C0C0C0"/>
                  </a:outerShdw>
                </a:effectLst>
                <a:latin typeface="Franklin Gothic Medium" pitchFamily="34" charset="0"/>
              </a:rPr>
              <a:t>дають</a:t>
            </a:r>
            <a:r>
              <a:rPr lang="ru-RU" sz="2400" b="1" dirty="0" smtClean="0">
                <a:solidFill>
                  <a:schemeClr val="accent1"/>
                </a:solidFill>
                <a:effectLst>
                  <a:outerShdw blurRad="38100" dist="38100" dir="2700000" algn="tl">
                    <a:srgbClr val="C0C0C0"/>
                  </a:outerShdw>
                </a:effectLst>
                <a:latin typeface="Franklin Gothic Medium" pitchFamily="34" charset="0"/>
              </a:rPr>
              <a:t> </a:t>
            </a:r>
            <a:r>
              <a:rPr lang="ru-RU" sz="2400" b="1" dirty="0" err="1" smtClean="0">
                <a:solidFill>
                  <a:schemeClr val="accent1"/>
                </a:solidFill>
                <a:effectLst>
                  <a:outerShdw blurRad="38100" dist="38100" dir="2700000" algn="tl">
                    <a:srgbClr val="C0C0C0"/>
                  </a:outerShdw>
                </a:effectLst>
                <a:latin typeface="Franklin Gothic Medium" pitchFamily="34" charset="0"/>
              </a:rPr>
              <a:t>жити</a:t>
            </a:r>
            <a:r>
              <a:rPr lang="ru-RU" sz="2400" b="1" dirty="0" smtClean="0">
                <a:solidFill>
                  <a:schemeClr val="accent1"/>
                </a:solidFill>
                <a:effectLst>
                  <a:outerShdw blurRad="38100" dist="38100" dir="2700000" algn="tl">
                    <a:srgbClr val="C0C0C0"/>
                  </a:outerShdw>
                </a:effectLst>
                <a:latin typeface="Franklin Gothic Medium" pitchFamily="34" charset="0"/>
              </a:rPr>
              <a:t> разом</a:t>
            </a:r>
            <a:r>
              <a:rPr lang="ru-RU" dirty="0" smtClean="0">
                <a:solidFill>
                  <a:srgbClr val="FFFF00"/>
                </a:solidFill>
                <a:effectLst>
                  <a:outerShdw blurRad="38100" dist="38100" dir="2700000" algn="tl">
                    <a:srgbClr val="C0C0C0"/>
                  </a:outerShdw>
                </a:effectLst>
              </a:rPr>
              <a:t>. </a:t>
            </a:r>
            <a:endParaRPr lang="ru-RU" dirty="0"/>
          </a:p>
        </p:txBody>
      </p:sp>
      <p:pic>
        <p:nvPicPr>
          <p:cNvPr id="3" name="Picture 2" descr="C:\Users\Logic\Pictures\MP Navigator EX\2015_03_16\IMG_0018.jpg"/>
          <p:cNvPicPr>
            <a:picLocks noChangeAspect="1" noChangeArrowheads="1"/>
          </p:cNvPicPr>
          <p:nvPr/>
        </p:nvPicPr>
        <p:blipFill>
          <a:blip r:embed="rId2" cstate="print"/>
          <a:srcRect/>
          <a:stretch>
            <a:fillRect/>
          </a:stretch>
        </p:blipFill>
        <p:spPr bwMode="auto">
          <a:xfrm>
            <a:off x="5214942" y="1142984"/>
            <a:ext cx="3429024" cy="4929222"/>
          </a:xfrm>
          <a:prstGeom prst="rect">
            <a:avLst/>
          </a:prstGeom>
          <a:noFill/>
        </p:spPr>
      </p:pic>
      <p:sp>
        <p:nvSpPr>
          <p:cNvPr id="7" name="Прямоугольник 6"/>
          <p:cNvSpPr/>
          <p:nvPr/>
        </p:nvSpPr>
        <p:spPr>
          <a:xfrm>
            <a:off x="1643042" y="357166"/>
            <a:ext cx="5857916" cy="584775"/>
          </a:xfrm>
          <a:prstGeom prst="rect">
            <a:avLst/>
          </a:prstGeom>
        </p:spPr>
        <p:txBody>
          <a:bodyPr wrap="square">
            <a:spAutoFit/>
          </a:bodyPr>
          <a:lstStyle/>
          <a:p>
            <a:r>
              <a:rPr lang="uk-UA" sz="3200" dirty="0" smtClean="0">
                <a:solidFill>
                  <a:schemeClr val="tx2"/>
                </a:solidFill>
                <a:latin typeface="Franklin Gothic Heavy" pitchFamily="34" charset="0"/>
              </a:rPr>
              <a:t>Остап Вишня з дружиною</a:t>
            </a:r>
            <a:endParaRPr lang="ru-RU" sz="3200"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1214422"/>
            <a:ext cx="4357718" cy="4401205"/>
          </a:xfrm>
          <a:prstGeom prst="rect">
            <a:avLst/>
          </a:prstGeom>
        </p:spPr>
        <p:txBody>
          <a:bodyPr wrap="square">
            <a:spAutoFit/>
          </a:bodyPr>
          <a:lstStyle/>
          <a:p>
            <a:r>
              <a:rPr lang="ru-RU" sz="2000" b="1" dirty="0" err="1" smtClean="0">
                <a:solidFill>
                  <a:schemeClr val="accent1"/>
                </a:solidFill>
                <a:latin typeface="Franklin Gothic Medium" pitchFamily="34" charset="0"/>
              </a:rPr>
              <a:t>Зміг</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повернутись</a:t>
            </a:r>
            <a:r>
              <a:rPr lang="ru-RU" sz="2000" b="1" dirty="0" smtClean="0">
                <a:solidFill>
                  <a:schemeClr val="accent1"/>
                </a:solidFill>
                <a:latin typeface="Franklin Gothic Medium" pitchFamily="34" charset="0"/>
              </a:rPr>
              <a:t> до </a:t>
            </a:r>
            <a:r>
              <a:rPr lang="ru-RU" sz="2000" b="1" dirty="0" err="1" smtClean="0">
                <a:solidFill>
                  <a:schemeClr val="accent1"/>
                </a:solidFill>
                <a:latin typeface="Franklin Gothic Medium" pitchFamily="34" charset="0"/>
              </a:rPr>
              <a:t>літературноі</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праці</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лише</a:t>
            </a:r>
            <a:r>
              <a:rPr lang="ru-RU" sz="2000" b="1" dirty="0" smtClean="0">
                <a:solidFill>
                  <a:schemeClr val="accent1"/>
                </a:solidFill>
                <a:latin typeface="Franklin Gothic Medium" pitchFamily="34" charset="0"/>
              </a:rPr>
              <a:t> 1944. Вишню </a:t>
            </a:r>
            <a:r>
              <a:rPr lang="ru-RU" sz="2000" b="1" dirty="0" err="1" smtClean="0">
                <a:solidFill>
                  <a:schemeClr val="accent1"/>
                </a:solidFill>
                <a:latin typeface="Franklin Gothic Medium" pitchFamily="34" charset="0"/>
              </a:rPr>
              <a:t>перекидають</a:t>
            </a:r>
            <a:r>
              <a:rPr lang="ru-RU" sz="2000" b="1" dirty="0" smtClean="0">
                <a:solidFill>
                  <a:schemeClr val="accent1"/>
                </a:solidFill>
                <a:latin typeface="Franklin Gothic Medium" pitchFamily="34" charset="0"/>
              </a:rPr>
              <a:t> просто </a:t>
            </a:r>
            <a:r>
              <a:rPr lang="ru-RU" sz="2000" b="1" dirty="0" err="1" smtClean="0">
                <a:solidFill>
                  <a:schemeClr val="accent1"/>
                </a:solidFill>
                <a:latin typeface="Franklin Gothic Medium" pitchFamily="34" charset="0"/>
              </a:rPr>
              <a:t>із</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арештантського</a:t>
            </a:r>
            <a:r>
              <a:rPr lang="ru-RU" sz="2000" b="1" dirty="0" smtClean="0">
                <a:solidFill>
                  <a:schemeClr val="accent1"/>
                </a:solidFill>
                <a:latin typeface="Franklin Gothic Medium" pitchFamily="34" charset="0"/>
              </a:rPr>
              <a:t> барака на </a:t>
            </a:r>
            <a:r>
              <a:rPr lang="ru-RU" sz="2000" b="1" dirty="0" err="1" smtClean="0">
                <a:solidFill>
                  <a:schemeClr val="accent1"/>
                </a:solidFill>
                <a:latin typeface="Franklin Gothic Medium" pitchFamily="34" charset="0"/>
              </a:rPr>
              <a:t>Печорі</a:t>
            </a:r>
            <a:r>
              <a:rPr lang="ru-RU" sz="2000" b="1" dirty="0" smtClean="0">
                <a:solidFill>
                  <a:schemeClr val="accent1"/>
                </a:solidFill>
                <a:latin typeface="Franklin Gothic Medium" pitchFamily="34" charset="0"/>
              </a:rPr>
              <a:t> в </a:t>
            </a:r>
            <a:r>
              <a:rPr lang="ru-RU" sz="2000" b="1" dirty="0" err="1" smtClean="0">
                <a:solidFill>
                  <a:schemeClr val="accent1"/>
                </a:solidFill>
                <a:latin typeface="Franklin Gothic Medium" pitchFamily="34" charset="0"/>
              </a:rPr>
              <a:t>письменницький</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кабінет</a:t>
            </a:r>
            <a:r>
              <a:rPr lang="ru-RU" sz="2000" b="1" dirty="0" smtClean="0">
                <a:solidFill>
                  <a:schemeClr val="accent1"/>
                </a:solidFill>
                <a:latin typeface="Franklin Gothic Medium" pitchFamily="34" charset="0"/>
              </a:rPr>
              <a:t> у </a:t>
            </a:r>
            <a:r>
              <a:rPr lang="ru-RU" sz="2000" b="1" dirty="0" err="1" smtClean="0">
                <a:solidFill>
                  <a:schemeClr val="accent1"/>
                </a:solidFill>
                <a:latin typeface="Franklin Gothic Medium" pitchFamily="34" charset="0"/>
              </a:rPr>
              <a:t>Києві</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Він</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мусив</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своїми</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гуморесками</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спростовувати</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наклепи</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націоналістів</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нібито</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улюбленця</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цілої</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України</a:t>
            </a:r>
            <a:r>
              <a:rPr lang="ru-RU" sz="2000" b="1" dirty="0" smtClean="0">
                <a:solidFill>
                  <a:schemeClr val="accent1"/>
                </a:solidFill>
                <a:latin typeface="Franklin Gothic Medium" pitchFamily="34" charset="0"/>
              </a:rPr>
              <a:t> — Вишню — </a:t>
            </a:r>
            <a:r>
              <a:rPr lang="ru-RU" sz="2000" b="1" dirty="0" err="1" smtClean="0">
                <a:solidFill>
                  <a:schemeClr val="accent1"/>
                </a:solidFill>
                <a:latin typeface="Franklin Gothic Medium" pitchFamily="34" charset="0"/>
              </a:rPr>
              <a:t>закатувала</a:t>
            </a:r>
            <a:r>
              <a:rPr lang="ru-RU" sz="2000" b="1" dirty="0" smtClean="0">
                <a:solidFill>
                  <a:schemeClr val="accent1"/>
                </a:solidFill>
                <a:latin typeface="Franklin Gothic Medium" pitchFamily="34" charset="0"/>
              </a:rPr>
              <a:t> Москва, </a:t>
            </a:r>
            <a:r>
              <a:rPr lang="ru-RU" sz="2000" b="1" dirty="0" err="1" smtClean="0">
                <a:solidFill>
                  <a:schemeClr val="accent1"/>
                </a:solidFill>
                <a:latin typeface="Franklin Gothic Medium" pitchFamily="34" charset="0"/>
              </a:rPr>
              <a:t>і</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висміяти</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буржуазних</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націоналістів</a:t>
            </a:r>
            <a:r>
              <a:rPr lang="ru-RU" sz="2000" b="1" dirty="0" smtClean="0">
                <a:solidFill>
                  <a:schemeClr val="accent1"/>
                </a:solidFill>
                <a:latin typeface="Franklin Gothic Medium" pitchFamily="34" charset="0"/>
              </a:rPr>
              <a:t>" та </a:t>
            </a:r>
            <a:r>
              <a:rPr lang="ru-RU" sz="2000" b="1" dirty="0" err="1" smtClean="0">
                <a:solidFill>
                  <a:schemeClr val="accent1"/>
                </a:solidFill>
                <a:latin typeface="Franklin Gothic Medium" pitchFamily="34" charset="0"/>
              </a:rPr>
              <a:t>насамперед</a:t>
            </a:r>
            <a:r>
              <a:rPr lang="ru-RU" sz="2000" b="1" dirty="0" smtClean="0">
                <a:solidFill>
                  <a:schemeClr val="accent1"/>
                </a:solidFill>
                <a:latin typeface="Franklin Gothic Medium" pitchFamily="34" charset="0"/>
              </a:rPr>
              <a:t> УПА. Так у 1945—1946 </a:t>
            </a:r>
            <a:r>
              <a:rPr lang="ru-RU" sz="2000" b="1" dirty="0" err="1" smtClean="0">
                <a:solidFill>
                  <a:schemeClr val="accent1"/>
                </a:solidFill>
                <a:latin typeface="Franklin Gothic Medium" pitchFamily="34" charset="0"/>
              </a:rPr>
              <a:t>з'явилась</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Самостійна</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дірка</a:t>
            </a:r>
            <a:r>
              <a:rPr lang="ru-RU" sz="2000" b="1" dirty="0" smtClean="0">
                <a:solidFill>
                  <a:schemeClr val="accent1"/>
                </a:solidFill>
                <a:latin typeface="Franklin Gothic Medium" pitchFamily="34" charset="0"/>
              </a:rPr>
              <a:t>" Остапа </a:t>
            </a:r>
            <a:r>
              <a:rPr lang="ru-RU" sz="2000" b="1" dirty="0" err="1" smtClean="0">
                <a:solidFill>
                  <a:schemeClr val="accent1"/>
                </a:solidFill>
                <a:latin typeface="Franklin Gothic Medium" pitchFamily="34" charset="0"/>
              </a:rPr>
              <a:t>Вишні</a:t>
            </a:r>
            <a:r>
              <a:rPr lang="ru-RU" sz="2000" b="1" dirty="0" smtClean="0">
                <a:solidFill>
                  <a:schemeClr val="accent1"/>
                </a:solidFill>
                <a:latin typeface="Franklin Gothic Medium" pitchFamily="34" charset="0"/>
              </a:rPr>
              <a:t> — голос </a:t>
            </a:r>
            <a:r>
              <a:rPr lang="ru-RU" sz="2000" b="1" dirty="0" err="1" smtClean="0">
                <a:solidFill>
                  <a:schemeClr val="accent1"/>
                </a:solidFill>
                <a:latin typeface="Franklin Gothic Medium" pitchFamily="34" charset="0"/>
              </a:rPr>
              <a:t>гумориста</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з</a:t>
            </a:r>
            <a:r>
              <a:rPr lang="ru-RU" sz="2000" b="1" dirty="0" smtClean="0">
                <a:solidFill>
                  <a:schemeClr val="accent1"/>
                </a:solidFill>
                <a:latin typeface="Franklin Gothic Medium" pitchFamily="34" charset="0"/>
              </a:rPr>
              <a:t> </a:t>
            </a:r>
            <a:r>
              <a:rPr lang="ru-RU" sz="2000" b="1" dirty="0" err="1" smtClean="0">
                <a:solidFill>
                  <a:schemeClr val="accent1"/>
                </a:solidFill>
                <a:latin typeface="Franklin Gothic Medium" pitchFamily="34" charset="0"/>
              </a:rPr>
              <a:t>могили</a:t>
            </a:r>
            <a:r>
              <a:rPr lang="ru-RU" sz="2000" b="1" dirty="0" smtClean="0">
                <a:solidFill>
                  <a:schemeClr val="accent1"/>
                </a:solidFill>
                <a:latin typeface="Franklin Gothic Medium" pitchFamily="34" charset="0"/>
              </a:rPr>
              <a:t>. </a:t>
            </a:r>
            <a:endParaRPr lang="ru-RU" sz="2000" b="1" dirty="0">
              <a:solidFill>
                <a:schemeClr val="accent1"/>
              </a:solidFill>
              <a:latin typeface="Franklin Gothic Medium" pitchFamily="34" charset="0"/>
            </a:endParaRPr>
          </a:p>
        </p:txBody>
      </p:sp>
      <p:pic>
        <p:nvPicPr>
          <p:cNvPr id="31747" name="Picture 3" descr="C:\Users\Logic\Pictures\MP Navigator EX\2015_03_16\IMG_0015.jpg"/>
          <p:cNvPicPr>
            <a:picLocks noChangeAspect="1" noChangeArrowheads="1"/>
          </p:cNvPicPr>
          <p:nvPr/>
        </p:nvPicPr>
        <p:blipFill>
          <a:blip r:embed="rId2" cstate="print"/>
          <a:srcRect/>
          <a:stretch>
            <a:fillRect/>
          </a:stretch>
        </p:blipFill>
        <p:spPr bwMode="auto">
          <a:xfrm>
            <a:off x="5214942" y="785794"/>
            <a:ext cx="3755136" cy="59375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Заголовок 2"/>
          <p:cNvPicPr>
            <a:picLocks noGrp="1" noChangeArrowheads="1"/>
          </p:cNvPicPr>
          <p:nvPr>
            <p:ph type="title"/>
          </p:nvPr>
        </p:nvPicPr>
        <p:blipFill>
          <a:blip r:embed="rId3"/>
          <a:srcRect/>
          <a:stretch>
            <a:fillRect/>
          </a:stretch>
        </p:blipFill>
        <p:spPr bwMode="auto">
          <a:xfrm>
            <a:off x="1071538" y="0"/>
            <a:ext cx="6215106" cy="579438"/>
          </a:xfrm>
        </p:spPr>
      </p:pic>
      <p:sp>
        <p:nvSpPr>
          <p:cNvPr id="2" name="Содержимое 1"/>
          <p:cNvSpPr>
            <a:spLocks noGrp="1"/>
          </p:cNvSpPr>
          <p:nvPr>
            <p:ph idx="1"/>
          </p:nvPr>
        </p:nvSpPr>
        <p:spPr>
          <a:xfrm>
            <a:off x="142875" y="500063"/>
            <a:ext cx="8543925" cy="6215062"/>
          </a:xfrm>
        </p:spPr>
        <p:txBody>
          <a:bodyPr>
            <a:normAutofit fontScale="92500" lnSpcReduction="20000"/>
          </a:bodyPr>
          <a:lstStyle/>
          <a:p>
            <a:pPr marL="274320" indent="-274320" algn="just" eaLnBrk="1" fontAlgn="auto" hangingPunct="1">
              <a:spcAft>
                <a:spcPts val="0"/>
              </a:spcAft>
              <a:buFont typeface="Wingdings 2"/>
              <a:buChar char=""/>
              <a:defRPr/>
            </a:pPr>
            <a:r>
              <a:rPr lang="uk-UA" b="1" dirty="0" smtClean="0">
                <a:solidFill>
                  <a:schemeClr val="accent1"/>
                </a:solidFill>
                <a:latin typeface="Franklin Gothic Medium" pitchFamily="34" charset="0"/>
              </a:rPr>
              <a:t>Перший твір після концтабору — «Зенітка». Другий і останній період творчості був не простим для Вишні. Щоб приховати свою справжню сатиру, він відточує образ героя-оповідача, мудрого, дотепного, занозистого часом, але сумного.</a:t>
            </a:r>
          </a:p>
          <a:p>
            <a:pPr marL="274320" indent="-274320" algn="just" eaLnBrk="1" fontAlgn="auto" hangingPunct="1">
              <a:spcAft>
                <a:spcPts val="0"/>
              </a:spcAft>
              <a:buFont typeface="Wingdings 2"/>
              <a:buChar char=""/>
              <a:defRPr/>
            </a:pPr>
            <a:r>
              <a:rPr lang="uk-UA" b="1" dirty="0" smtClean="0">
                <a:solidFill>
                  <a:schemeClr val="accent1"/>
                </a:solidFill>
                <a:latin typeface="Franklin Gothic Medium" pitchFamily="34" charset="0"/>
              </a:rPr>
              <a:t>Після закінчення Другої світової війни Остап Вишня також став членом </a:t>
            </a:r>
            <a:r>
              <a:rPr lang="uk-UA" b="1" dirty="0" err="1" smtClean="0">
                <a:solidFill>
                  <a:schemeClr val="accent1"/>
                </a:solidFill>
                <a:latin typeface="Franklin Gothic Medium" pitchFamily="34" charset="0"/>
              </a:rPr>
              <a:t>редколегіі</a:t>
            </a:r>
            <a:r>
              <a:rPr lang="uk-UA" b="1" dirty="0" smtClean="0">
                <a:solidFill>
                  <a:schemeClr val="accent1"/>
                </a:solidFill>
                <a:latin typeface="Franklin Gothic Medium" pitchFamily="34" charset="0"/>
              </a:rPr>
              <a:t> журналу </a:t>
            </a:r>
            <a:r>
              <a:rPr lang="uk-UA" b="1" dirty="0" smtClean="0">
                <a:solidFill>
                  <a:schemeClr val="accent1"/>
                </a:solidFill>
                <a:latin typeface="Franklin Gothic Medium" pitchFamily="34" charset="0"/>
                <a:hlinkClick r:id="rId4" tooltip="Перець (журнал)"/>
              </a:rPr>
              <a:t>«Перець»</a:t>
            </a:r>
            <a:r>
              <a:rPr lang="uk-UA" b="1" dirty="0" smtClean="0">
                <a:solidFill>
                  <a:schemeClr val="accent1"/>
                </a:solidFill>
                <a:latin typeface="Franklin Gothic Medium" pitchFamily="34" charset="0"/>
              </a:rPr>
              <a:t> і активним його співпрацівником.</a:t>
            </a:r>
          </a:p>
          <a:p>
            <a:pPr marL="274320" indent="-274320" algn="just" eaLnBrk="1" fontAlgn="auto" hangingPunct="1">
              <a:spcAft>
                <a:spcPts val="0"/>
              </a:spcAft>
              <a:buFont typeface="Wingdings 2"/>
              <a:buChar char=""/>
              <a:defRPr/>
            </a:pPr>
            <a:r>
              <a:rPr lang="uk-UA" b="1" dirty="0" smtClean="0">
                <a:solidFill>
                  <a:schemeClr val="accent1"/>
                </a:solidFill>
                <a:latin typeface="Franklin Gothic Medium" pitchFamily="34" charset="0"/>
              </a:rPr>
              <a:t>Остап Вишня здобув визнання самобутнього майстра української сатири і гумору. Започаткував новий жанр — </a:t>
            </a:r>
            <a:r>
              <a:rPr lang="uk-UA" b="1" dirty="0" smtClean="0">
                <a:solidFill>
                  <a:schemeClr val="accent1"/>
                </a:solidFill>
                <a:latin typeface="Franklin Gothic Medium" pitchFamily="34" charset="0"/>
                <a:hlinkClick r:id="rId5" tooltip="Усмішка"/>
              </a:rPr>
              <a:t>усмішка</a:t>
            </a:r>
            <a:r>
              <a:rPr lang="uk-UA" b="1" dirty="0" smtClean="0">
                <a:solidFill>
                  <a:schemeClr val="accent1"/>
                </a:solidFill>
                <a:latin typeface="Franklin Gothic Medium" pitchFamily="34" charset="0"/>
              </a:rPr>
              <a:t>.</a:t>
            </a:r>
          </a:p>
          <a:p>
            <a:pPr marL="274320" indent="-274320" algn="just" eaLnBrk="1" fontAlgn="auto" hangingPunct="1">
              <a:spcAft>
                <a:spcPts val="0"/>
              </a:spcAft>
              <a:buFont typeface="Wingdings 2"/>
              <a:buChar char=""/>
              <a:defRPr/>
            </a:pPr>
            <a:r>
              <a:rPr lang="uk-UA" b="1" dirty="0" smtClean="0">
                <a:solidFill>
                  <a:schemeClr val="accent1"/>
                </a:solidFill>
                <a:latin typeface="Franklin Gothic Medium" pitchFamily="34" charset="0"/>
              </a:rPr>
              <a:t>Усмішка — це різновид фейлетону та гуморески. Ввів цей термін сам Остап Вишня. Пізніше він писав: "Хоч «фейлетон» уже й завоював у нас повне право на життя, та, на мою думку, слово «усмішка» ширше від «фейлетону». Автор «Вишневих усмішок» освоює і далі розвиває традиції вітчизняної та світової сатиричної літератури й народної творчості. Передусім традиції класиків (Гоголя і Шевченка, Щедріна і Франка</a:t>
            </a:r>
            <a:r>
              <a:rPr lang="uk-UA" b="1" dirty="0" smtClean="0">
                <a:solidFill>
                  <a:schemeClr val="bg1"/>
                </a:solidFill>
                <a:latin typeface="Franklin Gothic Medium" pitchFamily="34" charset="0"/>
              </a:rPr>
              <a:t>, </a:t>
            </a:r>
            <a:r>
              <a:rPr lang="uk-UA" dirty="0" smtClean="0">
                <a:solidFill>
                  <a:schemeClr val="bg1"/>
                </a:solidFill>
              </a:rPr>
              <a:t>Мартовича і Чехова).</a:t>
            </a:r>
          </a:p>
          <a:p>
            <a:pPr marL="274320" indent="-274320" eaLnBrk="1" fontAlgn="auto" hangingPunct="1">
              <a:spcAft>
                <a:spcPts val="0"/>
              </a:spcAft>
              <a:buFont typeface="Wingdings 2"/>
              <a:buChar char=""/>
              <a:defRPr/>
            </a:pPr>
            <a:endParaRPr lang="uk-UA" dirty="0" smtClean="0">
              <a:solidFill>
                <a:schemeClr val="bg2"/>
              </a:solidFill>
            </a:endParaRPr>
          </a:p>
          <a:p>
            <a:pPr marL="274320" indent="-274320" eaLnBrk="1" fontAlgn="auto" hangingPunct="1">
              <a:spcAft>
                <a:spcPts val="0"/>
              </a:spcAft>
              <a:buFont typeface="Wingdings 2"/>
              <a:buChar char=""/>
              <a:defRPr/>
            </a:pPr>
            <a:endParaRPr lang="ru-RU" dirty="0"/>
          </a:p>
        </p:txBody>
      </p:sp>
    </p:spTree>
  </p:cSld>
  <p:clrMapOvr>
    <a:masterClrMapping/>
  </p:clrMapOvr>
  <p:transition>
    <p:dissolve/>
    <p:sndAc>
      <p:stSnd>
        <p:snd r:embed="rId2" name="wind.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Logic\Pictures\MP Navigator EX\2015_03_16\IMG_0016.jpg"/>
          <p:cNvPicPr>
            <a:picLocks noChangeAspect="1" noChangeArrowheads="1"/>
          </p:cNvPicPr>
          <p:nvPr/>
        </p:nvPicPr>
        <p:blipFill>
          <a:blip r:embed="rId3" cstate="print"/>
          <a:srcRect/>
          <a:stretch>
            <a:fillRect/>
          </a:stretch>
        </p:blipFill>
        <p:spPr bwMode="auto">
          <a:xfrm>
            <a:off x="0" y="957263"/>
            <a:ext cx="3717925" cy="5900737"/>
          </a:xfrm>
          <a:prstGeom prst="rect">
            <a:avLst/>
          </a:prstGeom>
          <a:noFill/>
        </p:spPr>
      </p:pic>
      <p:sp>
        <p:nvSpPr>
          <p:cNvPr id="32773" name="Rectangle 5"/>
          <p:cNvSpPr>
            <a:spLocks noChangeArrowheads="1"/>
          </p:cNvSpPr>
          <p:nvPr/>
        </p:nvSpPr>
        <p:spPr bwMode="auto">
          <a:xfrm>
            <a:off x="3714744" y="357166"/>
            <a:ext cx="5429256"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Мисливські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усмішки</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hlinkClick r:id="rId4"/>
              </a:rPr>
              <a:t>Остапа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hlinkClick r:id="rId4"/>
              </a:rPr>
              <a:t>Вишні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в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hlinkClick r:id="rId5"/>
              </a:rPr>
              <a:t>українській</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hlinkClick r:id="rId5"/>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hlinkClick r:id="rId5"/>
              </a:rPr>
              <a:t>літературі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явище</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унікальне</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У них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спостерігаємо</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оригінальний</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синтез народного анекдоту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й</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пейзажної</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лірики</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Пейзажі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ці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досить</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лаконічні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Одна-дві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деталі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схоплені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усміхненим</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поглядом</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так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доречно</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вкраплюються</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в текст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оповіді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що</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без них не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можна</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уявити</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ні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загального</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тла</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полювання</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ні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відповідного</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настрою.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Усмішки</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Заєць</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Лисиця</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«Лось»,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Ведмідь</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Ружжо</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«Дикий кабан,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або</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вепр</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«Як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засмажити</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коропа</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«Дика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гуска</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Екіпіровка</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мисливця</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перейняті</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по-справжньому</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щирим</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життєствердним</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4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настроєм</a:t>
            </a:r>
            <a:r>
              <a:rPr kumimoji="0" lang="ru-RU" sz="24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endParaRPr kumimoji="0" lang="ru-RU" sz="2400" b="1" i="0" u="none" strike="noStrike" cap="none" normalizeH="0" baseline="0" dirty="0" smtClean="0">
              <a:ln>
                <a:noFill/>
              </a:ln>
              <a:solidFill>
                <a:schemeClr val="accent1"/>
              </a:solidFill>
              <a:effectLst/>
              <a:latin typeface="Franklin Gothic Medium"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071934" y="928670"/>
            <a:ext cx="450059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hlinkClick r:id="rId2"/>
              </a:rPr>
              <a:t>Письменник</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разом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своїм</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героєм</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який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зазвичай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є</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оповідачем</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радіє</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довколишньому</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світові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милується</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природою.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Він</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по-дитячому</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зворушливий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сентиментальний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Він</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не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прийшов</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на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полювання</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когось</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убивати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чи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добувати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харчі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він</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прийшов</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торкнутися</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якогось</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іншого</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чистого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світу</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відчути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себе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його</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часткою</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Герой-оповідач</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hlinkClick r:id="rId3"/>
              </a:rPr>
              <a:t>Остапа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hlinkClick r:id="rId3"/>
              </a:rPr>
              <a:t>Вишні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трохи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хитрий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трохи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дивакуватий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у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своєму</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священнодійстві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збирання</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на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полювання</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в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очікуванні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зайця</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чи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лисиці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в</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поверненні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здебільшого</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без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здобичі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або</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без</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рушниці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чи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шапки,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але</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завжди</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іронічний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доброзичливий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і</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наївний</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наче</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 </a:t>
            </a:r>
            <a:r>
              <a:rPr kumimoji="0" lang="ru-RU" sz="2000" b="1" i="0" u="none" strike="noStrike" cap="none" normalizeH="0" baseline="0" dirty="0" err="1" smtClean="0">
                <a:ln>
                  <a:noFill/>
                </a:ln>
                <a:solidFill>
                  <a:schemeClr val="accent1"/>
                </a:solidFill>
                <a:effectLst/>
                <a:latin typeface="Franklin Gothic Medium" pitchFamily="34" charset="0"/>
                <a:ea typeface="Times New Roman" pitchFamily="18" charset="0"/>
                <a:cs typeface="Segoe UI" pitchFamily="34" charset="0"/>
              </a:rPr>
              <a:t>дитина</a:t>
            </a:r>
            <a:r>
              <a:rPr kumimoji="0" lang="ru-RU" sz="2000" b="1" i="0" u="none" strike="noStrike" cap="none" normalizeH="0" baseline="0" dirty="0" smtClean="0">
                <a:ln>
                  <a:noFill/>
                </a:ln>
                <a:solidFill>
                  <a:schemeClr val="accent1"/>
                </a:solidFill>
                <a:effectLst/>
                <a:latin typeface="Franklin Gothic Medium" pitchFamily="34" charset="0"/>
                <a:ea typeface="Times New Roman" pitchFamily="18" charset="0"/>
                <a:cs typeface="Segoe UI" pitchFamily="34" charset="0"/>
              </a:rPr>
              <a:t>.</a:t>
            </a:r>
            <a:endParaRPr kumimoji="0" lang="ru-RU" sz="2000" b="1" i="0" u="none" strike="noStrike" cap="none" normalizeH="0" baseline="0" dirty="0" smtClean="0">
              <a:ln>
                <a:noFill/>
              </a:ln>
              <a:solidFill>
                <a:schemeClr val="accent1"/>
              </a:solidFill>
              <a:effectLst/>
              <a:latin typeface="Franklin Gothic Medium" pitchFamily="34" charset="0"/>
              <a:cs typeface="Arial" pitchFamily="34" charset="0"/>
            </a:endParaRPr>
          </a:p>
        </p:txBody>
      </p:sp>
      <p:pic>
        <p:nvPicPr>
          <p:cNvPr id="5" name="Picture 3" descr="C:\Users\Logic\Pictures\MP Navigator EX\2015_03_16\IMG_0019.jpg"/>
          <p:cNvPicPr>
            <a:picLocks noChangeAspect="1" noChangeArrowheads="1"/>
          </p:cNvPicPr>
          <p:nvPr/>
        </p:nvPicPr>
        <p:blipFill>
          <a:blip r:embed="rId4" cstate="print"/>
          <a:srcRect/>
          <a:stretch>
            <a:fillRect/>
          </a:stretch>
        </p:blipFill>
        <p:spPr bwMode="auto">
          <a:xfrm>
            <a:off x="0" y="1285860"/>
            <a:ext cx="3743325" cy="5572140"/>
          </a:xfrm>
          <a:prstGeom prst="rect">
            <a:avLst/>
          </a:prstGeom>
          <a:noFill/>
        </p:spPr>
      </p:pic>
      <p:sp>
        <p:nvSpPr>
          <p:cNvPr id="4" name="Заголовок 3"/>
          <p:cNvSpPr>
            <a:spLocks noGrp="1"/>
          </p:cNvSpPr>
          <p:nvPr>
            <p:ph type="title"/>
          </p:nvPr>
        </p:nvSpPr>
        <p:spPr>
          <a:xfrm>
            <a:off x="457200" y="357166"/>
            <a:ext cx="8305800" cy="1285884"/>
          </a:xfrm>
        </p:spPr>
        <p:txBody>
          <a:bodyPr>
            <a:normAutofit fontScale="90000"/>
          </a:bodyPr>
          <a:lstStyle/>
          <a:p>
            <a:pPr lvl="0"/>
            <a:r>
              <a:rPr lang="uk-UA" sz="5400" dirty="0" smtClean="0">
                <a:latin typeface="Franklin Gothic Heavy" pitchFamily="34" charset="0"/>
                <a:ea typeface="Times New Roman" pitchFamily="18" charset="0"/>
                <a:cs typeface="Arial" pitchFamily="34" charset="0"/>
              </a:rPr>
              <a:t> «</a:t>
            </a:r>
            <a:r>
              <a:rPr lang="uk-UA" sz="3100" dirty="0" smtClean="0">
                <a:latin typeface="Franklin Gothic Heavy" pitchFamily="34" charset="0"/>
                <a:ea typeface="Times New Roman" pitchFamily="18" charset="0"/>
                <a:cs typeface="Arial" pitchFamily="34" charset="0"/>
              </a:rPr>
              <a:t>Ніколи не сміявся без любові до вас усіх, до сонця, до вітру, до зеленого листу"</a:t>
            </a:r>
            <a:r>
              <a:rPr lang="uk-UA" sz="5400" dirty="0" smtClean="0">
                <a:solidFill>
                  <a:schemeClr val="tx1"/>
                </a:solidFill>
                <a:latin typeface="Franklin Gothic Heavy" pitchFamily="34" charset="0"/>
                <a:cs typeface="Arial" pitchFamily="34" charset="0"/>
              </a:rPr>
              <a:t/>
            </a:r>
            <a:br>
              <a:rPr lang="uk-UA" sz="5400" dirty="0" smtClean="0">
                <a:solidFill>
                  <a:schemeClr val="tx1"/>
                </a:solidFill>
                <a:latin typeface="Franklin Gothic Heavy" pitchFamily="34" charset="0"/>
                <a:cs typeface="Arial" pitchFamily="34" charset="0"/>
              </a:rPr>
            </a:b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Logic\Pictures\MP Navigator EX\2015_03_16\IMG_0014.jpg"/>
          <p:cNvPicPr>
            <a:picLocks noChangeAspect="1" noChangeArrowheads="1"/>
          </p:cNvPicPr>
          <p:nvPr/>
        </p:nvPicPr>
        <p:blipFill>
          <a:blip r:embed="rId2" cstate="print"/>
          <a:srcRect/>
          <a:stretch>
            <a:fillRect/>
          </a:stretch>
        </p:blipFill>
        <p:spPr bwMode="auto">
          <a:xfrm>
            <a:off x="4786314" y="933450"/>
            <a:ext cx="3717925" cy="5924550"/>
          </a:xfrm>
          <a:prstGeom prst="rect">
            <a:avLst/>
          </a:prstGeom>
          <a:noFill/>
        </p:spPr>
      </p:pic>
      <p:pic>
        <p:nvPicPr>
          <p:cNvPr id="30723" name="Picture 3" descr="C:\Users\Logic\Pictures\MP Navigator EX\2015_03_16\IMG_0013.jpg"/>
          <p:cNvPicPr>
            <a:picLocks noChangeAspect="1" noChangeArrowheads="1"/>
          </p:cNvPicPr>
          <p:nvPr/>
        </p:nvPicPr>
        <p:blipFill>
          <a:blip r:embed="rId3" cstate="print"/>
          <a:srcRect/>
          <a:stretch>
            <a:fillRect/>
          </a:stretch>
        </p:blipFill>
        <p:spPr bwMode="auto">
          <a:xfrm>
            <a:off x="428596" y="1000109"/>
            <a:ext cx="3852863" cy="5857891"/>
          </a:xfrm>
          <a:prstGeom prst="rect">
            <a:avLst/>
          </a:prstGeom>
          <a:noFill/>
        </p:spPr>
      </p:pic>
      <p:sp>
        <p:nvSpPr>
          <p:cNvPr id="4" name="Заголовок 3"/>
          <p:cNvSpPr>
            <a:spLocks noGrp="1"/>
          </p:cNvSpPr>
          <p:nvPr>
            <p:ph type="title"/>
          </p:nvPr>
        </p:nvSpPr>
        <p:spPr>
          <a:xfrm>
            <a:off x="571472" y="500042"/>
            <a:ext cx="8305800" cy="500066"/>
          </a:xfrm>
        </p:spPr>
        <p:txBody>
          <a:bodyPr>
            <a:noAutofit/>
          </a:bodyPr>
          <a:lstStyle/>
          <a:p>
            <a:pPr algn="ctr"/>
            <a:r>
              <a:rPr lang="uk-UA" sz="4000" dirty="0" smtClean="0">
                <a:latin typeface="Franklin Gothic Medium" pitchFamily="34" charset="0"/>
              </a:rPr>
              <a:t>В дружній сім’ї письменників</a:t>
            </a:r>
            <a:endParaRPr lang="ru-RU" sz="4000" dirty="0">
              <a:latin typeface="Franklin Gothic Medium"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500042"/>
            <a:ext cx="8229600" cy="1000132"/>
          </a:xfrm>
        </p:spPr>
        <p:txBody>
          <a:bodyPr>
            <a:normAutofit/>
          </a:bodyPr>
          <a:lstStyle/>
          <a:p>
            <a:pPr algn="ctr" eaLnBrk="1" fontAlgn="auto" hangingPunct="1">
              <a:spcAft>
                <a:spcPts val="0"/>
              </a:spcAft>
              <a:defRPr/>
            </a:pPr>
            <a:r>
              <a:rPr lang="uk-UA" sz="3200" b="1" dirty="0" smtClean="0">
                <a:latin typeface="Franklin Gothic Medium" pitchFamily="34" charset="0"/>
              </a:rPr>
              <a:t>Остап Вишня и Максим Рильський на охоті</a:t>
            </a:r>
            <a:endParaRPr lang="uk-UA" sz="3200" b="1" dirty="0">
              <a:latin typeface="Franklin Gothic Medium" pitchFamily="34" charset="0"/>
            </a:endParaRPr>
          </a:p>
        </p:txBody>
      </p:sp>
      <p:pic>
        <p:nvPicPr>
          <p:cNvPr id="21505" name="Содержимое 6" descr="a1e8afd-04.jpg"/>
          <p:cNvPicPr>
            <a:picLocks noGrp="1" noChangeAspect="1"/>
          </p:cNvPicPr>
          <p:nvPr>
            <p:ph idx="1"/>
          </p:nvPr>
        </p:nvPicPr>
        <p:blipFill>
          <a:blip r:embed="rId3"/>
          <a:stretch>
            <a:fillRect/>
          </a:stretch>
        </p:blipFill>
        <p:spPr>
          <a:xfrm>
            <a:off x="2667000" y="2705894"/>
            <a:ext cx="3810000" cy="2847975"/>
          </a:xfrm>
        </p:spPr>
      </p:pic>
    </p:spTree>
  </p:cSld>
  <p:clrMapOvr>
    <a:masterClrMapping/>
  </p:clrMapOvr>
  <p:transition>
    <p:dissolve/>
    <p:sndAc>
      <p:stSnd>
        <p:snd r:embed="rId2" name="wind.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Autofit/>
          </a:bodyPr>
          <a:lstStyle/>
          <a:p>
            <a:r>
              <a:rPr lang="ru-RU" sz="2800" dirty="0" smtClean="0">
                <a:latin typeface="Franklin Gothic Medium" pitchFamily="34" charset="0"/>
              </a:rPr>
              <a:t>У 1955 </a:t>
            </a:r>
            <a:r>
              <a:rPr lang="ru-RU" sz="2800" dirty="0" err="1" smtClean="0">
                <a:latin typeface="Franklin Gothic Medium" pitchFamily="34" charset="0"/>
              </a:rPr>
              <a:t>був</a:t>
            </a:r>
            <a:r>
              <a:rPr lang="ru-RU" sz="2800" dirty="0" smtClean="0">
                <a:latin typeface="Franklin Gothic Medium" pitchFamily="34" charset="0"/>
              </a:rPr>
              <a:t> </a:t>
            </a:r>
            <a:r>
              <a:rPr lang="ru-RU" sz="2800" dirty="0" err="1" smtClean="0">
                <a:latin typeface="Franklin Gothic Medium" pitchFamily="34" charset="0"/>
              </a:rPr>
              <a:t>реабілітований</a:t>
            </a:r>
            <a:r>
              <a:rPr lang="ru-RU" sz="2800" dirty="0" smtClean="0">
                <a:latin typeface="Franklin Gothic Medium" pitchFamily="34" charset="0"/>
              </a:rPr>
              <a:t> </a:t>
            </a:r>
            <a:r>
              <a:rPr lang="ru-RU" sz="2800" dirty="0" err="1" smtClean="0">
                <a:latin typeface="Franklin Gothic Medium" pitchFamily="34" charset="0"/>
              </a:rPr>
              <a:t>судовими</a:t>
            </a:r>
            <a:r>
              <a:rPr lang="ru-RU" sz="2800" dirty="0" smtClean="0">
                <a:latin typeface="Franklin Gothic Medium" pitchFamily="34" charset="0"/>
              </a:rPr>
              <a:t> органами. </a:t>
            </a:r>
            <a:r>
              <a:rPr lang="ru-RU" sz="2800" dirty="0" err="1" smtClean="0">
                <a:latin typeface="Franklin Gothic Medium" pitchFamily="34" charset="0"/>
              </a:rPr>
              <a:t>Невдовзі</a:t>
            </a:r>
            <a:r>
              <a:rPr lang="ru-RU" sz="2800" dirty="0" smtClean="0">
                <a:latin typeface="Franklin Gothic Medium" pitchFamily="34" charset="0"/>
              </a:rPr>
              <a:t>, 28 </a:t>
            </a:r>
            <a:r>
              <a:rPr lang="ru-RU" sz="2800" dirty="0" err="1" smtClean="0">
                <a:latin typeface="Franklin Gothic Medium" pitchFamily="34" charset="0"/>
              </a:rPr>
              <a:t>вересня</a:t>
            </a:r>
            <a:r>
              <a:rPr lang="ru-RU" sz="2800" dirty="0" smtClean="0">
                <a:latin typeface="Franklin Gothic Medium" pitchFamily="34" charset="0"/>
              </a:rPr>
              <a:t> 1956 — смерть, </a:t>
            </a:r>
            <a:r>
              <a:rPr lang="ru-RU" sz="2800" dirty="0" err="1" smtClean="0">
                <a:latin typeface="Franklin Gothic Medium" pitchFamily="34" charset="0"/>
              </a:rPr>
              <a:t>що</a:t>
            </a:r>
            <a:r>
              <a:rPr lang="ru-RU" sz="2800" dirty="0" smtClean="0">
                <a:latin typeface="Franklin Gothic Medium" pitchFamily="34" charset="0"/>
              </a:rPr>
              <a:t> </a:t>
            </a:r>
            <a:r>
              <a:rPr lang="ru-RU" sz="2800" dirty="0" err="1" smtClean="0">
                <a:latin typeface="Franklin Gothic Medium" pitchFamily="34" charset="0"/>
              </a:rPr>
              <a:t>постійно</a:t>
            </a:r>
            <a:r>
              <a:rPr lang="ru-RU" sz="2800" dirty="0" smtClean="0">
                <a:latin typeface="Franklin Gothic Medium" pitchFamily="34" charset="0"/>
              </a:rPr>
              <a:t> </a:t>
            </a:r>
            <a:r>
              <a:rPr lang="ru-RU" sz="2800" dirty="0" err="1" smtClean="0">
                <a:latin typeface="Franklin Gothic Medium" pitchFamily="34" charset="0"/>
              </a:rPr>
              <a:t>чатувала</a:t>
            </a:r>
            <a:r>
              <a:rPr lang="ru-RU" sz="2800" dirty="0" smtClean="0">
                <a:latin typeface="Franklin Gothic Medium" pitchFamily="34" charset="0"/>
              </a:rPr>
              <a:t> на </a:t>
            </a:r>
            <a:r>
              <a:rPr lang="ru-RU" sz="2800" dirty="0" err="1" smtClean="0">
                <a:latin typeface="Franklin Gothic Medium" pitchFamily="34" charset="0"/>
              </a:rPr>
              <a:t>нього</a:t>
            </a:r>
            <a:r>
              <a:rPr lang="ru-RU" sz="2800" dirty="0" smtClean="0">
                <a:latin typeface="Franklin Gothic Medium" pitchFamily="34" charset="0"/>
              </a:rPr>
              <a:t> </a:t>
            </a:r>
            <a:r>
              <a:rPr lang="ru-RU" sz="2800" dirty="0" err="1" smtClean="0">
                <a:latin typeface="Franklin Gothic Medium" pitchFamily="34" charset="0"/>
              </a:rPr>
              <a:t>на</a:t>
            </a:r>
            <a:r>
              <a:rPr lang="ru-RU" sz="2800" dirty="0" smtClean="0">
                <a:latin typeface="Franklin Gothic Medium" pitchFamily="34" charset="0"/>
              </a:rPr>
              <a:t> </a:t>
            </a:r>
            <a:r>
              <a:rPr lang="ru-RU" sz="2800" dirty="0" err="1" smtClean="0">
                <a:latin typeface="Franklin Gothic Medium" pitchFamily="34" charset="0"/>
              </a:rPr>
              <a:t>півночі</a:t>
            </a:r>
            <a:r>
              <a:rPr lang="ru-RU" sz="2800" dirty="0" smtClean="0">
                <a:latin typeface="Franklin Gothic Medium" pitchFamily="34" charset="0"/>
              </a:rPr>
              <a:t>, </a:t>
            </a:r>
            <a:r>
              <a:rPr lang="ru-RU" sz="2800" dirty="0" err="1" smtClean="0">
                <a:latin typeface="Franklin Gothic Medium" pitchFamily="34" charset="0"/>
              </a:rPr>
              <a:t>наздогнала</a:t>
            </a:r>
            <a:r>
              <a:rPr lang="uk-UA" sz="2800" dirty="0" smtClean="0">
                <a:latin typeface="Franklin Gothic Medium" pitchFamily="34" charset="0"/>
              </a:rPr>
              <a:t>.</a:t>
            </a:r>
            <a:endParaRPr lang="ru-RU" sz="2800" dirty="0">
              <a:latin typeface="Franklin Gothic Medium" pitchFamily="34" charset="0"/>
            </a:endParaRPr>
          </a:p>
        </p:txBody>
      </p:sp>
      <p:pic>
        <p:nvPicPr>
          <p:cNvPr id="1026" name="Picture 2" descr="C:\Users\Logic\Pictures\MP Navigator EX\2015_03_16\IMG_0017.jpg"/>
          <p:cNvPicPr>
            <a:picLocks noGrp="1" noChangeAspect="1" noChangeArrowheads="1"/>
          </p:cNvPicPr>
          <p:nvPr>
            <p:ph sz="half" idx="1"/>
          </p:nvPr>
        </p:nvPicPr>
        <p:blipFill>
          <a:blip r:embed="rId3" cstate="print"/>
          <a:stretch>
            <a:fillRect/>
          </a:stretch>
        </p:blipFill>
        <p:spPr bwMode="auto">
          <a:xfrm>
            <a:off x="1086366" y="1920875"/>
            <a:ext cx="2914129" cy="4433888"/>
          </a:xfrm>
          <a:prstGeom prst="rect">
            <a:avLst/>
          </a:prstGeom>
          <a:noFill/>
        </p:spPr>
      </p:pic>
      <p:sp>
        <p:nvSpPr>
          <p:cNvPr id="9" name="Содержимое 8"/>
          <p:cNvSpPr>
            <a:spLocks noGrp="1"/>
          </p:cNvSpPr>
          <p:nvPr>
            <p:ph sz="half" idx="2"/>
          </p:nvPr>
        </p:nvSpPr>
        <p:spPr>
          <a:xfrm>
            <a:off x="5715008" y="1920085"/>
            <a:ext cx="2286016" cy="4434840"/>
          </a:xfrm>
        </p:spPr>
        <p:txBody>
          <a:bodyPr/>
          <a:lstStyle/>
          <a:p>
            <a:pPr>
              <a:buNone/>
            </a:pPr>
            <a:endParaRPr lang="ru-RU" dirty="0"/>
          </a:p>
        </p:txBody>
      </p:sp>
      <p:pic>
        <p:nvPicPr>
          <p:cNvPr id="1027" name="Picture 3" descr="C:\Users\Logic\Pictures\MP Navigator EX\2015_03_16\IMG_0020.jpg"/>
          <p:cNvPicPr>
            <a:picLocks noChangeAspect="1" noChangeArrowheads="1"/>
          </p:cNvPicPr>
          <p:nvPr/>
        </p:nvPicPr>
        <p:blipFill>
          <a:blip r:embed="rId4" cstate="print"/>
          <a:srcRect/>
          <a:stretch>
            <a:fillRect/>
          </a:stretch>
        </p:blipFill>
        <p:spPr bwMode="auto">
          <a:xfrm>
            <a:off x="4857752" y="1928802"/>
            <a:ext cx="3286148" cy="455579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8"/>
          <p:cNvSpPr txBox="1">
            <a:spLocks noChangeArrowheads="1"/>
          </p:cNvSpPr>
          <p:nvPr/>
        </p:nvSpPr>
        <p:spPr bwMode="auto">
          <a:xfrm>
            <a:off x="1857375" y="1785938"/>
            <a:ext cx="184150" cy="369887"/>
          </a:xfrm>
          <a:prstGeom prst="rect">
            <a:avLst/>
          </a:prstGeom>
          <a:noFill/>
          <a:ln w="9525">
            <a:noFill/>
            <a:miter lim="800000"/>
            <a:headEnd/>
            <a:tailEnd/>
          </a:ln>
        </p:spPr>
        <p:txBody>
          <a:bodyPr wrap="none">
            <a:spAutoFit/>
          </a:bodyPr>
          <a:lstStyle/>
          <a:p>
            <a:endParaRPr lang="en-US">
              <a:latin typeface="Constantia" pitchFamily="18" charset="0"/>
            </a:endParaRPr>
          </a:p>
        </p:txBody>
      </p:sp>
      <p:sp>
        <p:nvSpPr>
          <p:cNvPr id="10" name="Заголовок 9"/>
          <p:cNvSpPr>
            <a:spLocks noGrp="1"/>
          </p:cNvSpPr>
          <p:nvPr>
            <p:ph type="title"/>
          </p:nvPr>
        </p:nvSpPr>
        <p:spPr>
          <a:xfrm>
            <a:off x="3857620" y="571480"/>
            <a:ext cx="4943452" cy="5929354"/>
          </a:xfrm>
        </p:spPr>
        <p:txBody>
          <a:bodyPr>
            <a:noAutofit/>
          </a:bodyPr>
          <a:lstStyle/>
          <a:p>
            <a:pPr eaLnBrk="1" fontAlgn="auto" hangingPunct="1">
              <a:spcAft>
                <a:spcPts val="0"/>
              </a:spcAft>
              <a:defRPr/>
            </a:pPr>
            <a:r>
              <a:rPr lang="uk-UA" sz="3200" b="1" dirty="0" smtClean="0">
                <a:solidFill>
                  <a:schemeClr val="accent1"/>
                </a:solidFill>
                <a:latin typeface="Franklin Gothic Medium" pitchFamily="34" charset="0"/>
              </a:rPr>
              <a:t>Справжнє ім'я — Павло Михайлович Губенко. Народився 13 листопада 1889 року на хуторі </a:t>
            </a:r>
            <a:r>
              <a:rPr lang="uk-UA" sz="3200" b="1" dirty="0" err="1" smtClean="0">
                <a:solidFill>
                  <a:schemeClr val="accent1"/>
                </a:solidFill>
                <a:latin typeface="Franklin Gothic Medium" pitchFamily="34" charset="0"/>
              </a:rPr>
              <a:t>Чечва</a:t>
            </a:r>
            <a:r>
              <a:rPr lang="uk-UA" sz="3200" b="1" dirty="0" smtClean="0">
                <a:solidFill>
                  <a:schemeClr val="accent1"/>
                </a:solidFill>
                <a:latin typeface="Franklin Gothic Medium" pitchFamily="34" charset="0"/>
              </a:rPr>
              <a:t> біля містечка </a:t>
            </a:r>
            <a:r>
              <a:rPr lang="uk-UA" sz="3200" b="1" dirty="0" smtClean="0">
                <a:solidFill>
                  <a:schemeClr val="accent1"/>
                </a:solidFill>
                <a:latin typeface="Franklin Gothic Medium" pitchFamily="34" charset="0"/>
                <a:hlinkClick r:id="rId4" tooltip="Грунь (Охтирський район)"/>
              </a:rPr>
              <a:t>Грунь</a:t>
            </a:r>
            <a:r>
              <a:rPr lang="uk-UA" sz="3200" b="1" dirty="0" smtClean="0">
                <a:solidFill>
                  <a:schemeClr val="accent1"/>
                </a:solidFill>
                <a:latin typeface="Franklin Gothic Medium" pitchFamily="34" charset="0"/>
              </a:rPr>
              <a:t> </a:t>
            </a:r>
            <a:r>
              <a:rPr lang="uk-UA" sz="3200" b="1" dirty="0" err="1" smtClean="0">
                <a:solidFill>
                  <a:schemeClr val="accent1"/>
                </a:solidFill>
                <a:latin typeface="Franklin Gothic Medium" pitchFamily="34" charset="0"/>
              </a:rPr>
              <a:t>Зіньківського</a:t>
            </a:r>
            <a:r>
              <a:rPr lang="uk-UA" sz="3200" b="1" dirty="0" smtClean="0">
                <a:solidFill>
                  <a:schemeClr val="accent1"/>
                </a:solidFill>
                <a:latin typeface="Franklin Gothic Medium" pitchFamily="34" charset="0"/>
              </a:rPr>
              <a:t> повіту на Полтавщині (нині </a:t>
            </a:r>
            <a:r>
              <a:rPr lang="uk-UA" sz="3200" b="1" dirty="0" smtClean="0">
                <a:solidFill>
                  <a:schemeClr val="accent1"/>
                </a:solidFill>
                <a:latin typeface="Franklin Gothic Medium" pitchFamily="34" charset="0"/>
                <a:hlinkClick r:id="rId5"/>
              </a:rPr>
              <a:t>Охтирський район</a:t>
            </a:r>
            <a:r>
              <a:rPr lang="uk-UA" sz="3200" b="1" dirty="0" smtClean="0">
                <a:solidFill>
                  <a:schemeClr val="accent1"/>
                </a:solidFill>
                <a:latin typeface="Franklin Gothic Medium" pitchFamily="34" charset="0"/>
              </a:rPr>
              <a:t> </a:t>
            </a:r>
            <a:r>
              <a:rPr lang="uk-UA" sz="3200" b="1" dirty="0" smtClean="0">
                <a:solidFill>
                  <a:schemeClr val="accent1"/>
                </a:solidFill>
                <a:latin typeface="Franklin Gothic Medium" pitchFamily="34" charset="0"/>
                <a:hlinkClick r:id="rId6" tooltip="Сумська область"/>
              </a:rPr>
              <a:t>Сумської області</a:t>
            </a:r>
            <a:r>
              <a:rPr lang="uk-UA" sz="3200" b="1" dirty="0" smtClean="0">
                <a:solidFill>
                  <a:schemeClr val="accent1"/>
                </a:solidFill>
                <a:latin typeface="Franklin Gothic Medium" pitchFamily="34" charset="0"/>
              </a:rPr>
              <a:t>) в багатодітній (17 дітей) селянській </a:t>
            </a:r>
            <a:r>
              <a:rPr lang="uk-UA" sz="3200" b="1" dirty="0" smtClean="0">
                <a:solidFill>
                  <a:schemeClr val="accent1"/>
                </a:solidFill>
                <a:latin typeface="Franklin Gothic Medium" pitchFamily="34" charset="0"/>
                <a:hlinkClick r:id="rId7" tooltip="Сім'я"/>
              </a:rPr>
              <a:t>сім'ї</a:t>
            </a:r>
            <a:r>
              <a:rPr lang="uk-UA" sz="3200" b="1" dirty="0" smtClean="0">
                <a:solidFill>
                  <a:schemeClr val="accent1"/>
                </a:solidFill>
                <a:latin typeface="Franklin Gothic Medium" pitchFamily="34" charset="0"/>
              </a:rPr>
              <a:t>.</a:t>
            </a:r>
            <a:endParaRPr lang="uk-UA" sz="3200" dirty="0">
              <a:solidFill>
                <a:schemeClr val="accent1"/>
              </a:solidFill>
              <a:latin typeface="Franklin Gothic Medium" pitchFamily="34" charset="0"/>
            </a:endParaRPr>
          </a:p>
        </p:txBody>
      </p:sp>
      <p:pic>
        <p:nvPicPr>
          <p:cNvPr id="2050" name="Picture 2" descr="C:\Users\Logic\Pictures\MP Navigator EX\2015_03_16\IMG_0001.jpg"/>
          <p:cNvPicPr>
            <a:picLocks noChangeAspect="1" noChangeArrowheads="1"/>
          </p:cNvPicPr>
          <p:nvPr/>
        </p:nvPicPr>
        <p:blipFill>
          <a:blip r:embed="rId8" cstate="print"/>
          <a:srcRect/>
          <a:stretch>
            <a:fillRect/>
          </a:stretch>
        </p:blipFill>
        <p:spPr bwMode="auto">
          <a:xfrm>
            <a:off x="0" y="857232"/>
            <a:ext cx="3694113" cy="5913437"/>
          </a:xfrm>
          <a:prstGeom prst="rect">
            <a:avLst/>
          </a:prstGeom>
          <a:noFill/>
        </p:spPr>
      </p:pic>
    </p:spTree>
  </p:cSld>
  <p:clrMapOvr>
    <a:masterClrMapping/>
  </p:clrMapOvr>
  <p:transition>
    <p:dissolve/>
    <p:sndAc>
      <p:stSnd>
        <p:snd r:embed="rId3"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Содержимое 3" descr="Vishny_Ostap.JPG"/>
          <p:cNvPicPr>
            <a:picLocks noGrp="1" noChangeAspect="1"/>
          </p:cNvPicPr>
          <p:nvPr>
            <p:ph sz="half" idx="1"/>
          </p:nvPr>
        </p:nvPicPr>
        <p:blipFill>
          <a:blip r:embed="rId3"/>
          <a:stretch>
            <a:fillRect/>
          </a:stretch>
        </p:blipFill>
        <p:spPr>
          <a:xfrm>
            <a:off x="560542" y="1428736"/>
            <a:ext cx="4797276" cy="5286412"/>
          </a:xfrm>
        </p:spPr>
      </p:pic>
      <p:sp>
        <p:nvSpPr>
          <p:cNvPr id="4" name="Содержимое 3"/>
          <p:cNvSpPr>
            <a:spLocks noGrp="1"/>
          </p:cNvSpPr>
          <p:nvPr>
            <p:ph sz="half" idx="2"/>
          </p:nvPr>
        </p:nvSpPr>
        <p:spPr>
          <a:xfrm>
            <a:off x="5857884" y="1920085"/>
            <a:ext cx="2828916" cy="4434840"/>
          </a:xfrm>
        </p:spPr>
        <p:txBody>
          <a:bodyPr/>
          <a:lstStyle/>
          <a:p>
            <a:r>
              <a:rPr lang="ru-RU" dirty="0" err="1" smtClean="0"/>
              <a:t>Поховали</a:t>
            </a:r>
            <a:r>
              <a:rPr lang="ru-RU" dirty="0" smtClean="0"/>
              <a:t> на Байковому </a:t>
            </a:r>
            <a:r>
              <a:rPr lang="ru-RU" dirty="0" err="1" smtClean="0"/>
              <a:t>кладовищі</a:t>
            </a:r>
            <a:r>
              <a:rPr lang="ru-RU" dirty="0" smtClean="0"/>
              <a:t> в </a:t>
            </a:r>
            <a:r>
              <a:rPr lang="ru-RU" dirty="0" err="1" smtClean="0"/>
              <a:t>Києв</a:t>
            </a:r>
            <a:r>
              <a:rPr lang="uk-UA" dirty="0" smtClean="0"/>
              <a:t>і.</a:t>
            </a:r>
            <a:endParaRPr lang="ru-RU" dirty="0"/>
          </a:p>
        </p:txBody>
      </p:sp>
      <p:sp>
        <p:nvSpPr>
          <p:cNvPr id="7" name="Заголовок 6"/>
          <p:cNvSpPr>
            <a:spLocks noGrp="1"/>
          </p:cNvSpPr>
          <p:nvPr>
            <p:ph type="title"/>
          </p:nvPr>
        </p:nvSpPr>
        <p:spPr>
          <a:xfrm>
            <a:off x="457200" y="704088"/>
            <a:ext cx="8229600" cy="581772"/>
          </a:xfrm>
        </p:spPr>
        <p:txBody>
          <a:bodyPr>
            <a:normAutofit fontScale="90000"/>
          </a:bodyPr>
          <a:lstStyle/>
          <a:p>
            <a:pPr algn="ctr"/>
            <a:r>
              <a:rPr lang="uk-UA" sz="4400" dirty="0" smtClean="0">
                <a:latin typeface="Franklin Gothic Medium" pitchFamily="34" charset="0"/>
              </a:rPr>
              <a:t>Могила Остапа Вишні  </a:t>
            </a:r>
            <a:endParaRPr lang="ru-RU" sz="4400" dirty="0">
              <a:latin typeface="Franklin Gothic Medium" pitchFamily="34" charset="0"/>
            </a:endParaRPr>
          </a:p>
        </p:txBody>
      </p:sp>
    </p:spTree>
  </p:cSld>
  <p:clrMapOvr>
    <a:masterClrMapping/>
  </p:clrMapOvr>
  <p:transition>
    <p:dissolve/>
    <p:sndAc>
      <p:stSnd>
        <p:snd r:embed="rId2"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Заголовок 2"/>
          <p:cNvPicPr>
            <a:picLocks noGrp="1" noChangeArrowheads="1"/>
          </p:cNvPicPr>
          <p:nvPr>
            <p:ph type="title"/>
          </p:nvPr>
        </p:nvPicPr>
        <p:blipFill>
          <a:blip r:embed="rId3"/>
          <a:srcRect/>
          <a:stretch>
            <a:fillRect/>
          </a:stretch>
        </p:blipFill>
        <p:spPr bwMode="auto">
          <a:xfrm>
            <a:off x="5688013" y="-6350"/>
            <a:ext cx="3462337" cy="512763"/>
          </a:xfrm>
        </p:spPr>
      </p:pic>
      <p:pic>
        <p:nvPicPr>
          <p:cNvPr id="16385" name="Содержимое 4" descr="2008_10_25-02_50_17-pig.jpg"/>
          <p:cNvPicPr>
            <a:picLocks noGrp="1" noChangeAspect="1"/>
          </p:cNvPicPr>
          <p:nvPr>
            <p:ph idx="1"/>
          </p:nvPr>
        </p:nvPicPr>
        <p:blipFill>
          <a:blip r:embed="rId4"/>
          <a:srcRect/>
          <a:stretch>
            <a:fillRect/>
          </a:stretch>
        </p:blipFill>
        <p:spPr>
          <a:xfrm>
            <a:off x="0" y="0"/>
            <a:ext cx="9144000" cy="6858000"/>
          </a:xfrm>
        </p:spPr>
      </p:pic>
    </p:spTree>
  </p:cSld>
  <p:clrMapOvr>
    <a:masterClrMapping/>
  </p:clrMapOvr>
  <p:transition>
    <p:dissolve/>
    <p:sndAc>
      <p:stSnd>
        <p:snd r:embed="rId2" name="wind.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sz="half" idx="4294967295"/>
          </p:nvPr>
        </p:nvPicPr>
        <p:blipFill>
          <a:blip r:embed="rId2"/>
          <a:srcRect/>
          <a:stretch>
            <a:fillRect/>
          </a:stretch>
        </p:blipFill>
        <p:spPr bwMode="auto">
          <a:xfrm>
            <a:off x="571472" y="857232"/>
            <a:ext cx="8186738" cy="6000768"/>
          </a:xfrm>
          <a:prstGeom prst="rect">
            <a:avLst/>
          </a:prstGeom>
          <a:noFill/>
          <a:ln w="9525">
            <a:noFill/>
            <a:round/>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4743450" y="1143000"/>
            <a:ext cx="4400550" cy="5211763"/>
          </a:xfrm>
        </p:spPr>
        <p:txBody>
          <a:bodyPr>
            <a:normAutofit fontScale="92500" lnSpcReduction="10000"/>
          </a:bodyPr>
          <a:lstStyle/>
          <a:p>
            <a:r>
              <a:rPr lang="uk-UA" sz="2800" b="1" dirty="0" smtClean="0">
                <a:solidFill>
                  <a:schemeClr val="accent1"/>
                </a:solidFill>
                <a:latin typeface="Franklin Gothic Medium" pitchFamily="34" charset="0"/>
              </a:rPr>
              <a:t>. Закінчив початкову, потім двокласну школу в Зінькові, згодом продовжив навчання в </a:t>
            </a:r>
            <a:r>
              <a:rPr lang="uk-UA" sz="2800" b="1" dirty="0" smtClean="0">
                <a:solidFill>
                  <a:schemeClr val="accent1"/>
                </a:solidFill>
                <a:latin typeface="Franklin Gothic Medium" pitchFamily="34" charset="0"/>
                <a:hlinkClick r:id="rId2" tooltip="Київська військово-фельдшерська школа"/>
              </a:rPr>
              <a:t>Київській військово-фельдшерській школі</a:t>
            </a:r>
            <a:r>
              <a:rPr lang="uk-UA" sz="2800" b="1" dirty="0" smtClean="0">
                <a:solidFill>
                  <a:schemeClr val="accent1"/>
                </a:solidFill>
                <a:latin typeface="Franklin Gothic Medium" pitchFamily="34" charset="0"/>
              </a:rPr>
              <a:t>, після закінчення якої (</a:t>
            </a:r>
            <a:r>
              <a:rPr lang="uk-UA" sz="2800" b="1" dirty="0" smtClean="0">
                <a:solidFill>
                  <a:schemeClr val="accent1"/>
                </a:solidFill>
                <a:latin typeface="Franklin Gothic Medium" pitchFamily="34" charset="0"/>
                <a:hlinkClick r:id="rId3"/>
              </a:rPr>
              <a:t>1907</a:t>
            </a:r>
            <a:r>
              <a:rPr lang="uk-UA" sz="2800" b="1" dirty="0" smtClean="0">
                <a:solidFill>
                  <a:schemeClr val="accent1"/>
                </a:solidFill>
                <a:latin typeface="Franklin Gothic Medium" pitchFamily="34" charset="0"/>
              </a:rPr>
              <a:t>) працював фельдшером — спочатку в російській армії, а з часом — у хірургічному відділі лікарні Південно-Західних залізниць.</a:t>
            </a:r>
            <a:endParaRPr lang="ru-RU" b="1" dirty="0"/>
          </a:p>
        </p:txBody>
      </p:sp>
      <p:pic>
        <p:nvPicPr>
          <p:cNvPr id="3074" name="Picture 2" descr="C:\Users\Logic\Pictures\MP Navigator EX\2015_03_16\IMG.jpg"/>
          <p:cNvPicPr>
            <a:picLocks noGrp="1" noChangeAspect="1" noChangeArrowheads="1"/>
          </p:cNvPicPr>
          <p:nvPr>
            <p:ph sz="half" idx="4294967295"/>
          </p:nvPr>
        </p:nvPicPr>
        <p:blipFill>
          <a:blip r:embed="rId4" cstate="print"/>
          <a:srcRect/>
          <a:stretch>
            <a:fillRect/>
          </a:stretch>
        </p:blipFill>
        <p:spPr bwMode="auto">
          <a:xfrm>
            <a:off x="857224" y="857232"/>
            <a:ext cx="3581402" cy="55007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ogic\Pictures\MP Navigator EX\2015_03_16\IMG_0002.jpg"/>
          <p:cNvPicPr>
            <a:picLocks noChangeAspect="1" noChangeArrowheads="1"/>
          </p:cNvPicPr>
          <p:nvPr/>
        </p:nvPicPr>
        <p:blipFill>
          <a:blip r:embed="rId2" cstate="print"/>
          <a:srcRect/>
          <a:stretch>
            <a:fillRect/>
          </a:stretch>
        </p:blipFill>
        <p:spPr bwMode="auto">
          <a:xfrm>
            <a:off x="428596" y="857232"/>
            <a:ext cx="3718560" cy="5759766"/>
          </a:xfrm>
          <a:prstGeom prst="rect">
            <a:avLst/>
          </a:prstGeom>
          <a:noFill/>
        </p:spPr>
      </p:pic>
      <p:sp>
        <p:nvSpPr>
          <p:cNvPr id="3" name="Прямоугольник 2"/>
          <p:cNvSpPr/>
          <p:nvPr/>
        </p:nvSpPr>
        <p:spPr>
          <a:xfrm>
            <a:off x="4286248" y="1071546"/>
            <a:ext cx="4429156" cy="4154984"/>
          </a:xfrm>
          <a:prstGeom prst="rect">
            <a:avLst/>
          </a:prstGeom>
        </p:spPr>
        <p:txBody>
          <a:bodyPr wrap="square">
            <a:spAutoFit/>
          </a:bodyPr>
          <a:lstStyle/>
          <a:p>
            <a:r>
              <a:rPr lang="uk-UA" sz="2400" b="1" dirty="0" smtClean="0">
                <a:solidFill>
                  <a:schemeClr val="accent1"/>
                </a:solidFill>
                <a:latin typeface="Franklin Gothic Medium" pitchFamily="34" charset="0"/>
              </a:rPr>
              <a:t>Та, як згадував письменник, він не збирався присвятити себе медицині — тож, працюючи в лікарні, займався самоосвітою, склав екстерном екзамен за гімназію і 1917 вступив до Київського університету; одначе скоро залишив навчання і повністю віддався журналістській і літературній праці.</a:t>
            </a:r>
            <a:endParaRPr lang="ru-RU" sz="2400" b="1" dirty="0">
              <a:solidFill>
                <a:schemeClr val="accent1"/>
              </a:solidFill>
              <a:latin typeface="Franklin Gothic Medium"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1"/>
          <p:cNvSpPr>
            <a:spLocks noGrp="1"/>
          </p:cNvSpPr>
          <p:nvPr>
            <p:ph sz="half" idx="4294967295"/>
          </p:nvPr>
        </p:nvSpPr>
        <p:spPr>
          <a:xfrm>
            <a:off x="428596" y="1143000"/>
            <a:ext cx="4500594" cy="5211763"/>
          </a:xfrm>
        </p:spPr>
        <p:txBody>
          <a:bodyPr>
            <a:normAutofit lnSpcReduction="10000"/>
          </a:bodyPr>
          <a:lstStyle/>
          <a:p>
            <a:r>
              <a:rPr lang="ru-RU" sz="3200" b="1" dirty="0" smtClean="0">
                <a:solidFill>
                  <a:schemeClr val="accent1"/>
                </a:solidFill>
                <a:latin typeface="Franklin Gothic Medium" pitchFamily="34" charset="0"/>
              </a:rPr>
              <a:t>Перший </a:t>
            </a:r>
            <a:r>
              <a:rPr lang="ru-RU" sz="3200" b="1" dirty="0" err="1" smtClean="0">
                <a:solidFill>
                  <a:schemeClr val="accent1"/>
                </a:solidFill>
                <a:latin typeface="Franklin Gothic Medium" pitchFamily="34" charset="0"/>
              </a:rPr>
              <a:t>надрукований</a:t>
            </a:r>
            <a:r>
              <a:rPr lang="ru-RU" sz="3200" b="1" dirty="0" smtClean="0">
                <a:solidFill>
                  <a:schemeClr val="accent1"/>
                </a:solidFill>
                <a:latin typeface="Franklin Gothic Medium" pitchFamily="34" charset="0"/>
              </a:rPr>
              <a:t> </a:t>
            </a:r>
            <a:r>
              <a:rPr lang="ru-RU" sz="3200" b="1" dirty="0" err="1" smtClean="0">
                <a:solidFill>
                  <a:schemeClr val="accent1"/>
                </a:solidFill>
                <a:latin typeface="Franklin Gothic Medium" pitchFamily="34" charset="0"/>
              </a:rPr>
              <a:t>твір</a:t>
            </a:r>
            <a:r>
              <a:rPr lang="ru-RU" sz="3200" b="1" dirty="0" smtClean="0">
                <a:solidFill>
                  <a:schemeClr val="accent1"/>
                </a:solidFill>
                <a:latin typeface="Franklin Gothic Medium" pitchFamily="34" charset="0"/>
              </a:rPr>
              <a:t> Остапа </a:t>
            </a:r>
            <a:r>
              <a:rPr lang="ru-RU" sz="3200" b="1" dirty="0" err="1" smtClean="0">
                <a:solidFill>
                  <a:schemeClr val="accent1"/>
                </a:solidFill>
                <a:latin typeface="Franklin Gothic Medium" pitchFamily="34" charset="0"/>
              </a:rPr>
              <a:t>Вишні</a:t>
            </a:r>
            <a:r>
              <a:rPr lang="ru-RU" sz="3200" b="1" dirty="0" smtClean="0">
                <a:solidFill>
                  <a:schemeClr val="accent1"/>
                </a:solidFill>
                <a:latin typeface="Franklin Gothic Medium" pitchFamily="34" charset="0"/>
              </a:rPr>
              <a:t> — "</a:t>
            </a:r>
            <a:r>
              <a:rPr lang="ru-RU" sz="3200" b="1" dirty="0" err="1" smtClean="0">
                <a:solidFill>
                  <a:schemeClr val="accent1"/>
                </a:solidFill>
                <a:latin typeface="Franklin Gothic Medium" pitchFamily="34" charset="0"/>
              </a:rPr>
              <a:t>Демократичні</a:t>
            </a:r>
            <a:r>
              <a:rPr lang="ru-RU" sz="3200" b="1" dirty="0" smtClean="0">
                <a:solidFill>
                  <a:schemeClr val="accent1"/>
                </a:solidFill>
                <a:latin typeface="Franklin Gothic Medium" pitchFamily="34" charset="0"/>
              </a:rPr>
              <a:t> </a:t>
            </a:r>
            <a:r>
              <a:rPr lang="ru-RU" sz="3200" b="1" dirty="0" err="1" smtClean="0">
                <a:solidFill>
                  <a:schemeClr val="accent1"/>
                </a:solidFill>
                <a:latin typeface="Franklin Gothic Medium" pitchFamily="34" charset="0"/>
              </a:rPr>
              <a:t>реформи</a:t>
            </a:r>
            <a:r>
              <a:rPr lang="ru-RU" sz="3200" b="1" dirty="0" smtClean="0">
                <a:solidFill>
                  <a:schemeClr val="accent1"/>
                </a:solidFill>
                <a:latin typeface="Franklin Gothic Medium" pitchFamily="34" charset="0"/>
              </a:rPr>
              <a:t> </a:t>
            </a:r>
            <a:r>
              <a:rPr lang="ru-RU" sz="3200" b="1" dirty="0" err="1" smtClean="0">
                <a:solidFill>
                  <a:schemeClr val="accent1"/>
                </a:solidFill>
                <a:latin typeface="Franklin Gothic Medium" pitchFamily="34" charset="0"/>
              </a:rPr>
              <a:t>Денікіна</a:t>
            </a:r>
            <a:r>
              <a:rPr lang="ru-RU" sz="3200" b="1" dirty="0" smtClean="0">
                <a:solidFill>
                  <a:schemeClr val="accent1"/>
                </a:solidFill>
                <a:latin typeface="Franklin Gothic Medium" pitchFamily="34" charset="0"/>
              </a:rPr>
              <a:t>" — </a:t>
            </a:r>
            <a:r>
              <a:rPr lang="ru-RU" sz="3200" b="1" dirty="0" err="1" smtClean="0">
                <a:solidFill>
                  <a:schemeClr val="accent1"/>
                </a:solidFill>
                <a:latin typeface="Franklin Gothic Medium" pitchFamily="34" charset="0"/>
              </a:rPr>
              <a:t>побачив</a:t>
            </a:r>
            <a:r>
              <a:rPr lang="ru-RU" sz="3200" b="1" dirty="0" smtClean="0">
                <a:solidFill>
                  <a:schemeClr val="accent1"/>
                </a:solidFill>
                <a:latin typeface="Franklin Gothic Medium" pitchFamily="34" charset="0"/>
              </a:rPr>
              <a:t> </a:t>
            </a:r>
            <a:r>
              <a:rPr lang="ru-RU" sz="3200" b="1" dirty="0" err="1" smtClean="0">
                <a:solidFill>
                  <a:schemeClr val="accent1"/>
                </a:solidFill>
                <a:latin typeface="Franklin Gothic Medium" pitchFamily="34" charset="0"/>
              </a:rPr>
              <a:t>світ</a:t>
            </a:r>
            <a:r>
              <a:rPr lang="ru-RU" sz="3200" b="1" dirty="0" smtClean="0">
                <a:solidFill>
                  <a:schemeClr val="accent1"/>
                </a:solidFill>
                <a:latin typeface="Franklin Gothic Medium" pitchFamily="34" charset="0"/>
              </a:rPr>
              <a:t> за </a:t>
            </a:r>
            <a:r>
              <a:rPr lang="ru-RU" sz="3200" b="1" dirty="0" err="1" smtClean="0">
                <a:solidFill>
                  <a:schemeClr val="accent1"/>
                </a:solidFill>
                <a:latin typeface="Franklin Gothic Medium" pitchFamily="34" charset="0"/>
              </a:rPr>
              <a:t>підписом</a:t>
            </a:r>
            <a:r>
              <a:rPr lang="ru-RU" sz="3200" b="1" dirty="0" smtClean="0">
                <a:solidFill>
                  <a:schemeClr val="accent1"/>
                </a:solidFill>
                <a:latin typeface="Franklin Gothic Medium" pitchFamily="34" charset="0"/>
              </a:rPr>
              <a:t> "П. </a:t>
            </a:r>
            <a:r>
              <a:rPr lang="ru-RU" sz="3200" b="1" dirty="0" err="1" smtClean="0">
                <a:solidFill>
                  <a:schemeClr val="accent1"/>
                </a:solidFill>
                <a:latin typeface="Franklin Gothic Medium" pitchFamily="34" charset="0"/>
              </a:rPr>
              <a:t>Грунський</a:t>
            </a:r>
            <a:r>
              <a:rPr lang="ru-RU" sz="3200" b="1" dirty="0" smtClean="0">
                <a:solidFill>
                  <a:schemeClr val="accent1"/>
                </a:solidFill>
                <a:latin typeface="Franklin Gothic Medium" pitchFamily="34" charset="0"/>
              </a:rPr>
              <a:t>" у </a:t>
            </a:r>
            <a:r>
              <a:rPr lang="ru-RU" sz="3200" b="1" dirty="0" err="1" smtClean="0">
                <a:solidFill>
                  <a:schemeClr val="accent1"/>
                </a:solidFill>
                <a:latin typeface="Franklin Gothic Medium" pitchFamily="34" charset="0"/>
              </a:rPr>
              <a:t>Кам'янці-Подільському</a:t>
            </a:r>
            <a:r>
              <a:rPr lang="ru-RU" sz="3200" b="1" dirty="0" smtClean="0">
                <a:solidFill>
                  <a:schemeClr val="accent1"/>
                </a:solidFill>
                <a:latin typeface="Franklin Gothic Medium" pitchFamily="34" charset="0"/>
              </a:rPr>
              <a:t> в </a:t>
            </a:r>
            <a:r>
              <a:rPr lang="ru-RU" sz="3200" b="1" dirty="0" err="1" smtClean="0">
                <a:solidFill>
                  <a:schemeClr val="accent1"/>
                </a:solidFill>
                <a:latin typeface="Franklin Gothic Medium" pitchFamily="34" charset="0"/>
              </a:rPr>
              <a:t>газеті</a:t>
            </a:r>
            <a:r>
              <a:rPr lang="ru-RU" sz="3200" b="1" dirty="0" smtClean="0">
                <a:solidFill>
                  <a:schemeClr val="accent1"/>
                </a:solidFill>
                <a:latin typeface="Franklin Gothic Medium" pitchFamily="34" charset="0"/>
              </a:rPr>
              <a:t> "Народна воля" 2 листопада 1919року.</a:t>
            </a:r>
          </a:p>
        </p:txBody>
      </p:sp>
      <p:pic>
        <p:nvPicPr>
          <p:cNvPr id="5122" name="Picture 2" descr="C:\Users\Logic\Pictures\MP Navigator EX\2015_03_16\IMG_0003.jpg"/>
          <p:cNvPicPr>
            <a:picLocks noChangeAspect="1" noChangeArrowheads="1"/>
          </p:cNvPicPr>
          <p:nvPr/>
        </p:nvPicPr>
        <p:blipFill>
          <a:blip r:embed="rId3" cstate="print"/>
          <a:srcRect/>
          <a:stretch>
            <a:fillRect/>
          </a:stretch>
        </p:blipFill>
        <p:spPr bwMode="auto">
          <a:xfrm>
            <a:off x="4786314" y="933450"/>
            <a:ext cx="3717925" cy="5924550"/>
          </a:xfrm>
          <a:prstGeom prst="rect">
            <a:avLst/>
          </a:prstGeom>
          <a:noFill/>
        </p:spPr>
      </p:pic>
    </p:spTree>
  </p:cSld>
  <p:clrMapOvr>
    <a:masterClrMapping/>
  </p:clrMapOvr>
  <p:transition>
    <p:dissolve/>
    <p:sndAc>
      <p:stSnd>
        <p:snd r:embed="rId2" name="wind.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Logic\Pictures\MP Navigator EX\2015_03_16\IMG_0004.jpg"/>
          <p:cNvPicPr>
            <a:picLocks noChangeAspect="1" noChangeArrowheads="1"/>
          </p:cNvPicPr>
          <p:nvPr/>
        </p:nvPicPr>
        <p:blipFill>
          <a:blip r:embed="rId2" cstate="print"/>
          <a:srcRect/>
          <a:stretch>
            <a:fillRect/>
          </a:stretch>
        </p:blipFill>
        <p:spPr bwMode="auto">
          <a:xfrm>
            <a:off x="428596" y="785794"/>
            <a:ext cx="3717925" cy="5937250"/>
          </a:xfrm>
          <a:prstGeom prst="rect">
            <a:avLst/>
          </a:prstGeom>
          <a:noFill/>
        </p:spPr>
      </p:pic>
      <p:sp>
        <p:nvSpPr>
          <p:cNvPr id="3" name="Прямоугольник 2"/>
          <p:cNvSpPr/>
          <p:nvPr/>
        </p:nvSpPr>
        <p:spPr>
          <a:xfrm>
            <a:off x="4572000" y="1000108"/>
            <a:ext cx="3786214" cy="5016758"/>
          </a:xfrm>
          <a:prstGeom prst="rect">
            <a:avLst/>
          </a:prstGeom>
        </p:spPr>
        <p:txBody>
          <a:bodyPr wrap="square">
            <a:spAutoFit/>
          </a:bodyPr>
          <a:lstStyle/>
          <a:p>
            <a:r>
              <a:rPr lang="ru-RU" sz="2400" b="1" dirty="0" err="1" smtClean="0">
                <a:solidFill>
                  <a:schemeClr val="accent1"/>
                </a:solidFill>
                <a:latin typeface="Franklin Gothic Medium" pitchFamily="34" charset="0"/>
              </a:rPr>
              <a:t>Після</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громадянської</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війни</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працює</a:t>
            </a:r>
            <a:r>
              <a:rPr lang="ru-RU" sz="2400" b="1" dirty="0" smtClean="0">
                <a:solidFill>
                  <a:schemeClr val="accent1"/>
                </a:solidFill>
                <a:latin typeface="Franklin Gothic Medium" pitchFamily="34" charset="0"/>
              </a:rPr>
              <a:t> в </a:t>
            </a:r>
            <a:r>
              <a:rPr lang="ru-RU" sz="2400" b="1" dirty="0" err="1" smtClean="0">
                <a:solidFill>
                  <a:schemeClr val="accent1"/>
                </a:solidFill>
                <a:latin typeface="Franklin Gothic Medium" pitchFamily="34" charset="0"/>
              </a:rPr>
              <a:t>газеті</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починає</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публікувати</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власні</a:t>
            </a:r>
            <a:r>
              <a:rPr lang="ru-RU" sz="2400" b="1" dirty="0" smtClean="0">
                <a:solidFill>
                  <a:schemeClr val="accent1"/>
                </a:solidFill>
                <a:latin typeface="Franklin Gothic Medium" pitchFamily="34" charset="0"/>
              </a:rPr>
              <a:t> твори. Входив до </a:t>
            </a:r>
            <a:r>
              <a:rPr lang="ru-RU" sz="2400" b="1" dirty="0" err="1" smtClean="0">
                <a:solidFill>
                  <a:schemeClr val="accent1"/>
                </a:solidFill>
                <a:latin typeface="Franklin Gothic Medium" pitchFamily="34" charset="0"/>
              </a:rPr>
              <a:t>літературних</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угруповань</a:t>
            </a:r>
            <a:r>
              <a:rPr lang="ru-RU" sz="2400" b="1" dirty="0" smtClean="0">
                <a:solidFill>
                  <a:schemeClr val="accent1"/>
                </a:solidFill>
                <a:latin typeface="Franklin Gothic Medium" pitchFamily="34" charset="0"/>
              </a:rPr>
              <a:t> «Плуг» </a:t>
            </a:r>
            <a:r>
              <a:rPr lang="ru-RU" sz="2400" b="1" dirty="0" err="1" smtClean="0">
                <a:solidFill>
                  <a:schemeClr val="accent1"/>
                </a:solidFill>
                <a:latin typeface="Franklin Gothic Medium" pitchFamily="34" charset="0"/>
              </a:rPr>
              <a:t>і</a:t>
            </a:r>
            <a:r>
              <a:rPr lang="ru-RU" sz="2400" b="1" dirty="0" smtClean="0">
                <a:solidFill>
                  <a:schemeClr val="accent1"/>
                </a:solidFill>
                <a:latin typeface="Franklin Gothic Medium" pitchFamily="34" charset="0"/>
              </a:rPr>
              <a:t> «Гарт».</a:t>
            </a:r>
            <a:r>
              <a:rPr lang="uk-UA" sz="2400" dirty="0" smtClean="0"/>
              <a:t> </a:t>
            </a:r>
          </a:p>
          <a:p>
            <a:endParaRPr lang="uk-UA" sz="2400" b="1" dirty="0" smtClean="0">
              <a:solidFill>
                <a:schemeClr val="accent1"/>
              </a:solidFill>
              <a:latin typeface="Franklin Gothic Medium" pitchFamily="34" charset="0"/>
            </a:endParaRPr>
          </a:p>
          <a:p>
            <a:r>
              <a:rPr lang="uk-UA"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Псевдонім</a:t>
            </a:r>
            <a:r>
              <a:rPr lang="ru-RU" sz="2400" b="1" dirty="0" smtClean="0">
                <a:solidFill>
                  <a:schemeClr val="accent1"/>
                </a:solidFill>
                <a:latin typeface="Franklin Gothic Medium" pitchFamily="34" charset="0"/>
              </a:rPr>
              <a:t> Остап Вишня </a:t>
            </a:r>
            <a:r>
              <a:rPr lang="ru-RU" sz="2400" b="1" dirty="0" err="1" smtClean="0">
                <a:solidFill>
                  <a:schemeClr val="accent1"/>
                </a:solidFill>
                <a:latin typeface="Franklin Gothic Medium" pitchFamily="34" charset="0"/>
              </a:rPr>
              <a:t>вперше</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з'явився</a:t>
            </a:r>
            <a:r>
              <a:rPr lang="ru-RU" sz="2400" b="1" dirty="0" smtClean="0">
                <a:solidFill>
                  <a:schemeClr val="accent1"/>
                </a:solidFill>
                <a:latin typeface="Franklin Gothic Medium" pitchFamily="34" charset="0"/>
              </a:rPr>
              <a:t> 22 </a:t>
            </a:r>
            <a:r>
              <a:rPr lang="ru-RU" sz="2400" b="1" dirty="0" err="1" smtClean="0">
                <a:solidFill>
                  <a:schemeClr val="accent1"/>
                </a:solidFill>
                <a:latin typeface="Franklin Gothic Medium" pitchFamily="34" charset="0"/>
              </a:rPr>
              <a:t>липня</a:t>
            </a:r>
            <a:r>
              <a:rPr lang="ru-RU" sz="2400" b="1" dirty="0" smtClean="0">
                <a:solidFill>
                  <a:schemeClr val="accent1"/>
                </a:solidFill>
                <a:latin typeface="Franklin Gothic Medium" pitchFamily="34" charset="0"/>
              </a:rPr>
              <a:t> 1921 в "</a:t>
            </a:r>
            <a:r>
              <a:rPr lang="ru-RU" sz="2400" b="1" dirty="0" err="1" smtClean="0">
                <a:solidFill>
                  <a:schemeClr val="accent1"/>
                </a:solidFill>
                <a:latin typeface="Franklin Gothic Medium" pitchFamily="34" charset="0"/>
              </a:rPr>
              <a:t>Селянській</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правді</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під</a:t>
            </a:r>
            <a:r>
              <a:rPr lang="ru-RU" sz="2400" b="1" dirty="0" smtClean="0">
                <a:solidFill>
                  <a:schemeClr val="accent1"/>
                </a:solidFill>
                <a:latin typeface="Franklin Gothic Medium" pitchFamily="34" charset="0"/>
              </a:rPr>
              <a:t> </a:t>
            </a:r>
            <a:r>
              <a:rPr lang="ru-RU" sz="2400" b="1" dirty="0" err="1" smtClean="0">
                <a:solidFill>
                  <a:schemeClr val="accent1"/>
                </a:solidFill>
                <a:latin typeface="Franklin Gothic Medium" pitchFamily="34" charset="0"/>
              </a:rPr>
              <a:t>фейлетоном</a:t>
            </a:r>
            <a:r>
              <a:rPr lang="ru-RU" sz="2400" b="1" dirty="0" smtClean="0">
                <a:solidFill>
                  <a:schemeClr val="accent1"/>
                </a:solidFill>
                <a:latin typeface="Franklin Gothic Medium" pitchFamily="34" charset="0"/>
              </a:rPr>
              <a:t> "Чудака, </a:t>
            </a:r>
            <a:r>
              <a:rPr lang="ru-RU" sz="2400" b="1" dirty="0" err="1" smtClean="0">
                <a:solidFill>
                  <a:schemeClr val="accent1"/>
                </a:solidFill>
                <a:latin typeface="Franklin Gothic Medium" pitchFamily="34" charset="0"/>
              </a:rPr>
              <a:t>їй-богу</a:t>
            </a:r>
            <a:r>
              <a:rPr lang="ru-RU" sz="2400" b="1" dirty="0" smtClean="0">
                <a:solidFill>
                  <a:schemeClr val="accent1"/>
                </a:solidFill>
                <a:latin typeface="Franklin Gothic Medium" pitchFamily="34" charset="0"/>
              </a:rPr>
              <a:t>!".</a:t>
            </a:r>
          </a:p>
          <a:p>
            <a:pPr eaLnBrk="1" hangingPunct="1"/>
            <a:endParaRPr lang="ru-RU" sz="2800" b="1" dirty="0" smtClean="0">
              <a:solidFill>
                <a:schemeClr val="accent1"/>
              </a:solidFill>
              <a:latin typeface="Franklin Gothic Medium" pitchFamily="34" charset="0"/>
            </a:endParaRPr>
          </a:p>
          <a:p>
            <a:pPr eaLnBrk="1" hangingPunct="1"/>
            <a:endParaRPr lang="ru-RU" sz="2800" b="1" dirty="0" smtClean="0">
              <a:solidFill>
                <a:schemeClr val="accent1"/>
              </a:solidFill>
              <a:latin typeface="Franklin Gothic Medium"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Logic\Pictures\MP Navigator EX\2015_03_16\IMG_0006.jpg"/>
          <p:cNvPicPr>
            <a:picLocks noChangeAspect="1" noChangeArrowheads="1"/>
          </p:cNvPicPr>
          <p:nvPr/>
        </p:nvPicPr>
        <p:blipFill>
          <a:blip r:embed="rId2" cstate="print"/>
          <a:srcRect/>
          <a:stretch>
            <a:fillRect/>
          </a:stretch>
        </p:blipFill>
        <p:spPr bwMode="auto">
          <a:xfrm>
            <a:off x="0" y="1071546"/>
            <a:ext cx="3565491" cy="5429288"/>
          </a:xfrm>
          <a:prstGeom prst="rect">
            <a:avLst/>
          </a:prstGeom>
          <a:noFill/>
        </p:spPr>
      </p:pic>
      <p:sp>
        <p:nvSpPr>
          <p:cNvPr id="6" name="Прямоугольник 5"/>
          <p:cNvSpPr/>
          <p:nvPr/>
        </p:nvSpPr>
        <p:spPr>
          <a:xfrm>
            <a:off x="3786182" y="1142985"/>
            <a:ext cx="4643470" cy="4401205"/>
          </a:xfrm>
          <a:prstGeom prst="rect">
            <a:avLst/>
          </a:prstGeom>
        </p:spPr>
        <p:txBody>
          <a:bodyPr wrap="square">
            <a:spAutoFit/>
          </a:bodyPr>
          <a:lstStyle/>
          <a:p>
            <a:endParaRPr lang="uk-UA" sz="2800" b="1" dirty="0" smtClean="0">
              <a:solidFill>
                <a:schemeClr val="accent1"/>
              </a:solidFill>
              <a:latin typeface="Franklin Gothic Medium" pitchFamily="34" charset="0"/>
            </a:endParaRPr>
          </a:p>
          <a:p>
            <a:endParaRPr lang="uk-UA" sz="2800" b="1" dirty="0" smtClean="0">
              <a:solidFill>
                <a:schemeClr val="accent1"/>
              </a:solidFill>
              <a:latin typeface="Franklin Gothic Medium" pitchFamily="34" charset="0"/>
            </a:endParaRPr>
          </a:p>
          <a:p>
            <a:endParaRPr lang="uk-UA" sz="2800" b="1" dirty="0" smtClean="0">
              <a:solidFill>
                <a:schemeClr val="accent1"/>
              </a:solidFill>
              <a:latin typeface="Franklin Gothic Medium" pitchFamily="34" charset="0"/>
            </a:endParaRPr>
          </a:p>
          <a:p>
            <a:r>
              <a:rPr lang="uk-UA" sz="2800" b="1" dirty="0" smtClean="0">
                <a:solidFill>
                  <a:schemeClr val="accent1"/>
                </a:solidFill>
                <a:latin typeface="Franklin Gothic Medium" pitchFamily="34" charset="0"/>
              </a:rPr>
              <a:t>З </a:t>
            </a:r>
            <a:r>
              <a:rPr lang="uk-UA" sz="2800" b="1" dirty="0" smtClean="0">
                <a:solidFill>
                  <a:schemeClr val="accent1"/>
                </a:solidFill>
                <a:latin typeface="Franklin Gothic Medium" pitchFamily="34" charset="0"/>
              </a:rPr>
              <a:t>квітня 1921, коли він став працівником республіканської газети "Вісті ВУЦВК", розпочався період його активної творчості і систематичних виступів у пресі. </a:t>
            </a:r>
            <a:endParaRPr lang="ru-RU" sz="2800" b="1" dirty="0">
              <a:solidFill>
                <a:schemeClr val="accent1"/>
              </a:solidFill>
              <a:latin typeface="Franklin Gothic Medium"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423</TotalTime>
  <Words>456</Words>
  <Application>Microsoft Office PowerPoint</Application>
  <PresentationFormat>Экран (4:3)</PresentationFormat>
  <Paragraphs>36</Paragraphs>
  <Slides>20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                             «Моя зброя – сміх!»  </vt:lpstr>
      <vt:lpstr>Справжнє ім'я — Павло Михайлович Губенко. Народився 13 листопада 1889 року на хуторі Чечва біля містечка Грунь Зіньківського повіту на Полтавщині (нині Охтирський район Сумської області) в багатодітній (17 дітей) селянській сім'ї.</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 «Ніколи не сміявся без любові до вас усіх, до сонця, до вітру, до зеленого листу" </vt:lpstr>
      <vt:lpstr>В дружній сім’ї письменників</vt:lpstr>
      <vt:lpstr>Остап Вишня и Максим Рильський на охоті</vt:lpstr>
      <vt:lpstr>У 1955 був реабілітований судовими органами. Невдовзі, 28 вересня 1956 — смерть, що постійно чатувала на нього на півночі, наздогнала.</vt:lpstr>
      <vt:lpstr>Могила Остапа Вишні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Маша</dc:creator>
  <cp:lastModifiedBy>Logic</cp:lastModifiedBy>
  <cp:revision>46</cp:revision>
  <dcterms:created xsi:type="dcterms:W3CDTF">2006-12-31T22:28:35Z</dcterms:created>
  <dcterms:modified xsi:type="dcterms:W3CDTF">2015-03-16T13:49:52Z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690963</vt:lpwstr>
  </property>
  <property fmtid="{D5CDD505-2E9C-101B-9397-08002B2CF9AE}" pid="3" name="NXPowerLiteSettings">
    <vt:lpwstr>F7000400038000</vt:lpwstr>
  </property>
  <property fmtid="{D5CDD505-2E9C-101B-9397-08002B2CF9AE}" pid="4" name="NXPowerLiteVersion">
    <vt:lpwstr>D5.0.6</vt:lpwstr>
  </property>
</Properties>
</file>