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8" r:id="rId3"/>
    <p:sldId id="257" r:id="rId4"/>
    <p:sldId id="259" r:id="rId5"/>
    <p:sldId id="262" r:id="rId6"/>
    <p:sldId id="264" r:id="rId7"/>
    <p:sldId id="266" r:id="rId8"/>
    <p:sldId id="268" r:id="rId9"/>
    <p:sldId id="270" r:id="rId10"/>
    <p:sldId id="271" r:id="rId11"/>
    <p:sldId id="272" r:id="rId12"/>
    <p:sldId id="273" r:id="rId13"/>
    <p:sldId id="274" r:id="rId14"/>
    <p:sldId id="276" r:id="rId15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4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C320EB-5352-40AA-A0A9-C13066E1373C}" type="doc">
      <dgm:prSet loTypeId="list" loCatId="list" qsTypeId="urn:microsoft.com/office/officeart/2005/8/quickstyle/simple1" qsCatId="simple" csTypeId="urn:microsoft.com/office/officeart/2005/8/colors/accent1_2" csCatId="accent1" phldr="0"/>
      <dgm:spPr/>
      <dgm:t>
        <a:bodyPr/>
        <a:p>
          <a:endParaRPr lang="zh-CN" altLang="en-US"/>
        </a:p>
      </dgm:t>
    </dgm:pt>
    <dgm:pt modelId="{773C5012-55F9-436E-B78B-2A38D8AAA0C0}">
      <dgm:prSet phldrT="[Текст]" phldr="0" custT="1"/>
      <dgm:spPr/>
      <dgm:t>
        <a:bodyPr vert="horz" wrap="square"/>
        <a:p>
          <a:pPr algn="just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altLang="zh-CN" sz="2400"/>
            <a:t>підтримання структурної цілісності макромолекул (білків, різних типів нуклеїнових кислот)</a:t>
          </a:r>
          <a:r>
            <a:rPr lang="uk-UA" altLang="zh-CN" sz="2400"/>
            <a:t/>
          </a:r>
          <a:endParaRPr lang="uk-UA" altLang="zh-CN" sz="2400"/>
        </a:p>
      </dgm:t>
    </dgm:pt>
    <dgm:pt modelId="{E1399106-9BE2-43F4-9430-F473CB36780F}" cxnId="{0E10581A-2CD2-41A4-A3A7-DC3F71877BFF}" type="parTrans">
      <dgm:prSet/>
      <dgm:spPr/>
      <dgm:t>
        <a:bodyPr/>
        <a:p>
          <a:endParaRPr lang="zh-CN" altLang="en-US"/>
        </a:p>
      </dgm:t>
    </dgm:pt>
    <dgm:pt modelId="{507A6FE3-4D55-4ED6-A973-429D64C5DF28}" cxnId="{0E10581A-2CD2-41A4-A3A7-DC3F71877BFF}" type="sibTrans">
      <dgm:prSet/>
      <dgm:spPr/>
      <dgm:t>
        <a:bodyPr/>
        <a:p>
          <a:endParaRPr lang="zh-CN" altLang="en-US"/>
        </a:p>
      </dgm:t>
    </dgm:pt>
    <dgm:pt modelId="{CA58FE74-4619-4E47-BA6C-E0CD35AF5AC2}">
      <dgm:prSet phldrT="[Текст]" phldr="0" custT="1"/>
      <dgm:spPr/>
      <dgm:t>
        <a:bodyPr vert="horz" wrap="square"/>
        <a:p>
          <a:pPr algn="just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altLang="zh-CN" sz="2000"/>
            <a:t>підтримання стабільної діяльності систем, які забезпечують спрячмованість і швидкість метаболічних процесів відповідно до змін у зовнішньому і внутрішньому середовищі та потреб організму</a:t>
          </a:r>
          <a:r>
            <a:rPr lang="uk-UA" altLang="zh-CN" sz="2000"/>
            <a:t/>
          </a:r>
          <a:endParaRPr lang="uk-UA" altLang="zh-CN" sz="2000"/>
        </a:p>
      </dgm:t>
    </dgm:pt>
    <dgm:pt modelId="{EBAD4DA7-135F-4F4E-9475-804E7DC205D2}" cxnId="{BB8D4929-DB4F-4DE6-8604-B9C59A5DD1F4}" type="parTrans">
      <dgm:prSet/>
      <dgm:spPr/>
      <dgm:t>
        <a:bodyPr/>
        <a:p>
          <a:endParaRPr lang="zh-CN" altLang="en-US"/>
        </a:p>
      </dgm:t>
    </dgm:pt>
    <dgm:pt modelId="{5723A07A-E737-45B0-B84E-97FB4DE86580}" cxnId="{BB8D4929-DB4F-4DE6-8604-B9C59A5DD1F4}" type="sibTrans">
      <dgm:prSet/>
      <dgm:spPr/>
      <dgm:t>
        <a:bodyPr/>
        <a:p>
          <a:endParaRPr lang="zh-CN" altLang="en-US"/>
        </a:p>
      </dgm:t>
    </dgm:pt>
    <dgm:pt modelId="{D3284563-CEAB-43B3-81C4-5F6C081CBB78}">
      <dgm:prSet phldrT="[Текст]" phldr="0" custT="1"/>
      <dgm:spPr/>
      <dgm:t>
        <a:bodyPr vert="horz" wrap="square"/>
        <a:p>
          <a:pPr algn="just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altLang="zh-CN" sz="2400"/>
            <a:t>достатнє забезпечення окремих клітин й цілісного організму енергетичним і ббудівельним матеріалом</a:t>
          </a:r>
          <a:r>
            <a:rPr lang="uk-UA" altLang="zh-CN" sz="2400"/>
            <a:t/>
          </a:r>
          <a:endParaRPr lang="uk-UA" altLang="zh-CN" sz="2400"/>
        </a:p>
      </dgm:t>
    </dgm:pt>
    <dgm:pt modelId="{A2E240DA-ABFA-4A24-BE34-ABE926603D67}" cxnId="{AF6CB8F1-646C-4CD2-A8AA-313FB4732761}" type="parTrans">
      <dgm:prSet/>
      <dgm:spPr/>
      <dgm:t>
        <a:bodyPr/>
        <a:p>
          <a:endParaRPr lang="zh-CN" altLang="en-US"/>
        </a:p>
      </dgm:t>
    </dgm:pt>
    <dgm:pt modelId="{2E43EE94-FE21-4F90-81B3-CED5B1ECC8C9}" cxnId="{AF6CB8F1-646C-4CD2-A8AA-313FB4732761}" type="sibTrans">
      <dgm:prSet/>
      <dgm:spPr/>
      <dgm:t>
        <a:bodyPr/>
        <a:p>
          <a:endParaRPr lang="zh-CN" altLang="en-US"/>
        </a:p>
      </dgm:t>
    </dgm:pt>
    <dgm:pt modelId="{E5EECCA3-F875-4B71-92CC-9CCDFB7DBFEF}" type="pres">
      <dgm:prSet presAssocID="{26C320EB-5352-40AA-A0A9-C13066E1373C}" presName="linear" presStyleCnt="0">
        <dgm:presLayoutVars>
          <dgm:dir/>
          <dgm:animLvl val="lvl"/>
          <dgm:resizeHandles val="exact"/>
        </dgm:presLayoutVars>
      </dgm:prSet>
      <dgm:spPr/>
    </dgm:pt>
    <dgm:pt modelId="{667CAF5C-37C0-43B7-8B7E-02CCA3754DB9}" type="pres">
      <dgm:prSet presAssocID="{773C5012-55F9-436E-B78B-2A38D8AAA0C0}" presName="parentLin" presStyleCnt="0"/>
      <dgm:spPr/>
    </dgm:pt>
    <dgm:pt modelId="{58B158CB-C1D2-4676-88E6-6B3937A00A96}" type="pres">
      <dgm:prSet presAssocID="{773C5012-55F9-436E-B78B-2A38D8AAA0C0}" presName="parentLeftMargin" presStyleCnt="0"/>
      <dgm:spPr/>
    </dgm:pt>
    <dgm:pt modelId="{D0971512-D8E1-4E4B-89F4-FF2EB164C196}" type="pres">
      <dgm:prSet presAssocID="{773C5012-55F9-436E-B78B-2A38D8AAA0C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5E10EBB-C85A-471E-9935-B48B9C39A12E}" type="pres">
      <dgm:prSet presAssocID="{773C5012-55F9-436E-B78B-2A38D8AAA0C0}" presName="negativeSpace" presStyleCnt="0"/>
      <dgm:spPr/>
    </dgm:pt>
    <dgm:pt modelId="{1F055725-8984-42CB-98CB-8E7728DD5EAB}" type="pres">
      <dgm:prSet presAssocID="{773C5012-55F9-436E-B78B-2A38D8AAA0C0}" presName="childText" presStyleLbl="conFgAcc1" presStyleIdx="0" presStyleCnt="3">
        <dgm:presLayoutVars>
          <dgm:bulletEnabled val="1"/>
        </dgm:presLayoutVars>
      </dgm:prSet>
      <dgm:spPr/>
    </dgm:pt>
    <dgm:pt modelId="{5785404B-F53E-4CF2-A702-90A46E89CED8}" type="pres">
      <dgm:prSet presAssocID="{507A6FE3-4D55-4ED6-A973-429D64C5DF28}" presName="spaceBetweenRectangles" presStyleCnt="0"/>
      <dgm:spPr/>
    </dgm:pt>
    <dgm:pt modelId="{EF963990-07B7-4DBC-8CFE-C86D15B61BB6}" type="pres">
      <dgm:prSet presAssocID="{CA58FE74-4619-4E47-BA6C-E0CD35AF5AC2}" presName="parentLin" presStyleCnt="0"/>
      <dgm:spPr/>
    </dgm:pt>
    <dgm:pt modelId="{AEA4B341-6C57-43B8-BC42-9813D43D1335}" type="pres">
      <dgm:prSet presAssocID="{CA58FE74-4619-4E47-BA6C-E0CD35AF5AC2}" presName="parentLeftMargin" presStyleCnt="0"/>
      <dgm:spPr/>
    </dgm:pt>
    <dgm:pt modelId="{DD07B078-3354-4F1B-9438-E4F95C4B43A6}" type="pres">
      <dgm:prSet presAssocID="{CA58FE74-4619-4E47-BA6C-E0CD35AF5AC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8F9047E-C8BE-4990-B6F7-84F4581E1FEA}" type="pres">
      <dgm:prSet presAssocID="{CA58FE74-4619-4E47-BA6C-E0CD35AF5AC2}" presName="negativeSpace" presStyleCnt="0"/>
      <dgm:spPr/>
    </dgm:pt>
    <dgm:pt modelId="{FB20FF5F-D131-4A8A-AEBC-01A2B84D6655}" type="pres">
      <dgm:prSet presAssocID="{CA58FE74-4619-4E47-BA6C-E0CD35AF5AC2}" presName="childText" presStyleLbl="conFgAcc1" presStyleIdx="1" presStyleCnt="3">
        <dgm:presLayoutVars>
          <dgm:bulletEnabled val="1"/>
        </dgm:presLayoutVars>
      </dgm:prSet>
      <dgm:spPr/>
    </dgm:pt>
    <dgm:pt modelId="{AC1FEB9E-7ED9-4E44-9D47-B63AE5862158}" type="pres">
      <dgm:prSet presAssocID="{5723A07A-E737-45B0-B84E-97FB4DE86580}" presName="spaceBetweenRectangles" presStyleCnt="0"/>
      <dgm:spPr/>
    </dgm:pt>
    <dgm:pt modelId="{04A221FB-3A34-4804-9E1E-FAA254BEF819}" type="pres">
      <dgm:prSet presAssocID="{D3284563-CEAB-43B3-81C4-5F6C081CBB78}" presName="parentLin" presStyleCnt="0"/>
      <dgm:spPr/>
    </dgm:pt>
    <dgm:pt modelId="{09CBCBA7-E2EE-4654-BCFB-AB2C2D77E66B}" type="pres">
      <dgm:prSet presAssocID="{D3284563-CEAB-43B3-81C4-5F6C081CBB78}" presName="parentLeftMargin" presStyleCnt="0"/>
      <dgm:spPr/>
    </dgm:pt>
    <dgm:pt modelId="{F8B30F84-9FC1-4455-B8FC-CA5DC2189586}" type="pres">
      <dgm:prSet presAssocID="{D3284563-CEAB-43B3-81C4-5F6C081CBB7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5AF99AA-34AA-4169-A0AA-91E0CC0C2D15}" type="pres">
      <dgm:prSet presAssocID="{D3284563-CEAB-43B3-81C4-5F6C081CBB78}" presName="negativeSpace" presStyleCnt="0"/>
      <dgm:spPr/>
    </dgm:pt>
    <dgm:pt modelId="{F855875C-E8B4-4273-8C6C-6A8EC3091B3C}" type="pres">
      <dgm:prSet presAssocID="{D3284563-CEAB-43B3-81C4-5F6C081CBB7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E10581A-2CD2-41A4-A3A7-DC3F71877BFF}" srcId="{26C320EB-5352-40AA-A0A9-C13066E1373C}" destId="{773C5012-55F9-436E-B78B-2A38D8AAA0C0}" srcOrd="0" destOrd="0" parTransId="{E1399106-9BE2-43F4-9430-F473CB36780F}" sibTransId="{507A6FE3-4D55-4ED6-A973-429D64C5DF28}"/>
    <dgm:cxn modelId="{BB8D4929-DB4F-4DE6-8604-B9C59A5DD1F4}" srcId="{26C320EB-5352-40AA-A0A9-C13066E1373C}" destId="{CA58FE74-4619-4E47-BA6C-E0CD35AF5AC2}" srcOrd="1" destOrd="0" parTransId="{EBAD4DA7-135F-4F4E-9475-804E7DC205D2}" sibTransId="{5723A07A-E737-45B0-B84E-97FB4DE86580}"/>
    <dgm:cxn modelId="{AF6CB8F1-646C-4CD2-A8AA-313FB4732761}" srcId="{26C320EB-5352-40AA-A0A9-C13066E1373C}" destId="{D3284563-CEAB-43B3-81C4-5F6C081CBB78}" srcOrd="2" destOrd="0" parTransId="{A2E240DA-ABFA-4A24-BE34-ABE926603D67}" sibTransId="{2E43EE94-FE21-4F90-81B3-CED5B1ECC8C9}"/>
    <dgm:cxn modelId="{2AB5DB41-9DA8-4B2C-84C3-1E37A249E631}" type="presOf" srcId="{26C320EB-5352-40AA-A0A9-C13066E1373C}" destId="{E5EECCA3-F875-4B71-92CC-9CCDFB7DBFEF}" srcOrd="0" destOrd="0" presId="urn:microsoft.com/office/officeart/2005/8/layout/list1"/>
    <dgm:cxn modelId="{5F56FC9A-906D-4624-A51A-9C4FC3315F3B}" type="presParOf" srcId="{E5EECCA3-F875-4B71-92CC-9CCDFB7DBFEF}" destId="{667CAF5C-37C0-43B7-8B7E-02CCA3754DB9}" srcOrd="0" destOrd="0" presId="urn:microsoft.com/office/officeart/2005/8/layout/list1"/>
    <dgm:cxn modelId="{59B3FDFF-68CC-479A-B913-807761C61428}" type="presParOf" srcId="{667CAF5C-37C0-43B7-8B7E-02CCA3754DB9}" destId="{58B158CB-C1D2-4676-88E6-6B3937A00A96}" srcOrd="0" destOrd="0" presId="urn:microsoft.com/office/officeart/2005/8/layout/list1"/>
    <dgm:cxn modelId="{98C994F0-9525-496B-8716-5CA3D3F7012C}" type="presOf" srcId="{773C5012-55F9-436E-B78B-2A38D8AAA0C0}" destId="{58B158CB-C1D2-4676-88E6-6B3937A00A96}" srcOrd="0" destOrd="0" presId="urn:microsoft.com/office/officeart/2005/8/layout/list1"/>
    <dgm:cxn modelId="{ABCC6ADA-CF28-4331-A058-C047F86B6679}" type="presParOf" srcId="{667CAF5C-37C0-43B7-8B7E-02CCA3754DB9}" destId="{D0971512-D8E1-4E4B-89F4-FF2EB164C196}" srcOrd="1" destOrd="0" presId="urn:microsoft.com/office/officeart/2005/8/layout/list1"/>
    <dgm:cxn modelId="{BEC4E2CC-8394-421B-A065-C62FC74ED995}" type="presOf" srcId="{773C5012-55F9-436E-B78B-2A38D8AAA0C0}" destId="{D0971512-D8E1-4E4B-89F4-FF2EB164C196}" srcOrd="0" destOrd="0" presId="urn:microsoft.com/office/officeart/2005/8/layout/list1"/>
    <dgm:cxn modelId="{601D0C48-F47F-4CF0-AEEF-82D6A6526DE3}" type="presParOf" srcId="{E5EECCA3-F875-4B71-92CC-9CCDFB7DBFEF}" destId="{05E10EBB-C85A-471E-9935-B48B9C39A12E}" srcOrd="1" destOrd="0" presId="urn:microsoft.com/office/officeart/2005/8/layout/list1"/>
    <dgm:cxn modelId="{0C2C0807-7ED7-44FD-BCD8-F33A714F40CE}" type="presParOf" srcId="{E5EECCA3-F875-4B71-92CC-9CCDFB7DBFEF}" destId="{1F055725-8984-42CB-98CB-8E7728DD5EAB}" srcOrd="2" destOrd="0" presId="urn:microsoft.com/office/officeart/2005/8/layout/list1"/>
    <dgm:cxn modelId="{2851D022-A6E9-43CD-8DB1-1F9DB502AC73}" type="presParOf" srcId="{E5EECCA3-F875-4B71-92CC-9CCDFB7DBFEF}" destId="{5785404B-F53E-4CF2-A702-90A46E89CED8}" srcOrd="3" destOrd="0" presId="urn:microsoft.com/office/officeart/2005/8/layout/list1"/>
    <dgm:cxn modelId="{E70E6597-E886-4FCB-9B71-413B5DC7B0F1}" type="presParOf" srcId="{E5EECCA3-F875-4B71-92CC-9CCDFB7DBFEF}" destId="{EF963990-07B7-4DBC-8CFE-C86D15B61BB6}" srcOrd="4" destOrd="0" presId="urn:microsoft.com/office/officeart/2005/8/layout/list1"/>
    <dgm:cxn modelId="{266E1CAD-18D1-4DE1-B348-344C07C0E73E}" type="presParOf" srcId="{EF963990-07B7-4DBC-8CFE-C86D15B61BB6}" destId="{AEA4B341-6C57-43B8-BC42-9813D43D1335}" srcOrd="0" destOrd="4" presId="urn:microsoft.com/office/officeart/2005/8/layout/list1"/>
    <dgm:cxn modelId="{24002DCD-9AE4-4F58-B025-356ACA4AE1F7}" type="presOf" srcId="{CA58FE74-4619-4E47-BA6C-E0CD35AF5AC2}" destId="{AEA4B341-6C57-43B8-BC42-9813D43D1335}" srcOrd="0" destOrd="0" presId="urn:microsoft.com/office/officeart/2005/8/layout/list1"/>
    <dgm:cxn modelId="{E4126725-0575-4BFC-85B4-E3DFA37797E4}" type="presParOf" srcId="{EF963990-07B7-4DBC-8CFE-C86D15B61BB6}" destId="{DD07B078-3354-4F1B-9438-E4F95C4B43A6}" srcOrd="1" destOrd="4" presId="urn:microsoft.com/office/officeart/2005/8/layout/list1"/>
    <dgm:cxn modelId="{C47CBD73-CE97-4336-B574-2812DD2CFF95}" type="presOf" srcId="{CA58FE74-4619-4E47-BA6C-E0CD35AF5AC2}" destId="{DD07B078-3354-4F1B-9438-E4F95C4B43A6}" srcOrd="0" destOrd="0" presId="urn:microsoft.com/office/officeart/2005/8/layout/list1"/>
    <dgm:cxn modelId="{D4AAC9A2-6980-47D0-B9F9-96FBB3F3D429}" type="presParOf" srcId="{E5EECCA3-F875-4B71-92CC-9CCDFB7DBFEF}" destId="{98F9047E-C8BE-4990-B6F7-84F4581E1FEA}" srcOrd="5" destOrd="0" presId="urn:microsoft.com/office/officeart/2005/8/layout/list1"/>
    <dgm:cxn modelId="{280FA9AF-5C01-42D0-8B33-A050833C9E15}" type="presParOf" srcId="{E5EECCA3-F875-4B71-92CC-9CCDFB7DBFEF}" destId="{FB20FF5F-D131-4A8A-AEBC-01A2B84D6655}" srcOrd="6" destOrd="0" presId="urn:microsoft.com/office/officeart/2005/8/layout/list1"/>
    <dgm:cxn modelId="{1C194118-7F66-416D-82A1-3F997D294DC5}" type="presParOf" srcId="{E5EECCA3-F875-4B71-92CC-9CCDFB7DBFEF}" destId="{AC1FEB9E-7ED9-4E44-9D47-B63AE5862158}" srcOrd="7" destOrd="0" presId="urn:microsoft.com/office/officeart/2005/8/layout/list1"/>
    <dgm:cxn modelId="{5249AA08-616B-42E2-81A4-219605DE9340}" type="presParOf" srcId="{E5EECCA3-F875-4B71-92CC-9CCDFB7DBFEF}" destId="{04A221FB-3A34-4804-9E1E-FAA254BEF819}" srcOrd="8" destOrd="0" presId="urn:microsoft.com/office/officeart/2005/8/layout/list1"/>
    <dgm:cxn modelId="{72C16E2D-E7A4-4FEF-B760-1926110B11D7}" type="presParOf" srcId="{04A221FB-3A34-4804-9E1E-FAA254BEF819}" destId="{09CBCBA7-E2EE-4654-BCFB-AB2C2D77E66B}" srcOrd="0" destOrd="8" presId="urn:microsoft.com/office/officeart/2005/8/layout/list1"/>
    <dgm:cxn modelId="{E697C25D-DCC7-40CF-A130-F448D366A45C}" type="presOf" srcId="{D3284563-CEAB-43B3-81C4-5F6C081CBB78}" destId="{09CBCBA7-E2EE-4654-BCFB-AB2C2D77E66B}" srcOrd="0" destOrd="0" presId="urn:microsoft.com/office/officeart/2005/8/layout/list1"/>
    <dgm:cxn modelId="{34AEED60-ED11-4347-8059-762A029C831F}" type="presParOf" srcId="{04A221FB-3A34-4804-9E1E-FAA254BEF819}" destId="{F8B30F84-9FC1-4455-B8FC-CA5DC2189586}" srcOrd="1" destOrd="8" presId="urn:microsoft.com/office/officeart/2005/8/layout/list1"/>
    <dgm:cxn modelId="{9BCF048A-583F-416A-9F70-52EE58781E62}" type="presOf" srcId="{D3284563-CEAB-43B3-81C4-5F6C081CBB78}" destId="{F8B30F84-9FC1-4455-B8FC-CA5DC2189586}" srcOrd="0" destOrd="0" presId="urn:microsoft.com/office/officeart/2005/8/layout/list1"/>
    <dgm:cxn modelId="{A90A2DD1-6F57-4784-A313-080E83C26301}" type="presParOf" srcId="{E5EECCA3-F875-4B71-92CC-9CCDFB7DBFEF}" destId="{75AF99AA-34AA-4169-A0AA-91E0CC0C2D15}" srcOrd="9" destOrd="0" presId="urn:microsoft.com/office/officeart/2005/8/layout/list1"/>
    <dgm:cxn modelId="{C8A077B5-B8D0-4EDD-A452-0C65E70F3D75}" type="presParOf" srcId="{E5EECCA3-F875-4B71-92CC-9CCDFB7DBFEF}" destId="{F855875C-E8B4-4273-8C6C-6A8EC3091B3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11751310" cy="4743450"/>
        <a:chOff x="0" y="0"/>
        <a:chExt cx="11751310" cy="4743450"/>
      </a:xfrm>
    </dsp:grpSpPr>
    <dsp:sp modelId="{1F055725-8984-42CB-98CB-8E7728DD5EAB}">
      <dsp:nvSpPr>
        <dsp:cNvPr id="5" name="Прямоугольник 4"/>
        <dsp:cNvSpPr/>
      </dsp:nvSpPr>
      <dsp:spPr bwMode="white">
        <a:xfrm>
          <a:off x="0" y="550845"/>
          <a:ext cx="11751310" cy="907200"/>
        </a:xfrm>
        <a:prstGeom prst="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912032" tIns="749808" rIns="912032" bIns="256032" anchor="t"/>
        <a:lstStyle>
          <a:lvl1pPr algn="l">
            <a:defRPr sz="3600"/>
          </a:lvl1pPr>
          <a:lvl2pPr marL="285750" indent="-285750" algn="l">
            <a:defRPr sz="3600"/>
          </a:lvl2pPr>
          <a:lvl3pPr marL="571500" indent="-285750" algn="l">
            <a:defRPr sz="3600"/>
          </a:lvl3pPr>
          <a:lvl4pPr marL="857250" indent="-285750" algn="l">
            <a:defRPr sz="3600"/>
          </a:lvl4pPr>
          <a:lvl5pPr marL="1143000" indent="-285750" algn="l">
            <a:defRPr sz="3600"/>
          </a:lvl5pPr>
          <a:lvl6pPr marL="1428750" indent="-285750" algn="l">
            <a:defRPr sz="3600"/>
          </a:lvl6pPr>
          <a:lvl7pPr marL="1714500" indent="-285750" algn="l">
            <a:defRPr sz="3600"/>
          </a:lvl7pPr>
          <a:lvl8pPr marL="2000250" indent="-285750" algn="l">
            <a:defRPr sz="3600"/>
          </a:lvl8pPr>
          <a:lvl9pPr marL="2286000" indent="-285750" algn="l">
            <a:defRPr sz="36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550845"/>
        <a:ext cx="11751310" cy="907200"/>
      </dsp:txXfrm>
    </dsp:sp>
    <dsp:sp modelId="{D0971512-D8E1-4E4B-89F4-FF2EB164C196}">
      <dsp:nvSpPr>
        <dsp:cNvPr id="4" name="Скругленный прямоугольник 3"/>
        <dsp:cNvSpPr/>
      </dsp:nvSpPr>
      <dsp:spPr bwMode="white">
        <a:xfrm>
          <a:off x="587566" y="19485"/>
          <a:ext cx="8225917" cy="106272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310920" tIns="0" rIns="310920" bIns="0" anchor="ctr"/>
        <a:lstStyle>
          <a:lvl1pPr algn="l">
            <a:defRPr sz="3600"/>
          </a:lvl1pPr>
          <a:lvl2pPr marL="285750" indent="-285750" algn="l">
            <a:defRPr sz="2800"/>
          </a:lvl2pPr>
          <a:lvl3pPr marL="571500" indent="-285750" algn="l">
            <a:defRPr sz="2800"/>
          </a:lvl3pPr>
          <a:lvl4pPr marL="857250" indent="-285750" algn="l">
            <a:defRPr sz="2800"/>
          </a:lvl4pPr>
          <a:lvl5pPr marL="1143000" indent="-285750" algn="l">
            <a:defRPr sz="2800"/>
          </a:lvl5pPr>
          <a:lvl6pPr marL="1428750" indent="-285750" algn="l">
            <a:defRPr sz="2800"/>
          </a:lvl6pPr>
          <a:lvl7pPr marL="1714500" indent="-285750" algn="l">
            <a:defRPr sz="2800"/>
          </a:lvl7pPr>
          <a:lvl8pPr marL="2000250" indent="-285750" algn="l">
            <a:defRPr sz="2800"/>
          </a:lvl8pPr>
          <a:lvl9pPr marL="2286000" indent="-285750" algn="l">
            <a:defRPr sz="2800"/>
          </a:lvl9pPr>
        </a:lstStyle>
        <a:p>
          <a:pPr lvl="0" algn="just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altLang="zh-CN" sz="2400"/>
            <a:t>підтримання структурної цілісності макромолекул (білків, різних типів нуклеїнових кислот)</a:t>
          </a:r>
          <a:endParaRPr lang="uk-UA" altLang="zh-CN" sz="2400"/>
        </a:p>
      </dsp:txBody>
      <dsp:txXfrm>
        <a:off x="587566" y="19485"/>
        <a:ext cx="8225917" cy="1062720"/>
      </dsp:txXfrm>
    </dsp:sp>
    <dsp:sp modelId="{FB20FF5F-D131-4A8A-AEBC-01A2B84D6655}">
      <dsp:nvSpPr>
        <dsp:cNvPr id="8" name="Прямоугольник 7"/>
        <dsp:cNvSpPr/>
      </dsp:nvSpPr>
      <dsp:spPr bwMode="white">
        <a:xfrm>
          <a:off x="0" y="2183805"/>
          <a:ext cx="11751310" cy="907200"/>
        </a:xfrm>
        <a:prstGeom prst="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912032" tIns="749808" rIns="912032" bIns="256032" anchor="t"/>
        <a:lstStyle>
          <a:lvl1pPr algn="l">
            <a:defRPr sz="3600"/>
          </a:lvl1pPr>
          <a:lvl2pPr marL="285750" indent="-285750" algn="l">
            <a:defRPr sz="3600"/>
          </a:lvl2pPr>
          <a:lvl3pPr marL="571500" indent="-285750" algn="l">
            <a:defRPr sz="3600"/>
          </a:lvl3pPr>
          <a:lvl4pPr marL="857250" indent="-285750" algn="l">
            <a:defRPr sz="3600"/>
          </a:lvl4pPr>
          <a:lvl5pPr marL="1143000" indent="-285750" algn="l">
            <a:defRPr sz="3600"/>
          </a:lvl5pPr>
          <a:lvl6pPr marL="1428750" indent="-285750" algn="l">
            <a:defRPr sz="3600"/>
          </a:lvl6pPr>
          <a:lvl7pPr marL="1714500" indent="-285750" algn="l">
            <a:defRPr sz="3600"/>
          </a:lvl7pPr>
          <a:lvl8pPr marL="2000250" indent="-285750" algn="l">
            <a:defRPr sz="3600"/>
          </a:lvl8pPr>
          <a:lvl9pPr marL="2286000" indent="-285750" algn="l">
            <a:defRPr sz="36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2183805"/>
        <a:ext cx="11751310" cy="907200"/>
      </dsp:txXfrm>
    </dsp:sp>
    <dsp:sp modelId="{DD07B078-3354-4F1B-9438-E4F95C4B43A6}">
      <dsp:nvSpPr>
        <dsp:cNvPr id="7" name="Скругленный прямоугольник 6"/>
        <dsp:cNvSpPr/>
      </dsp:nvSpPr>
      <dsp:spPr bwMode="white">
        <a:xfrm>
          <a:off x="587566" y="1652445"/>
          <a:ext cx="8225917" cy="106272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310920" tIns="0" rIns="310920" bIns="0" anchor="ctr"/>
        <a:lstStyle>
          <a:lvl1pPr algn="l">
            <a:defRPr sz="3600"/>
          </a:lvl1pPr>
          <a:lvl2pPr marL="285750" indent="-285750" algn="l">
            <a:defRPr sz="2800"/>
          </a:lvl2pPr>
          <a:lvl3pPr marL="571500" indent="-285750" algn="l">
            <a:defRPr sz="2800"/>
          </a:lvl3pPr>
          <a:lvl4pPr marL="857250" indent="-285750" algn="l">
            <a:defRPr sz="2800"/>
          </a:lvl4pPr>
          <a:lvl5pPr marL="1143000" indent="-285750" algn="l">
            <a:defRPr sz="2800"/>
          </a:lvl5pPr>
          <a:lvl6pPr marL="1428750" indent="-285750" algn="l">
            <a:defRPr sz="2800"/>
          </a:lvl6pPr>
          <a:lvl7pPr marL="1714500" indent="-285750" algn="l">
            <a:defRPr sz="2800"/>
          </a:lvl7pPr>
          <a:lvl8pPr marL="2000250" indent="-285750" algn="l">
            <a:defRPr sz="2800"/>
          </a:lvl8pPr>
          <a:lvl9pPr marL="2286000" indent="-285750" algn="l">
            <a:defRPr sz="2800"/>
          </a:lvl9pPr>
        </a:lstStyle>
        <a:p>
          <a:pPr lvl="0" algn="just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altLang="zh-CN" sz="2000"/>
            <a:t>підтримання стабільної діяльності систем, які забезпечують спрячмованість і швидкість метаболічних процесів відповідно до змін у зовнішньому і внутрішньому середовищі та потреб організму</a:t>
          </a:r>
          <a:endParaRPr lang="uk-UA" altLang="zh-CN" sz="2000"/>
        </a:p>
      </dsp:txBody>
      <dsp:txXfrm>
        <a:off x="587566" y="1652445"/>
        <a:ext cx="8225917" cy="1062720"/>
      </dsp:txXfrm>
    </dsp:sp>
    <dsp:sp modelId="{F855875C-E8B4-4273-8C6C-6A8EC3091B3C}">
      <dsp:nvSpPr>
        <dsp:cNvPr id="14" name="Прямоугольник 13"/>
        <dsp:cNvSpPr/>
      </dsp:nvSpPr>
      <dsp:spPr bwMode="white">
        <a:xfrm>
          <a:off x="0" y="3816765"/>
          <a:ext cx="11751310" cy="907200"/>
        </a:xfrm>
        <a:prstGeom prst="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912032" tIns="749808" rIns="912032" bIns="256032" anchor="t"/>
        <a:lstStyle>
          <a:lvl1pPr algn="l">
            <a:defRPr sz="3600"/>
          </a:lvl1pPr>
          <a:lvl2pPr marL="285750" indent="-285750" algn="l">
            <a:defRPr sz="3600"/>
          </a:lvl2pPr>
          <a:lvl3pPr marL="571500" indent="-285750" algn="l">
            <a:defRPr sz="3600"/>
          </a:lvl3pPr>
          <a:lvl4pPr marL="857250" indent="-285750" algn="l">
            <a:defRPr sz="3600"/>
          </a:lvl4pPr>
          <a:lvl5pPr marL="1143000" indent="-285750" algn="l">
            <a:defRPr sz="3600"/>
          </a:lvl5pPr>
          <a:lvl6pPr marL="1428750" indent="-285750" algn="l">
            <a:defRPr sz="3600"/>
          </a:lvl6pPr>
          <a:lvl7pPr marL="1714500" indent="-285750" algn="l">
            <a:defRPr sz="3600"/>
          </a:lvl7pPr>
          <a:lvl8pPr marL="2000250" indent="-285750" algn="l">
            <a:defRPr sz="3600"/>
          </a:lvl8pPr>
          <a:lvl9pPr marL="2286000" indent="-285750" algn="l">
            <a:defRPr sz="36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3816765"/>
        <a:ext cx="11751310" cy="907200"/>
      </dsp:txXfrm>
    </dsp:sp>
    <dsp:sp modelId="{F8B30F84-9FC1-4455-B8FC-CA5DC2189586}">
      <dsp:nvSpPr>
        <dsp:cNvPr id="13" name="Скругленный прямоугольник 12"/>
        <dsp:cNvSpPr/>
      </dsp:nvSpPr>
      <dsp:spPr bwMode="white">
        <a:xfrm>
          <a:off x="587566" y="3285405"/>
          <a:ext cx="8225917" cy="106272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310920" tIns="0" rIns="310920" bIns="0" anchor="ctr"/>
        <a:lstStyle>
          <a:lvl1pPr algn="l">
            <a:defRPr sz="3600"/>
          </a:lvl1pPr>
          <a:lvl2pPr marL="285750" indent="-285750" algn="l">
            <a:defRPr sz="2800"/>
          </a:lvl2pPr>
          <a:lvl3pPr marL="571500" indent="-285750" algn="l">
            <a:defRPr sz="2800"/>
          </a:lvl3pPr>
          <a:lvl4pPr marL="857250" indent="-285750" algn="l">
            <a:defRPr sz="2800"/>
          </a:lvl4pPr>
          <a:lvl5pPr marL="1143000" indent="-285750" algn="l">
            <a:defRPr sz="2800"/>
          </a:lvl5pPr>
          <a:lvl6pPr marL="1428750" indent="-285750" algn="l">
            <a:defRPr sz="2800"/>
          </a:lvl6pPr>
          <a:lvl7pPr marL="1714500" indent="-285750" algn="l">
            <a:defRPr sz="2800"/>
          </a:lvl7pPr>
          <a:lvl8pPr marL="2000250" indent="-285750" algn="l">
            <a:defRPr sz="2800"/>
          </a:lvl8pPr>
          <a:lvl9pPr marL="2286000" indent="-285750" algn="l">
            <a:defRPr sz="2800"/>
          </a:lvl9pPr>
        </a:lstStyle>
        <a:p>
          <a:pPr lvl="0" algn="just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altLang="zh-CN" sz="2400"/>
            <a:t>достатнє забезпечення окремих клітин й цілісного організму енергетичним і ббудівельним матеріалом</a:t>
          </a:r>
          <a:endParaRPr lang="uk-UA" altLang="zh-CN" sz="2400"/>
        </a:p>
      </dsp:txBody>
      <dsp:txXfrm>
        <a:off x="587566" y="3285405"/>
        <a:ext cx="8225917" cy="1062720"/>
      </dsp:txXfrm>
    </dsp:sp>
    <dsp:sp modelId="{58B158CB-C1D2-4676-88E6-6B3937A00A96}">
      <dsp:nvSpPr>
        <dsp:cNvPr id="3" name="Прямоугольник 2" hidden="1"/>
        <dsp:cNvSpPr/>
      </dsp:nvSpPr>
      <dsp:spPr>
        <a:xfrm>
          <a:off x="0" y="19485"/>
          <a:ext cx="587566" cy="1062720"/>
        </a:xfrm>
        <a:prstGeom prst="rect">
          <a:avLst/>
        </a:prstGeom>
      </dsp:spPr>
      <dsp:txXfrm>
        <a:off x="0" y="19485"/>
        <a:ext cx="587566" cy="1062720"/>
      </dsp:txXfrm>
    </dsp:sp>
    <dsp:sp modelId="{AEA4B341-6C57-43B8-BC42-9813D43D1335}">
      <dsp:nvSpPr>
        <dsp:cNvPr id="6" name="Прямоугольник 5" hidden="1"/>
        <dsp:cNvSpPr/>
      </dsp:nvSpPr>
      <dsp:spPr>
        <a:xfrm>
          <a:off x="0" y="1652445"/>
          <a:ext cx="587566" cy="1062720"/>
        </a:xfrm>
        <a:prstGeom prst="rect">
          <a:avLst/>
        </a:prstGeom>
      </dsp:spPr>
      <dsp:txXfrm>
        <a:off x="0" y="1652445"/>
        <a:ext cx="587566" cy="1062720"/>
      </dsp:txXfrm>
    </dsp:sp>
    <dsp:sp modelId="{09CBCBA7-E2EE-4654-BCFB-AB2C2D77E66B}">
      <dsp:nvSpPr>
        <dsp:cNvPr id="12" name="Прямоугольник 11" hidden="1"/>
        <dsp:cNvSpPr/>
      </dsp:nvSpPr>
      <dsp:spPr>
        <a:xfrm>
          <a:off x="0" y="3285405"/>
          <a:ext cx="587566" cy="1062720"/>
        </a:xfrm>
        <a:prstGeom prst="rect">
          <a:avLst/>
        </a:prstGeom>
      </dsp:spPr>
      <dsp:txXfrm>
        <a:off x="0" y="3285405"/>
        <a:ext cx="587566" cy="1062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/>
              <a:t>Second level 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 smtClean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" name="Замещающее содержимое 6"/>
          <p:cNvSpPr/>
          <p:nvPr>
            <p:ph idx="1"/>
          </p:nvPr>
        </p:nvSpPr>
        <p:spPr>
          <a:xfrm>
            <a:off x="838200" y="1071245"/>
            <a:ext cx="10515600" cy="4351338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pPr algn="ctr"/>
            <a:r>
              <a:rPr lang="ru-RU" altLang="en-US" sz="600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sym typeface="+mn-ea"/>
              </a:rPr>
              <a:t>Формування </a:t>
            </a:r>
            <a:r>
              <a:rPr lang="uk-UA" altLang="en-US" sz="600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sym typeface="+mn-ea"/>
              </a:rPr>
              <a:t>адаптацій на молекулярному та клітинних рівнях організації</a:t>
            </a:r>
            <a:endParaRPr lang="uk-UA" altLang="en-US" sz="600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ctr"/>
            <a:endParaRPr lang="uk-UA" altLang="en-US" sz="600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557530" y="527050"/>
            <a:ext cx="3665855" cy="6055995"/>
          </a:xfrm>
        </p:spPr>
        <p:txBody>
          <a:bodyPr>
            <a:normAutofit fontScale="50000"/>
          </a:bodyPr>
          <a:p>
            <a:pPr algn="ctr"/>
            <a:r>
              <a:rPr lang="uk-UA" altLang="ru-RU" sz="470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sym typeface="+mn-ea"/>
              </a:rPr>
              <a:t>У багатоклітинних організмів клітинна адаптація є компонентом адаптації всього організму.</a:t>
            </a:r>
            <a:endParaRPr lang="uk-UA" altLang="ru-RU" sz="470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sym typeface="+mn-ea"/>
            </a:endParaRPr>
          </a:p>
          <a:p>
            <a:endParaRPr lang="uk-UA" altLang="ru-RU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sym typeface="+mn-ea"/>
            </a:endParaRPr>
          </a:p>
          <a:p>
            <a:endParaRPr lang="uk-UA" altLang="ru-RU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sym typeface="+mn-ea"/>
            </a:endParaRPr>
          </a:p>
          <a:p>
            <a:pPr algn="ctr"/>
            <a:endParaRPr lang="uk-UA" altLang="ru-RU" sz="470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sym typeface="+mn-ea"/>
            </a:endParaRPr>
          </a:p>
          <a:p>
            <a:pPr algn="ctr"/>
            <a:endParaRPr lang="uk-UA" altLang="ru-RU" sz="470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sym typeface="+mn-ea"/>
            </a:endParaRPr>
          </a:p>
          <a:p>
            <a:pPr algn="ctr"/>
            <a:endParaRPr lang="uk-UA" altLang="ru-RU" sz="470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sym typeface="+mn-ea"/>
            </a:endParaRPr>
          </a:p>
          <a:p>
            <a:pPr algn="ctr"/>
            <a:endParaRPr lang="uk-UA" altLang="ru-RU" sz="470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sym typeface="+mn-ea"/>
            </a:endParaRPr>
          </a:p>
          <a:p>
            <a:pPr algn="ctr"/>
            <a:r>
              <a:rPr lang="uk-UA" altLang="ru-RU" sz="470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sym typeface="+mn-ea"/>
              </a:rPr>
              <a:t>У одноклітинних організмів адаптація стосується клітини як цілого організму.</a:t>
            </a:r>
            <a:endParaRPr lang="uk-UA" altLang="ru-RU" sz="470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endParaRPr lang="uk-UA" altLang="ru-RU" sz="470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Изображение 3" descr="Без названия (10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1425" y="3898900"/>
            <a:ext cx="6689090" cy="2452370"/>
          </a:xfrm>
          <a:prstGeom prst="rect">
            <a:avLst/>
          </a:prstGeom>
        </p:spPr>
      </p:pic>
      <p:pic>
        <p:nvPicPr>
          <p:cNvPr id="5" name="Изображение 4" descr="Без названия (1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1425" y="426720"/>
            <a:ext cx="6689090" cy="263969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590675" y="2373630"/>
            <a:ext cx="8749665" cy="3693160"/>
          </a:xfrm>
        </p:spPr>
        <p:txBody>
          <a:bodyPr/>
          <a:p>
            <a:endParaRPr lang="ru-RU" alt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r>
              <a:rPr lang="uk-UA" altLang="ru-RU"/>
              <a:t>Приклад клітинної адаптації</a:t>
            </a:r>
            <a:r>
              <a:rPr lang="en-US" altLang="ru-RU"/>
              <a:t>: </a:t>
            </a:r>
            <a:r>
              <a:rPr lang="uk-UA" altLang="ru-RU"/>
              <a:t>втрата ядра у еритроцитів людини та у інших ссавців</a:t>
            </a:r>
            <a:endParaRPr lang="uk-UA" altLang="ru-RU"/>
          </a:p>
        </p:txBody>
      </p:sp>
      <p:pic>
        <p:nvPicPr>
          <p:cNvPr id="4" name="Изображение 3" descr="Без названия (1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90675" y="2373630"/>
            <a:ext cx="8749030" cy="36925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236855"/>
            <a:ext cx="9144000" cy="1854200"/>
          </a:xfrm>
        </p:spPr>
        <p:txBody>
          <a:bodyPr>
            <a:normAutofit fontScale="90000"/>
          </a:bodyPr>
          <a:p>
            <a:pPr algn="ctr"/>
            <a:r>
              <a:rPr lang="uk-UA" altLang="ru-RU" b="1" i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Напрями клітинних адаптацій</a:t>
            </a:r>
            <a:endParaRPr lang="uk-UA" altLang="ru-RU" b="1" i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24535" y="2091055"/>
            <a:ext cx="6579235" cy="4478655"/>
          </a:xfrm>
        </p:spPr>
        <p:txBody>
          <a:bodyPr>
            <a:noAutofit/>
          </a:bodyPr>
          <a:p>
            <a:pPr algn="l"/>
            <a:r>
              <a:rPr lang="uk-UA" altLang="ru-RU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Відновлення втрачених або пошкоджених частин клітини</a:t>
            </a:r>
            <a:endParaRPr lang="uk-UA" altLang="ru-RU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uk-UA" altLang="ru-RU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Захист клітини від несприятливих умов існування </a:t>
            </a:r>
            <a:endParaRPr lang="uk-UA" altLang="ru-RU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uk-UA" altLang="ru-RU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Зниження функціональної активності клітин</a:t>
            </a:r>
            <a:endParaRPr lang="uk-UA" altLang="ru-RU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uk-UA" altLang="ru-RU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Специфікація клітин відповідно умовам існування </a:t>
            </a:r>
            <a:endParaRPr lang="uk-UA" altLang="ru-RU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uk-UA" altLang="ru-RU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Формування специфічних клітинних структур</a:t>
            </a:r>
            <a:endParaRPr lang="uk-UA" altLang="ru-RU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Изображение 6" descr="Без названия (13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11060" y="2090420"/>
            <a:ext cx="4775200" cy="421195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858520"/>
          </a:xfrm>
        </p:spPr>
        <p:txBody>
          <a:bodyPr/>
          <a:p>
            <a:pPr algn="ctr"/>
            <a:r>
              <a:rPr lang="uk-UA" altLang="ru-RU"/>
              <a:t>Давайте поміркуємо</a:t>
            </a:r>
            <a:endParaRPr lang="uk-UA" altLang="ru-RU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Рисунок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3895" y="1116965"/>
            <a:ext cx="10824210" cy="54952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87070" y="478790"/>
            <a:ext cx="10998835" cy="1584325"/>
          </a:xfrm>
        </p:spPr>
        <p:txBody>
          <a:bodyPr>
            <a:noAutofit/>
          </a:bodyPr>
          <a:p>
            <a:pPr algn="just"/>
            <a:r>
              <a:rPr lang="uk-UA" altLang="ru-RU" sz="3600" i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Чарльз Дарвін сказав</a:t>
            </a:r>
            <a:r>
              <a:rPr lang="en-US" altLang="ru-RU" sz="3600" i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: “</a:t>
            </a:r>
            <a:r>
              <a:rPr lang="uk-UA" altLang="ru-RU" sz="3600" i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Виживають не найсильніші й навіть не найрозумнішіособини, а ті, які краще за всіх пристосовуються до змін</a:t>
            </a:r>
            <a:r>
              <a:rPr lang="en-US" altLang="ru-RU" sz="3600" i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”</a:t>
            </a:r>
            <a:endParaRPr lang="en-US" altLang="ru-RU" sz="3600" i="1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Изображение 3" descr="Без названия (5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5040" y="4237990"/>
            <a:ext cx="2220595" cy="2619375"/>
          </a:xfrm>
          <a:prstGeom prst="rect">
            <a:avLst/>
          </a:prstGeom>
        </p:spPr>
      </p:pic>
      <p:pic>
        <p:nvPicPr>
          <p:cNvPr id="5" name="Изображение 4" descr="Без названия (6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5170" y="4765040"/>
            <a:ext cx="6207760" cy="1973580"/>
          </a:xfrm>
          <a:prstGeom prst="rect">
            <a:avLst/>
          </a:prstGeom>
        </p:spPr>
      </p:pic>
      <p:pic>
        <p:nvPicPr>
          <p:cNvPr id="6" name="Изображение 5" descr="images (2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070" y="2063115"/>
            <a:ext cx="5347970" cy="2174875"/>
          </a:xfrm>
          <a:prstGeom prst="rect">
            <a:avLst/>
          </a:prstGeom>
        </p:spPr>
      </p:pic>
      <p:pic>
        <p:nvPicPr>
          <p:cNvPr id="7" name="Изображение 6" descr="Без названия (7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420" y="1466215"/>
            <a:ext cx="5734050" cy="3134995"/>
          </a:xfrm>
          <a:prstGeom prst="rect">
            <a:avLst/>
          </a:prstGeom>
        </p:spPr>
      </p:pic>
      <p:pic>
        <p:nvPicPr>
          <p:cNvPr id="8" name="Изображение 7" descr="Без названия (8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405" y="4386580"/>
            <a:ext cx="2705100" cy="2352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5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855" y="333375"/>
            <a:ext cx="10515600" cy="6139180"/>
          </a:xfr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rmAutofit fontScale="90000"/>
            <a:scene3d>
              <a:camera prst="orthographicFront"/>
              <a:lightRig rig="threePt" dir="t"/>
            </a:scene3d>
          </a:bodyPr>
          <a:p>
            <a:pPr algn="ctr"/>
            <a:r>
              <a:rPr lang="uk-UA" altLang="ru-RU" sz="67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молекулярному рівні адаптації можуть відбуватися дуже швидко.</a:t>
            </a:r>
            <a:br>
              <a:rPr lang="uk-UA" altLang="ru-RU" sz="67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uk-UA" altLang="ru-RU" sz="67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Невелика зміна в одній молекулі може стати причиною суттєвих змін у шансах виживання організмів.</a:t>
            </a:r>
            <a:br>
              <a:rPr lang="uk-UA" altLang="ru-RU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uk-UA" altLang="ru-RU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963930"/>
          </a:xfrm>
        </p:spPr>
        <p:txBody>
          <a:bodyPr>
            <a:normAutofit fontScale="90000"/>
          </a:bodyPr>
          <a:p>
            <a:r>
              <a:rPr lang="uk-UA" altLang="ru-RU"/>
              <a:t>Приклади адаптацій на молекулярному рівні</a:t>
            </a:r>
            <a:endParaRPr lang="uk-UA" altLang="ru-RU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122344.0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7700" y="1222375"/>
            <a:ext cx="10939145" cy="53473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6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5284470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pPr algn="ctr"/>
            <a:r>
              <a:rPr lang="uk-UA" altLang="ru-RU" sz="48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Адаптації на молекулярному рівні організації біологічних систем забезпечують формування адаптацій на вищих рівнях і спрямовані насамперед на підтримання їхнього гомеостазу</a:t>
            </a:r>
            <a:endParaRPr lang="uk-UA" altLang="ru-RU" sz="48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uk-UA" altLang="ru-RU"/>
              <a:t>Гени стійкості до антибіотиків дозволяють бактеріям та вірусам</a:t>
            </a:r>
            <a:endParaRPr lang="uk-UA" altLang="ru-RU"/>
          </a:p>
        </p:txBody>
      </p:sp>
      <p:pic>
        <p:nvPicPr>
          <p:cNvPr id="4" name="Изображение 3" descr="images (5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96560" y="2103755"/>
            <a:ext cx="5666740" cy="3976370"/>
          </a:xfrm>
          <a:prstGeom prst="rect">
            <a:avLst/>
          </a:prstGeom>
        </p:spPr>
      </p:pic>
      <p:pic>
        <p:nvPicPr>
          <p:cNvPr id="5" name="Изображение 4" descr="Без названия (9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1824990"/>
            <a:ext cx="4379595" cy="43522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024255"/>
          </a:xfrm>
        </p:spPr>
        <p:txBody>
          <a:bodyPr>
            <a:noAutofit/>
          </a:bodyPr>
          <a:p>
            <a:pPr algn="ctr"/>
            <a:r>
              <a:rPr lang="uk-UA" altLang="ru-RU"/>
              <a:t>Основні напрями адаптацій на молекулярному рівні</a:t>
            </a:r>
            <a:r>
              <a:rPr lang="en-US" altLang="ru-RU"/>
              <a:t>:</a:t>
            </a:r>
            <a:endParaRPr lang="en-US" altLang="ru-RU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01625" y="1433830"/>
          <a:ext cx="11751310" cy="4743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68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r>
              <a:rPr lang="uk-UA" altLang="ru-RU" sz="6000" i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Адаптації на клітинному рівні</a:t>
            </a:r>
            <a:br>
              <a:rPr lang="uk-UA" altLang="ru-RU"/>
            </a:br>
            <a:endParaRPr lang="uk-UA" altLang="ru-RU"/>
          </a:p>
        </p:txBody>
      </p:sp>
      <p:pic>
        <p:nvPicPr>
          <p:cNvPr id="5" name="Изображение 4" descr="Autophagy_1140-1140x5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110" y="1584325"/>
            <a:ext cx="9289415" cy="469963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4841875" cy="5942330"/>
          </a:xfrm>
        </p:spPr>
        <p:txBody>
          <a:bodyPr anchor="ctr" anchorCtr="0">
            <a:noAutofit/>
          </a:bodyPr>
          <a:p>
            <a:pPr algn="just"/>
            <a:r>
              <a:rPr lang="uk-UA" altLang="ru-RU" sz="360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Клітинна адаптація - це пристосування клітин до умов навколишнього середовища, направлені на виживання та відтворення. </a:t>
            </a:r>
            <a:endParaRPr lang="uk-UA" altLang="ru-RU" sz="360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Изображение 3" descr="клетка-человека-иллюстрация-d-клетки-14430087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1855" y="746760"/>
            <a:ext cx="5697220" cy="57277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1367</Words>
  <Application>WPS Presentation</Application>
  <PresentationFormat>宽屏</PresentationFormat>
  <Paragraphs>41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Arial</vt:lpstr>
      <vt:lpstr>SimSun</vt:lpstr>
      <vt:lpstr>Wingdings</vt:lpstr>
      <vt:lpstr>Calibri Light</vt:lpstr>
      <vt:lpstr>Arial Unicode MS</vt:lpstr>
      <vt:lpstr>Microsoft YaHei</vt:lpstr>
      <vt:lpstr>Calibri</vt:lpstr>
      <vt:lpstr>SimHei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Анатолий</cp:lastModifiedBy>
  <cp:revision>2</cp:revision>
  <dcterms:created xsi:type="dcterms:W3CDTF">2023-01-22T14:10:44Z</dcterms:created>
  <dcterms:modified xsi:type="dcterms:W3CDTF">2023-01-22T17:40:02Z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1049-11.2.0.11440</vt:lpwstr>
  </property>
  <property fmtid="{D5CDD505-2E9C-101B-9397-08002B2CF9AE}" pid="3" name="ICV">
    <vt:lpwstr>C92C17174D9840569E4CF63266DAED6D</vt:lpwstr>
  </property>
</Properties>
</file>