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Математика </a:t>
            </a:r>
            <a:b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Урок </a:t>
            </a:r>
            <a:r>
              <a:rPr lang="uk-UA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70</a:t>
            </a:r>
            <a:endParaRPr lang="ru-RU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Тема. Досліджуємо кут.</a:t>
            </a:r>
          </a:p>
          <a:p>
            <a:r>
              <a:rPr lang="uk-UA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 с.73 підручника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Без назван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214290"/>
            <a:ext cx="6500858" cy="3500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5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8596" y="339307"/>
            <a:ext cx="7786742" cy="609008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Домашнє завдання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С.73 підручника, завдання 4 – накреслити одну з фігур в зошит(зі своїми розмірами) і позначити і записати кути.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Содержимое 5" descr="7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 rot="5400000">
            <a:off x="1893077" y="-892999"/>
            <a:ext cx="5214972" cy="7858182"/>
          </a:xfrm>
        </p:spPr>
      </p:pic>
      <p:sp>
        <p:nvSpPr>
          <p:cNvPr id="8" name="TextBox 7"/>
          <p:cNvSpPr txBox="1"/>
          <p:nvPr/>
        </p:nvSpPr>
        <p:spPr>
          <a:xfrm>
            <a:off x="2500298" y="571480"/>
            <a:ext cx="41434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23 січня </a:t>
            </a:r>
          </a:p>
          <a:p>
            <a:pPr algn="ctr"/>
            <a:r>
              <a:rPr lang="uk-UA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Класна робота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8662" y="1928802"/>
            <a:ext cx="407196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16 – 7 =</a:t>
            </a:r>
          </a:p>
          <a:p>
            <a:r>
              <a:rPr lang="uk-UA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29 + 6 =</a:t>
            </a:r>
          </a:p>
          <a:p>
            <a:r>
              <a:rPr lang="uk-UA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21 – 6 =</a:t>
            </a:r>
          </a:p>
          <a:p>
            <a:r>
              <a:rPr lang="uk-UA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58 + 6 =</a:t>
            </a:r>
          </a:p>
          <a:p>
            <a:r>
              <a:rPr lang="uk-UA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 – 5 =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071538" y="5214950"/>
          <a:ext cx="6548460" cy="1371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9692"/>
                <a:gridCol w="1309692"/>
                <a:gridCol w="1309692"/>
                <a:gridCol w="1309692"/>
                <a:gridCol w="1309692"/>
              </a:tblGrid>
              <a:tr h="731001">
                <a:tc>
                  <a:txBody>
                    <a:bodyPr/>
                    <a:lstStyle/>
                    <a:p>
                      <a:pPr algn="ctr"/>
                      <a:r>
                        <a:rPr lang="uk-UA" sz="3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7715">
                <a:tc>
                  <a:txBody>
                    <a:bodyPr/>
                    <a:lstStyle/>
                    <a:p>
                      <a:pPr algn="ctr"/>
                      <a:r>
                        <a:rPr lang="uk-UA" sz="3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857488" y="1857364"/>
          <a:ext cx="1285884" cy="642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493"/>
                <a:gridCol w="701391"/>
              </a:tblGrid>
              <a:tr h="642942">
                <a:tc>
                  <a:txBody>
                    <a:bodyPr/>
                    <a:lstStyle/>
                    <a:p>
                      <a:r>
                        <a:rPr lang="uk-UA" sz="3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857488" y="2571744"/>
          <a:ext cx="128588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2"/>
                <a:gridCol w="642942"/>
              </a:tblGrid>
              <a:tr h="571504">
                <a:tc>
                  <a:txBody>
                    <a:bodyPr/>
                    <a:lstStyle/>
                    <a:p>
                      <a:r>
                        <a:rPr lang="uk-UA" sz="3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2857488" y="3214686"/>
          <a:ext cx="1357322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661"/>
                <a:gridCol w="678661"/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3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857488" y="3929066"/>
          <a:ext cx="1357322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2"/>
                <a:gridCol w="714380"/>
              </a:tblGrid>
              <a:tr h="500066">
                <a:tc>
                  <a:txBody>
                    <a:bodyPr/>
                    <a:lstStyle/>
                    <a:p>
                      <a:r>
                        <a:rPr lang="uk-UA" sz="3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857488" y="4572008"/>
          <a:ext cx="128588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2"/>
                <a:gridCol w="642942"/>
              </a:tblGrid>
              <a:tr h="500066">
                <a:tc>
                  <a:txBody>
                    <a:bodyPr/>
                    <a:lstStyle/>
                    <a:p>
                      <a:r>
                        <a:rPr lang="uk-UA" sz="3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6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6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7" name="Рисунок 16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2040306"/>
            <a:ext cx="3357586" cy="2531702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Встанови відповідність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изображение_viber_2023-01-22_21-57-27-669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57224" y="1428736"/>
            <a:ext cx="7215238" cy="4873625"/>
          </a:xfrm>
        </p:spPr>
      </p:pic>
      <p:cxnSp>
        <p:nvCxnSpPr>
          <p:cNvPr id="8" name="Прямая со стрелкой 7"/>
          <p:cNvCxnSpPr/>
          <p:nvPr/>
        </p:nvCxnSpPr>
        <p:spPr>
          <a:xfrm>
            <a:off x="1571604" y="3500438"/>
            <a:ext cx="1857388" cy="1428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071802" y="3429000"/>
            <a:ext cx="4000528" cy="15716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6200000" flipH="1">
            <a:off x="4357686" y="4214818"/>
            <a:ext cx="135732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0800000" flipV="1">
            <a:off x="2214546" y="3500438"/>
            <a:ext cx="4643470" cy="13573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изображение_viber_2023-01-22_22-17-09-999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14282" y="357166"/>
            <a:ext cx="7929618" cy="607222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Поміркуй. Що спільного?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otdelka-uglov-v-kvartire-dizajn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42906" y="1600200"/>
            <a:ext cx="7600994" cy="504351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 (1)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8596" y="357166"/>
            <a:ext cx="7786742" cy="550072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7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 rot="5400000">
            <a:off x="1821639" y="-321493"/>
            <a:ext cx="5286410" cy="8072496"/>
          </a:xfrm>
        </p:spPr>
      </p:pic>
      <p:sp>
        <p:nvSpPr>
          <p:cNvPr id="10" name="TextBox 9"/>
          <p:cNvSpPr txBox="1"/>
          <p:nvPr/>
        </p:nvSpPr>
        <p:spPr>
          <a:xfrm>
            <a:off x="928662" y="2428868"/>
            <a:ext cx="2143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1214414" y="1643050"/>
            <a:ext cx="2643206" cy="19288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214414" y="3571876"/>
            <a:ext cx="3000396" cy="8572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8596" y="3214686"/>
            <a:ext cx="85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/>
              <a:t>О</a:t>
            </a:r>
            <a:endParaRPr lang="ru-RU" sz="4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857488" y="1285860"/>
            <a:ext cx="7143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86116" y="4357694"/>
            <a:ext cx="7143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0034" y="5072074"/>
            <a:ext cx="80724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Точка О – вершина кута.</a:t>
            </a:r>
          </a:p>
          <a:p>
            <a:r>
              <a:rPr lang="uk-UA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Промінь ОА і ОС – сторони кута.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5400000">
            <a:off x="5000628" y="1714488"/>
            <a:ext cx="357190" cy="357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000628" y="2071678"/>
            <a:ext cx="35719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429256" y="1500174"/>
            <a:ext cx="1714512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uk-UA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кут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rot="10800000" flipV="1">
            <a:off x="5000628" y="2500306"/>
            <a:ext cx="357190" cy="2857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5000628" y="2786058"/>
            <a:ext cx="35719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357818" y="2285992"/>
            <a:ext cx="1571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АОС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rot="5400000">
            <a:off x="5072066" y="3214686"/>
            <a:ext cx="285752" cy="2857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5072066" y="3500438"/>
            <a:ext cx="35719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357818" y="3000372"/>
            <a:ext cx="857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6" grpId="0"/>
      <p:bldP spid="17" grpId="0"/>
      <p:bldP spid="18" grpId="0"/>
      <p:bldP spid="27" grpId="0"/>
      <p:bldP spid="32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uk-UA" sz="8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8800" b="1" dirty="0" err="1" smtClean="0">
                <a:latin typeface="Times New Roman" pitchFamily="18" charset="0"/>
                <a:cs typeface="Times New Roman" pitchFamily="18" charset="0"/>
              </a:rPr>
              <a:t>Руханка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2082792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Робота за підручником с.73, завдання 5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изображение_viber_2023-01-22_23-00-34-413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 rot="16200000">
            <a:off x="1565233" y="993710"/>
            <a:ext cx="4656214" cy="70723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107</TotalTime>
  <Words>114</Words>
  <PresentationFormat>Экран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Математика  Урок № 70</vt:lpstr>
      <vt:lpstr>Слайд 2</vt:lpstr>
      <vt:lpstr>       Встанови відповідність</vt:lpstr>
      <vt:lpstr>Слайд 4</vt:lpstr>
      <vt:lpstr>Поміркуй. Що спільного?</vt:lpstr>
      <vt:lpstr>Слайд 6</vt:lpstr>
      <vt:lpstr>Слайд 7</vt:lpstr>
      <vt:lpstr>Слайд 8</vt:lpstr>
      <vt:lpstr>Робота за підручником с.73, завдання 5</vt:lpstr>
      <vt:lpstr>Слайд 10</vt:lpstr>
      <vt:lpstr>Домашнє завдання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  Урок № 70</dc:title>
  <dc:creator>V&amp;V</dc:creator>
  <cp:lastModifiedBy>V&amp;V</cp:lastModifiedBy>
  <cp:revision>13</cp:revision>
  <dcterms:created xsi:type="dcterms:W3CDTF">2023-01-22T19:12:51Z</dcterms:created>
  <dcterms:modified xsi:type="dcterms:W3CDTF">2023-01-22T21:11:24Z</dcterms:modified>
</cp:coreProperties>
</file>