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jpg" ContentType="image/jpeg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notesMasters/notesMaster1.xml" ContentType="application/vnd.openxmlformats-officedocument.presentationml.notesMaster+xml"/>
  <Override PartName="/ppt/commentAuthors.xml" ContentType="application/vnd.openxmlformats-officedocument.presentationml.commentAuthors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officeDocument/2006/relationships/extended-properties" Target="docProps/app.xml"/><Relationship Id="rId2" Type="http://schemas.openxmlformats.org/package/2006/relationships/metadata/core-properties" Target="docProps/core.xml"/><Relationship Id="rId1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15"/>
  </p:notesMasterIdLst>
  <p:sldIdLst>
    <p:sldId id="258" r:id="rId2"/>
    <p:sldId id="1137" r:id="rId3"/>
    <p:sldId id="1151" r:id="rId4"/>
    <p:sldId id="1152" r:id="rId5"/>
    <p:sldId id="1153" r:id="rId6"/>
    <p:sldId id="1154" r:id="rId7"/>
    <p:sldId id="1155" r:id="rId8"/>
    <p:sldId id="1097" r:id="rId9"/>
    <p:sldId id="1156" r:id="rId10"/>
    <p:sldId id="1138" r:id="rId11"/>
    <p:sldId id="1157" r:id="rId12"/>
    <p:sldId id="1159" r:id="rId13"/>
    <p:sldId id="1126" r:id="rId14"/>
  </p:sldIdLst>
  <p:sldSz cx="12192000" cy="6858000"/>
  <p:notesSz cx="6858000" cy="9144000"/>
  <p:defaultTextStyle>
    <a:defPPr>
      <a:defRPr lang="ru-RU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commentAuthors.xml><?xml version="1.0" encoding="utf-8"?>
<p:cmAuthorLst xmlns:a="http://schemas.openxmlformats.org/drawingml/2006/main" xmlns:r="http://schemas.openxmlformats.org/officeDocument/2006/relationships" xmlns:p="http://schemas.openxmlformats.org/presentationml/2006/main">
  <p:cmAuthor id="1" name="Василь Цупа" initials="ВЦ" lastIdx="1" clrIdx="0">
    <p:extLst>
      <p:ext uri="{19B8F6BF-5375-455C-9EA6-DF929625EA0E}">
        <p15:presenceInfo xmlns:p15="http://schemas.microsoft.com/office/powerpoint/2012/main" userId="c59f40493c0fa59e" providerId="Windows Live"/>
      </p:ext>
    </p:extLst>
  </p:cmAuthor>
</p:cmAuthorLst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clrMru>
    <a:srgbClr val="00B050"/>
    <a:srgbClr val="FFB441"/>
    <a:srgbClr val="295FFF"/>
    <a:srgbClr val="FFFF00"/>
    <a:srgbClr val="709E32"/>
    <a:srgbClr val="002060"/>
    <a:srgbClr val="2F3242"/>
    <a:srgbClr val="1694E9"/>
    <a:srgbClr val="000000"/>
    <a:srgbClr val="C55A11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Помірний стиль 2 – акцент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  <a:tblStyle styleId="{21E4AEA4-8DFA-4A89-87EB-49C32662AFE0}" styleName="Помірний стиль 2 – акцент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2">
              <a:tint val="20000"/>
            </a:schemeClr>
          </a:solidFill>
        </a:fill>
      </a:tcStyle>
    </a:wholeTbl>
    <a:band1H>
      <a:tcStyle>
        <a:tcBdr/>
        <a:fill>
          <a:solidFill>
            <a:schemeClr val="accent2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2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2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2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2"/>
          </a:solidFill>
        </a:fill>
      </a:tcStyle>
    </a:firstRow>
  </a:tblStyle>
  <a:tblStyle styleId="{00A15C55-8517-42AA-B614-E9B94910E393}" styleName="Помірний стиль 2 – акцент 4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4">
              <a:tint val="20000"/>
            </a:schemeClr>
          </a:solidFill>
        </a:fill>
      </a:tcStyle>
    </a:wholeTbl>
    <a:band1H>
      <a:tcStyle>
        <a:tcBdr/>
        <a:fill>
          <a:solidFill>
            <a:schemeClr val="accent4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4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4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4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4"/>
          </a:solidFill>
        </a:fill>
      </a:tcStyle>
    </a:firstRow>
  </a:tblStyle>
  <a:tblStyle styleId="{93296810-A885-4BE3-A3E7-6D5BEEA58F35}" styleName="Помірний стиль 2 – акцент 6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6">
              <a:tint val="20000"/>
            </a:schemeClr>
          </a:solidFill>
        </a:fill>
      </a:tcStyle>
    </a:wholeTbl>
    <a:band1H>
      <a:tcStyle>
        <a:tcBdr/>
        <a:fill>
          <a:solidFill>
            <a:schemeClr val="accent6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6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6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6"/>
          </a:solidFill>
        </a:fill>
      </a:tcStyle>
    </a:firstRow>
  </a:tblStyle>
  <a:tblStyle styleId="{073A0DAA-6AF3-43AB-8588-CEC1D06C72B9}" styleName="Помірний стиль 2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dk1">
              <a:tint val="20000"/>
            </a:schemeClr>
          </a:solidFill>
        </a:fill>
      </a:tcStyle>
    </a:wholeTbl>
    <a:band1H>
      <a:tcStyle>
        <a:tcBdr/>
        <a:fill>
          <a:solidFill>
            <a:schemeClr val="dk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dk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dk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dk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dk1"/>
          </a:solidFill>
        </a:fill>
      </a:tcStyle>
    </a:firstRow>
  </a:tblStyle>
  <a:tblStyle styleId="{68D230F3-CF80-4859-8CE7-A43EE81993B5}" styleName="Світлий стиль 1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12700" cmpd="sng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127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E8B1032C-EA38-4F05-BA0D-38AFFFC7BED3}" styleName="Світлий стиль 3 – акцент 6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6"/>
              </a:solidFill>
            </a:ln>
          </a:left>
          <a:right>
            <a:ln w="12700" cmpd="sng">
              <a:solidFill>
                <a:schemeClr val="accent6"/>
              </a:solidFill>
            </a:ln>
          </a:right>
          <a:top>
            <a:ln w="12700" cmpd="sng">
              <a:solidFill>
                <a:schemeClr val="accent6"/>
              </a:solidFill>
            </a:ln>
          </a:top>
          <a:bottom>
            <a:ln w="12700" cmpd="sng">
              <a:solidFill>
                <a:schemeClr val="accent6"/>
              </a:solidFill>
            </a:ln>
          </a:bottom>
          <a:insideH>
            <a:ln w="12700" cmpd="sng">
              <a:solidFill>
                <a:schemeClr val="accent6"/>
              </a:solidFill>
            </a:ln>
          </a:insideH>
          <a:insideV>
            <a:ln w="12700" cmpd="sng">
              <a:solidFill>
                <a:schemeClr val="accent6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6">
              <a:alpha val="20000"/>
            </a:schemeClr>
          </a:solidFill>
        </a:fill>
      </a:tcStyle>
    </a:band1H>
    <a:band1V>
      <a:tcStyle>
        <a:tcBdr/>
        <a:fill>
          <a:solidFill>
            <a:schemeClr val="accent6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6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6"/>
              </a:solidFill>
            </a:ln>
          </a:bottom>
        </a:tcBdr>
        <a:fill>
          <a:noFill/>
        </a:fill>
      </a:tcStyle>
    </a:firstRow>
  </a:tblStyle>
  <a:tblStyle styleId="{17292A2E-F333-43FB-9621-5CBBE7FDCDCB}" styleName="Світлий стиль 2 – акцент 4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4"/>
            </a:lnRef>
          </a:top>
          <a:bottom>
            <a:lnRef idx="1">
              <a:schemeClr val="accent4"/>
            </a:lnRef>
          </a:bottom>
        </a:tcBdr>
      </a:tcStyle>
    </a:band1H>
    <a:band1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1V>
    <a:band2V>
      <a:tcStyle>
        <a:tcBdr>
          <a:left>
            <a:lnRef idx="1">
              <a:schemeClr val="accent4"/>
            </a:lnRef>
          </a:left>
          <a:right>
            <a:lnRef idx="1">
              <a:schemeClr val="accent4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4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4"/>
        </a:fillRef>
      </a:tcStyle>
    </a:firstRow>
  </a:tblStyle>
  <a:tblStyle styleId="{5DA37D80-6434-44D0-A028-1B22A696006F}" styleName="Світлий стиль 3 – акцент 2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2"/>
              </a:solidFill>
            </a:ln>
          </a:left>
          <a:right>
            <a:ln w="12700" cmpd="sng">
              <a:solidFill>
                <a:schemeClr val="accent2"/>
              </a:solidFill>
            </a:ln>
          </a:right>
          <a:top>
            <a:ln w="12700" cmpd="sng">
              <a:solidFill>
                <a:schemeClr val="accent2"/>
              </a:solidFill>
            </a:ln>
          </a:top>
          <a:bottom>
            <a:ln w="12700" cmpd="sng">
              <a:solidFill>
                <a:schemeClr val="accent2"/>
              </a:solidFill>
            </a:ln>
          </a:bottom>
          <a:insideH>
            <a:ln w="12700" cmpd="sng">
              <a:solidFill>
                <a:schemeClr val="accent2"/>
              </a:solidFill>
            </a:ln>
          </a:insideH>
          <a:insideV>
            <a:ln w="12700" cmpd="sng">
              <a:solidFill>
                <a:schemeClr val="accent2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2">
              <a:alpha val="20000"/>
            </a:schemeClr>
          </a:solidFill>
        </a:fill>
      </a:tcStyle>
    </a:band1H>
    <a:band1V>
      <a:tcStyle>
        <a:tcBdr/>
        <a:fill>
          <a:solidFill>
            <a:schemeClr val="accent2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2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2"/>
              </a:solidFill>
            </a:ln>
          </a:bottom>
        </a:tcBdr>
        <a:fill>
          <a:noFill/>
        </a:fill>
      </a:tcStyle>
    </a:firstRow>
  </a:tblStyle>
  <a:tblStyle styleId="{2D5ABB26-0587-4C30-8999-92F81FD0307C}" styleName="Без стилю та сітки">
    <a:wholeTbl>
      <a:tcTxStyle>
        <a:fontRef idx="minor">
          <a:scrgbClr r="0" g="0" b="0"/>
        </a:fontRef>
        <a:schemeClr val="tx1"/>
      </a:tcTxStyle>
      <a:tcStyle>
        <a:tcBdr>
          <a:left>
            <a:ln>
              <a:noFill/>
            </a:ln>
          </a:left>
          <a:right>
            <a:ln>
              <a:noFill/>
            </a:ln>
          </a:right>
          <a:top>
            <a:ln>
              <a:noFill/>
            </a:ln>
          </a:top>
          <a:bottom>
            <a:ln>
              <a:noFill/>
            </a:ln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</a:tblStyle>
  <a:tblStyle styleId="{5940675A-B579-460E-94D1-54222C63F5DA}" styleName="Без стилю та сітки таблиці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tx1"/>
              </a:solidFill>
            </a:ln>
          </a:left>
          <a:right>
            <a:ln w="12700" cmpd="sng">
              <a:solidFill>
                <a:schemeClr val="tx1"/>
              </a:solidFill>
            </a:ln>
          </a:right>
          <a:top>
            <a:ln w="12700" cmpd="sng">
              <a:solidFill>
                <a:schemeClr val="tx1"/>
              </a:solidFill>
            </a:ln>
          </a:top>
          <a:bottom>
            <a:ln w="12700" cmpd="sng">
              <a:solidFill>
                <a:schemeClr val="tx1"/>
              </a:solidFill>
            </a:ln>
          </a:bottom>
          <a:insideH>
            <a:ln w="12700" cmpd="sng">
              <a:solidFill>
                <a:schemeClr val="tx1"/>
              </a:solidFill>
            </a:ln>
          </a:insideH>
          <a:insideV>
            <a:ln w="12700" cmpd="sng">
              <a:solidFill>
                <a:schemeClr val="tx1"/>
              </a:solidFill>
            </a:ln>
          </a:insideV>
        </a:tcBdr>
        <a:fill>
          <a:noFill/>
        </a:fill>
      </a:tcStyle>
    </a:wholeTbl>
  </a:tblStyle>
  <a:tblStyle styleId="{638B1855-1B75-4FBE-930C-398BA8C253C6}" styleName="Стиль із теми 2 – акцент 6">
    <a:tblBg>
      <a:fillRef idx="3">
        <a:schemeClr val="accent6"/>
      </a:fillRef>
      <a:effectRef idx="3">
        <a:schemeClr val="accent6"/>
      </a:effectRef>
    </a:tblBg>
    <a:wholeTbl>
      <a:tcTxStyle>
        <a:fontRef idx="minor">
          <a:scrgbClr r="0" g="0" b="0"/>
        </a:fontRef>
        <a:schemeClr val="lt1"/>
      </a:tcTxStyle>
      <a:tcStyle>
        <a:tcBdr>
          <a:left>
            <a:lnRef idx="1">
              <a:schemeClr val="accent6">
                <a:tint val="50000"/>
              </a:schemeClr>
            </a:lnRef>
          </a:left>
          <a:right>
            <a:lnRef idx="1">
              <a:schemeClr val="accent6">
                <a:tint val="50000"/>
              </a:schemeClr>
            </a:lnRef>
          </a:right>
          <a:top>
            <a:lnRef idx="1">
              <a:schemeClr val="accent6">
                <a:tint val="50000"/>
              </a:schemeClr>
            </a:lnRef>
          </a:top>
          <a:bottom>
            <a:lnRef idx="1">
              <a:schemeClr val="accent6">
                <a:tint val="50000"/>
              </a:schemeClr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lt1">
              <a:alpha val="20000"/>
            </a:schemeClr>
          </a:solidFill>
        </a:fill>
      </a:tcStyle>
    </a:band1H>
    <a:band1V>
      <a:tcStyle>
        <a:tcBdr/>
        <a:fill>
          <a:solidFill>
            <a:schemeClr val="lt1">
              <a:alpha val="20000"/>
            </a:schemeClr>
          </a:solidFill>
        </a:fill>
      </a:tcStyle>
    </a:band1V>
    <a:lastCol>
      <a:tcTxStyle b="on"/>
      <a:tcStyle>
        <a:tcBdr>
          <a:left>
            <a:lnRef idx="2">
              <a:schemeClr val="lt1"/>
            </a:lnRef>
          </a:left>
        </a:tcBdr>
      </a:tcStyle>
    </a:lastCol>
    <a:firstCol>
      <a:tcTxStyle b="on"/>
      <a:tcStyle>
        <a:tcBdr>
          <a:right>
            <a:lnRef idx="2">
              <a:schemeClr val="lt1"/>
            </a:lnRef>
          </a:right>
        </a:tcBdr>
      </a:tcStyle>
    </a:firstCol>
    <a:lastRow>
      <a:tcTxStyle b="on"/>
      <a:tcStyle>
        <a:tcBdr>
          <a:top>
            <a:lnRef idx="2">
              <a:schemeClr val="lt1"/>
            </a:lnRef>
          </a:top>
        </a:tcBdr>
        <a:fill>
          <a:noFill/>
        </a:fill>
      </a:tcStyle>
    </a:lastRow>
    <a:seCell>
      <a:tcStyle>
        <a:tcBdr>
          <a:left>
            <a:ln>
              <a:noFill/>
            </a:ln>
          </a:left>
          <a:top>
            <a:ln>
              <a:noFill/>
            </a:ln>
          </a:top>
        </a:tcBdr>
      </a:tcStyle>
    </a:seCell>
    <a:swCell>
      <a:tcStyle>
        <a:tcBdr>
          <a:right>
            <a:ln>
              <a:noFill/>
            </a:ln>
          </a:right>
          <a:top>
            <a:ln>
              <a:noFill/>
            </a:ln>
          </a:top>
        </a:tcBdr>
      </a:tcStyle>
    </a:swCell>
    <a:firstRow>
      <a:tcTxStyle b="on"/>
      <a:tcStyle>
        <a:tcBdr>
          <a:bottom>
            <a:lnRef idx="3">
              <a:schemeClr val="lt1"/>
            </a:lnRef>
          </a:bottom>
        </a:tcBdr>
        <a:fill>
          <a:noFill/>
        </a:fill>
      </a:tcStyle>
    </a:firstRow>
    <a:neCell>
      <a:tcStyle>
        <a:tcBdr>
          <a:bottom>
            <a:ln>
              <a:noFill/>
            </a:ln>
          </a:bottom>
        </a:tcBdr>
      </a:tcStyle>
    </a:neCell>
  </a:tblStyle>
  <a:tblStyle styleId="{5A111915-BE36-4E01-A7E5-04B1672EAD32}" styleName="Світлий стиль 2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  <a:insideH>
            <a:ln>
              <a:noFill/>
            </a:ln>
          </a:insideH>
          <a:insideV>
            <a:ln>
              <a:noFill/>
            </a:ln>
          </a:insideV>
        </a:tcBdr>
        <a:fill>
          <a:noFill/>
        </a:fill>
      </a:tcStyle>
    </a:wholeTbl>
    <a:band1H>
      <a:tcStyle>
        <a:tcBdr>
          <a:top>
            <a:lnRef idx="1">
              <a:schemeClr val="accent5"/>
            </a:lnRef>
          </a:top>
          <a:bottom>
            <a:lnRef idx="1">
              <a:schemeClr val="accent5"/>
            </a:lnRef>
          </a:bottom>
        </a:tcBdr>
      </a:tcStyle>
    </a:band1H>
    <a:band1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1V>
    <a:band2V>
      <a:tcStyle>
        <a:tcBdr>
          <a:left>
            <a:lnRef idx="1">
              <a:schemeClr val="accent5"/>
            </a:lnRef>
          </a:left>
          <a:right>
            <a:lnRef idx="1">
              <a:schemeClr val="accent5"/>
            </a:lnRef>
          </a:right>
        </a:tcBdr>
      </a:tcStyle>
    </a:band2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</a:tcStyle>
    </a:lastRow>
    <a:firstRow>
      <a:tcTxStyle b="on">
        <a:fontRef idx="minor">
          <a:scrgbClr r="0" g="0" b="0"/>
        </a:fontRef>
        <a:schemeClr val="bg1"/>
      </a:tcTxStyle>
      <a:tcStyle>
        <a:tcBdr/>
        <a:fillRef idx="1">
          <a:schemeClr val="accent5"/>
        </a:fillRef>
      </a:tcStyle>
    </a:firstRow>
  </a:tblStyle>
  <a:tblStyle styleId="{BDBED569-4797-4DF1-A0F4-6AAB3CD982D8}" styleName="Світлий стиль 3 – акцент 5">
    <a:wholeTbl>
      <a:tcTxStyle>
        <a:fontRef idx="minor">
          <a:scrgbClr r="0" g="0" b="0"/>
        </a:fontRef>
        <a:schemeClr val="tx1"/>
      </a:tcTxStyle>
      <a:tcStyle>
        <a:tcBdr>
          <a:left>
            <a:ln w="12700" cmpd="sng">
              <a:solidFill>
                <a:schemeClr val="accent5"/>
              </a:solidFill>
            </a:ln>
          </a:left>
          <a:right>
            <a:ln w="12700" cmpd="sng">
              <a:solidFill>
                <a:schemeClr val="accent5"/>
              </a:solidFill>
            </a:ln>
          </a:right>
          <a:top>
            <a:ln w="12700" cmpd="sng">
              <a:solidFill>
                <a:schemeClr val="accent5"/>
              </a:solidFill>
            </a:ln>
          </a:top>
          <a:bottom>
            <a:ln w="12700" cmpd="sng">
              <a:solidFill>
                <a:schemeClr val="accent5"/>
              </a:solidFill>
            </a:ln>
          </a:bottom>
          <a:insideH>
            <a:ln w="12700" cmpd="sng">
              <a:solidFill>
                <a:schemeClr val="accent5"/>
              </a:solidFill>
            </a:ln>
          </a:insideH>
          <a:insideV>
            <a:ln w="12700" cmpd="sng">
              <a:solidFill>
                <a:schemeClr val="accent5"/>
              </a:solidFill>
            </a:ln>
          </a:insideV>
        </a:tcBdr>
        <a:fill>
          <a:noFill/>
        </a:fill>
      </a:tcStyle>
    </a:wholeTbl>
    <a:band1H>
      <a:tcStyle>
        <a:tcBdr/>
        <a:fill>
          <a:solidFill>
            <a:schemeClr val="accent5">
              <a:alpha val="20000"/>
            </a:schemeClr>
          </a:solidFill>
        </a:fill>
      </a:tcStyle>
    </a:band1H>
    <a:band1V>
      <a:tcStyle>
        <a:tcBdr/>
        <a:fill>
          <a:solidFill>
            <a:schemeClr val="accent5">
              <a:alpha val="20000"/>
            </a:schemeClr>
          </a:solidFill>
        </a:fill>
      </a:tcStyle>
    </a:band1V>
    <a:lastCol>
      <a:tcTxStyle b="on"/>
      <a:tcStyle>
        <a:tcBdr/>
      </a:tcStyle>
    </a:lastCol>
    <a:firstCol>
      <a:tcTxStyle b="on"/>
      <a:tcStyle>
        <a:tcBdr/>
      </a:tcStyle>
    </a:firstCol>
    <a:lastRow>
      <a:tcTxStyle b="on"/>
      <a:tcStyle>
        <a:tcBdr>
          <a:top>
            <a:ln w="50800" cmpd="dbl">
              <a:solidFill>
                <a:schemeClr val="accent5"/>
              </a:solidFill>
            </a:ln>
          </a:top>
        </a:tcBdr>
        <a:fill>
          <a:noFill/>
        </a:fill>
      </a:tcStyle>
    </a:lastRow>
    <a:firstRow>
      <a:tcTxStyle b="on"/>
      <a:tcStyle>
        <a:tcBdr>
          <a:bottom>
            <a:ln w="25400" cmpd="sng">
              <a:solidFill>
                <a:schemeClr val="accent5"/>
              </a:solidFill>
            </a:ln>
          </a:bottom>
        </a:tcBdr>
        <a:fill>
          <a:noFill/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 horzBarState="maximized">
    <p:restoredLeft sz="21421" autoAdjust="0"/>
    <p:restoredTop sz="94660"/>
  </p:normalViewPr>
  <p:slideViewPr>
    <p:cSldViewPr snapToGrid="0">
      <p:cViewPr varScale="1">
        <p:scale>
          <a:sx n="46" d="100"/>
          <a:sy n="46" d="100"/>
        </p:scale>
        <p:origin x="588" y="48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slide" Target="slides/slide12.xml"/><Relationship Id="rId18" Type="http://schemas.openxmlformats.org/officeDocument/2006/relationships/viewProps" Target="viewProp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presProps" Target="presProps.xml"/><Relationship Id="rId2" Type="http://schemas.openxmlformats.org/officeDocument/2006/relationships/slide" Target="slides/slide1.xml"/><Relationship Id="rId16" Type="http://schemas.openxmlformats.org/officeDocument/2006/relationships/commentAuthors" Target="commentAuthors.xml"/><Relationship Id="rId20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notesMaster" Target="notesMasters/notesMaster1.xml"/><Relationship Id="rId10" Type="http://schemas.openxmlformats.org/officeDocument/2006/relationships/slide" Target="slides/slide9.xml"/><Relationship Id="rId19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slide" Target="slides/slide13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хний колонтитул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3" name="Дата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202BE04B-0FEE-474E-98E3-E5C059B0E3D6}" type="datetimeFigureOut">
              <a:rPr lang="ru-RU" smtClean="0"/>
              <a:t>24.01.2023</a:t>
            </a:fld>
            <a:endParaRPr lang="ru-RU"/>
          </a:p>
        </p:txBody>
      </p:sp>
      <p:sp>
        <p:nvSpPr>
          <p:cNvPr id="4" name="Образ слайда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ru-RU"/>
          </a:p>
        </p:txBody>
      </p:sp>
      <p:sp>
        <p:nvSpPr>
          <p:cNvPr id="5" name="Заметки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2C08AAFC-F45B-4763-9C1F-8029DFCE03FE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79451000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Титульны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Подзаголовок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ru-RU"/>
              <a:t>Образец подзаголовка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0626D62-0A69-489C-AD8A-DBBB454FE69F}" type="datetime1">
              <a:rPr lang="uk-UA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995242421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Заголовок и вертикальный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6C541F5A-B942-463D-BFFB-A6C0BF2A95D9}" type="datetime1">
              <a:rPr lang="uk-UA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836421197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Вертикальный заголовок и текс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Вертикальный заголовок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Вертикальный текст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FAF5CA3-AACC-4614-BF69-00E689DA5E5C}" type="datetime1">
              <a:rPr lang="uk-UA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388756189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Заголовок и объект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E457AFC-C01B-4F35-8E90-7CDC7BDC9F41}" type="datetime1">
              <a:rPr lang="uk-UA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7944565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Заголовок раздел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41057DF8-A1C4-4191-9BCE-6255C9741248}" type="datetime1">
              <a:rPr lang="uk-UA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520646997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Два объекта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81EB527B-8C9A-436C-98CD-9931061FA41E}" type="datetime1">
              <a:rPr lang="uk-UA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54306629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Сравнение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4" name="Объект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5" name="Текст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6" name="Объект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7" name="Дата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ECCE2E25-D864-431C-9803-DC1DF816B3B2}" type="datetime1">
              <a:rPr lang="uk-UA" smtClean="0"/>
              <a:t>24.01.2023</a:t>
            </a:fld>
            <a:endParaRPr lang="ru-RU"/>
          </a:p>
        </p:txBody>
      </p:sp>
      <p:sp>
        <p:nvSpPr>
          <p:cNvPr id="8" name="Нижний колонтитул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9" name="Номер слайда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409923005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Только заголовок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Дата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041627C-B8CA-44C8-AA80-F38F7E2DC942}" type="datetime1">
              <a:rPr lang="uk-UA" smtClean="0"/>
              <a:t>24.01.2023</a:t>
            </a:fld>
            <a:endParaRPr lang="ru-RU"/>
          </a:p>
        </p:txBody>
      </p:sp>
      <p:sp>
        <p:nvSpPr>
          <p:cNvPr id="4" name="Нижний колонтитул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5" name="Номер слайда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1131058557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Пустой слайд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Дата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0A78820F-613B-4084-A210-F6071CA8AA12}" type="datetime1">
              <a:rPr lang="uk-UA" smtClean="0"/>
              <a:t>24.01.2023</a:t>
            </a:fld>
            <a:endParaRPr lang="ru-RU"/>
          </a:p>
        </p:txBody>
      </p:sp>
      <p:sp>
        <p:nvSpPr>
          <p:cNvPr id="3" name="Нижний колонтитул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4" name="Номер слайда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2979499683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Объект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Объект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7F3D5AF-C886-45A1-B5DC-5A526CB61C15}" type="datetime1">
              <a:rPr lang="uk-UA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772121819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Рисунок с подписью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ru-RU"/>
              <a:t>Образец заголовка</a:t>
            </a:r>
          </a:p>
        </p:txBody>
      </p:sp>
      <p:sp>
        <p:nvSpPr>
          <p:cNvPr id="3" name="Рисунок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ru-RU"/>
          </a:p>
        </p:txBody>
      </p:sp>
      <p:sp>
        <p:nvSpPr>
          <p:cNvPr id="4" name="Текст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ru-RU"/>
              <a:t>Образец текста</a:t>
            </a:r>
          </a:p>
        </p:txBody>
      </p:sp>
      <p:sp>
        <p:nvSpPr>
          <p:cNvPr id="5" name="Дата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543D2A21-8E22-4A57-9D96-C14531AB525D}" type="datetime1">
              <a:rPr lang="uk-UA" smtClean="0"/>
              <a:t>24.01.2023</a:t>
            </a:fld>
            <a:endParaRPr lang="ru-RU"/>
          </a:p>
        </p:txBody>
      </p:sp>
      <p:sp>
        <p:nvSpPr>
          <p:cNvPr id="6" name="Нижний колонтитул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ru-RU"/>
          </a:p>
        </p:txBody>
      </p:sp>
      <p:sp>
        <p:nvSpPr>
          <p:cNvPr id="7" name="Номер слайда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3051652846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1.pn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Заголовок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ru-RU"/>
              <a:t>Образец заголовка</a:t>
            </a:r>
          </a:p>
        </p:txBody>
      </p:sp>
      <p:sp>
        <p:nvSpPr>
          <p:cNvPr id="3" name="Текст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ru-RU"/>
              <a:t>Образец текста</a:t>
            </a:r>
          </a:p>
          <a:p>
            <a:pPr lvl="1"/>
            <a:r>
              <a:rPr lang="ru-RU"/>
              <a:t>Второй уровень</a:t>
            </a:r>
          </a:p>
          <a:p>
            <a:pPr lvl="2"/>
            <a:r>
              <a:rPr lang="ru-RU"/>
              <a:t>Третий уровень</a:t>
            </a:r>
          </a:p>
          <a:p>
            <a:pPr lvl="3"/>
            <a:r>
              <a:rPr lang="ru-RU"/>
              <a:t>Четвертый уровень</a:t>
            </a:r>
          </a:p>
          <a:p>
            <a:pPr lvl="4"/>
            <a:r>
              <a:rPr lang="ru-RU"/>
              <a:t>Пятый уровень</a:t>
            </a:r>
          </a:p>
        </p:txBody>
      </p:sp>
      <p:sp>
        <p:nvSpPr>
          <p:cNvPr id="4" name="Дата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4BFBF2D6-4F70-474E-8189-F1C29A9FD449}" type="datetime1">
              <a:rPr lang="uk-UA" smtClean="0"/>
              <a:t>24.01.2023</a:t>
            </a:fld>
            <a:endParaRPr lang="ru-RU"/>
          </a:p>
        </p:txBody>
      </p:sp>
      <p:sp>
        <p:nvSpPr>
          <p:cNvPr id="5" name="Нижний колонтитул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ru-RU"/>
          </a:p>
        </p:txBody>
      </p:sp>
      <p:sp>
        <p:nvSpPr>
          <p:cNvPr id="6" name="Номер слайда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3B2A2CC5-B2C6-4302-92FF-8C073FD1154B}" type="slidenum">
              <a:rPr lang="ru-RU" smtClean="0"/>
              <a:t>‹#›</a:t>
            </a:fld>
            <a:endParaRPr lang="ru-RU"/>
          </a:p>
        </p:txBody>
      </p:sp>
    </p:spTree>
    <p:extLst>
      <p:ext uri="{BB962C8B-B14F-4D97-AF65-F5344CB8AC3E}">
        <p14:creationId xmlns:p14="http://schemas.microsoft.com/office/powerpoint/2010/main" val="42461087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hf sldNum="0" hdr="0" ftr="0"/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ru-RU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29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0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1.png"/></Relationships>
</file>

<file path=ppt/slides/_rels/slide3.xml.rels><?xml version="1.0" encoding="UTF-8" standalone="yes"?>
<Relationships xmlns="http://schemas.openxmlformats.org/package/2006/relationships"><Relationship Id="rId8" Type="http://schemas.openxmlformats.org/officeDocument/2006/relationships/image" Target="../media/image10.png"/><Relationship Id="rId3" Type="http://schemas.openxmlformats.org/officeDocument/2006/relationships/image" Target="../media/image5.png"/><Relationship Id="rId7" Type="http://schemas.openxmlformats.org/officeDocument/2006/relationships/image" Target="../media/image9.png"/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8.png"/><Relationship Id="rId5" Type="http://schemas.openxmlformats.org/officeDocument/2006/relationships/image" Target="../media/image7.png"/><Relationship Id="rId4" Type="http://schemas.openxmlformats.org/officeDocument/2006/relationships/image" Target="../media/image6.png"/><Relationship Id="rId9" Type="http://schemas.openxmlformats.org/officeDocument/2006/relationships/image" Target="../media/image12.png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14.png"/><Relationship Id="rId2" Type="http://schemas.openxmlformats.org/officeDocument/2006/relationships/image" Target="../media/image13.jp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16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8.png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15.png"/></Relationships>
</file>

<file path=ppt/slides/_rels/slide7.xml.rels><?xml version="1.0" encoding="UTF-8" standalone="yes"?>
<Relationships xmlns="http://schemas.openxmlformats.org/package/2006/relationships"><Relationship Id="rId3" Type="http://schemas.openxmlformats.org/officeDocument/2006/relationships/image" Target="../media/image19.png"/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0.png"/></Relationships>
</file>

<file path=ppt/slides/_rels/slide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jpe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3.jpeg"/></Relationships>
</file>

<file path=ppt/slides/_rels/slide9.xml.rels><?xml version="1.0" encoding="UTF-8" standalone="yes"?>
<Relationships xmlns="http://schemas.openxmlformats.org/package/2006/relationships"><Relationship Id="rId8" Type="http://schemas.openxmlformats.org/officeDocument/2006/relationships/image" Target="../media/image27.png"/><Relationship Id="rId3" Type="http://schemas.openxmlformats.org/officeDocument/2006/relationships/image" Target="../media/image25.png"/><Relationship Id="rId7" Type="http://schemas.openxmlformats.org/officeDocument/2006/relationships/image" Target="../media/image8.png"/><Relationship Id="rId2" Type="http://schemas.openxmlformats.org/officeDocument/2006/relationships/image" Target="../media/image24.png"/><Relationship Id="rId1" Type="http://schemas.openxmlformats.org/officeDocument/2006/relationships/slideLayout" Target="../slideLayouts/slideLayout7.xml"/><Relationship Id="rId6" Type="http://schemas.openxmlformats.org/officeDocument/2006/relationships/image" Target="../media/image7.png"/><Relationship Id="rId11" Type="http://schemas.openxmlformats.org/officeDocument/2006/relationships/image" Target="../media/image28.png"/><Relationship Id="rId5" Type="http://schemas.openxmlformats.org/officeDocument/2006/relationships/image" Target="../media/image6.png"/><Relationship Id="rId10" Type="http://schemas.openxmlformats.org/officeDocument/2006/relationships/image" Target="../media/image5.png"/><Relationship Id="rId4" Type="http://schemas.openxmlformats.org/officeDocument/2006/relationships/image" Target="../media/image26.png"/><Relationship Id="rId9" Type="http://schemas.openxmlformats.org/officeDocument/2006/relationships/image" Target="../media/image9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2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>
            <a:spLocks noGrp="1"/>
          </p:cNvSpPr>
          <p:nvPr>
            <p:ph type="dt" sz="half" idx="10"/>
          </p:nvPr>
        </p:nvSpPr>
        <p:spPr>
          <a:xfrm>
            <a:off x="1260389" y="1660783"/>
            <a:ext cx="1581665" cy="373964"/>
          </a:xfrm>
        </p:spPr>
        <p:txBody>
          <a:bodyPr/>
          <a:lstStyle/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383957" y="119911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TextBox 4"/>
          <p:cNvSpPr txBox="1"/>
          <p:nvPr/>
        </p:nvSpPr>
        <p:spPr>
          <a:xfrm>
            <a:off x="952500" y="2496412"/>
            <a:ext cx="2054997" cy="156966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Урок</a:t>
            </a:r>
          </a:p>
          <a:p>
            <a:pPr algn="ctr"/>
            <a:r>
              <a:rPr lang="uk-UA" sz="4800" b="1" dirty="0">
                <a:solidFill>
                  <a:schemeClr val="bg1"/>
                </a:solidFill>
                <a:latin typeface="Monotype Corsiva" panose="03010101010201010101" pitchFamily="66" charset="0"/>
              </a:rPr>
              <a:t>№93-95</a:t>
            </a:r>
            <a:endParaRPr lang="ru-RU" sz="4800" b="1" dirty="0">
              <a:solidFill>
                <a:schemeClr val="bg1"/>
              </a:solidFill>
              <a:latin typeface="Monotype Corsiva" panose="03010101010201010101" pitchFamily="66" charset="0"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3418114" y="3742071"/>
            <a:ext cx="8125697" cy="2800767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ru-RU" sz="4400" b="1" dirty="0" err="1">
                <a:solidFill>
                  <a:srgbClr val="2F3242"/>
                </a:solidFill>
              </a:rPr>
              <a:t>Дії</a:t>
            </a:r>
            <a:r>
              <a:rPr lang="ru-RU" sz="4400" b="1" dirty="0">
                <a:solidFill>
                  <a:srgbClr val="2F3242"/>
                </a:solidFill>
              </a:rPr>
              <a:t> з </a:t>
            </a:r>
            <a:r>
              <a:rPr lang="ru-RU" sz="4400" b="1" dirty="0" err="1">
                <a:solidFill>
                  <a:srgbClr val="2F3242"/>
                </a:solidFill>
              </a:rPr>
              <a:t>іменованими</a:t>
            </a:r>
            <a:r>
              <a:rPr lang="ru-RU" sz="4400" b="1" dirty="0">
                <a:solidFill>
                  <a:srgbClr val="2F3242"/>
                </a:solidFill>
              </a:rPr>
              <a:t> числами. </a:t>
            </a:r>
            <a:r>
              <a:rPr lang="ru-RU" sz="4400" b="1" dirty="0" err="1">
                <a:solidFill>
                  <a:srgbClr val="2F3242"/>
                </a:solidFill>
              </a:rPr>
              <a:t>Обчислення</a:t>
            </a:r>
            <a:r>
              <a:rPr lang="ru-RU" sz="4400" b="1" dirty="0">
                <a:solidFill>
                  <a:srgbClr val="2F3242"/>
                </a:solidFill>
              </a:rPr>
              <a:t> </a:t>
            </a:r>
            <a:r>
              <a:rPr lang="ru-RU" sz="4400" b="1" dirty="0" err="1">
                <a:solidFill>
                  <a:srgbClr val="2F3242"/>
                </a:solidFill>
              </a:rPr>
              <a:t>виразів</a:t>
            </a:r>
            <a:r>
              <a:rPr lang="ru-RU" sz="4400" b="1" dirty="0">
                <a:solidFill>
                  <a:srgbClr val="2F3242"/>
                </a:solidFill>
              </a:rPr>
              <a:t> </a:t>
            </a:r>
            <a:r>
              <a:rPr lang="ru-RU" sz="4400" b="1" dirty="0" err="1">
                <a:solidFill>
                  <a:srgbClr val="2F3242"/>
                </a:solidFill>
              </a:rPr>
              <a:t>зі</a:t>
            </a:r>
            <a:r>
              <a:rPr lang="ru-RU" sz="4400" b="1" dirty="0">
                <a:solidFill>
                  <a:srgbClr val="2F3242"/>
                </a:solidFill>
              </a:rPr>
              <a:t> </a:t>
            </a:r>
            <a:r>
              <a:rPr lang="ru-RU" sz="4400" b="1" dirty="0" err="1">
                <a:solidFill>
                  <a:srgbClr val="2F3242"/>
                </a:solidFill>
              </a:rPr>
              <a:t>змінною</a:t>
            </a:r>
            <a:r>
              <a:rPr lang="ru-RU" sz="4400" b="1" dirty="0">
                <a:solidFill>
                  <a:srgbClr val="2F3242"/>
                </a:solidFill>
              </a:rPr>
              <a:t>. </a:t>
            </a:r>
            <a:r>
              <a:rPr lang="ru-RU" sz="4400" b="1" dirty="0" err="1">
                <a:solidFill>
                  <a:srgbClr val="2F3242"/>
                </a:solidFill>
              </a:rPr>
              <a:t>Розв’язування</a:t>
            </a:r>
            <a:r>
              <a:rPr lang="ru-RU" sz="4400" b="1" dirty="0">
                <a:solidFill>
                  <a:srgbClr val="2F3242"/>
                </a:solidFill>
              </a:rPr>
              <a:t> </a:t>
            </a:r>
            <a:r>
              <a:rPr lang="ru-RU" sz="4400" b="1" dirty="0" err="1">
                <a:solidFill>
                  <a:srgbClr val="2F3242"/>
                </a:solidFill>
              </a:rPr>
              <a:t>рівнянь</a:t>
            </a:r>
            <a:r>
              <a:rPr lang="ru-RU" sz="4400" b="1" dirty="0">
                <a:solidFill>
                  <a:srgbClr val="2F3242"/>
                </a:solidFill>
              </a:rPr>
              <a:t> і задач. </a:t>
            </a:r>
            <a:r>
              <a:rPr lang="ru-RU" sz="4400" b="1" dirty="0" err="1">
                <a:solidFill>
                  <a:srgbClr val="2F3242"/>
                </a:solidFill>
              </a:rPr>
              <a:t>Діагностична</a:t>
            </a:r>
            <a:r>
              <a:rPr lang="ru-RU" sz="4400" b="1" dirty="0">
                <a:solidFill>
                  <a:srgbClr val="2F3242"/>
                </a:solidFill>
              </a:rPr>
              <a:t> робота 5. </a:t>
            </a:r>
          </a:p>
        </p:txBody>
      </p:sp>
      <p:sp>
        <p:nvSpPr>
          <p:cNvPr id="7" name="TextBox 6"/>
          <p:cNvSpPr txBox="1"/>
          <p:nvPr/>
        </p:nvSpPr>
        <p:spPr>
          <a:xfrm>
            <a:off x="850106" y="178195"/>
            <a:ext cx="9500394" cy="369332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uk-UA" b="1" dirty="0">
                <a:solidFill>
                  <a:schemeClr val="bg1"/>
                </a:solidFill>
              </a:rPr>
              <a:t>Розділ 4. Додавання і віднімання в межах 1000.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630182" y="547527"/>
            <a:ext cx="4913629" cy="337353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028570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135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14733" y="394913"/>
            <a:ext cx="8732066" cy="599824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Перевір </a:t>
            </a:r>
            <a:r>
              <a:rPr lang="ru-RU" sz="2000" b="1" dirty="0" err="1">
                <a:solidFill>
                  <a:schemeClr val="bg1"/>
                </a:solidFill>
              </a:rPr>
              <a:t>розв’язання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рівняння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2" name="AutoShape 2" descr="Финики полезные и опас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2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13" name="Скругленный прямоугольник 15"/>
          <p:cNvSpPr/>
          <p:nvPr/>
        </p:nvSpPr>
        <p:spPr>
          <a:xfrm>
            <a:off x="155575" y="1473505"/>
            <a:ext cx="3880757" cy="2752741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340 – х = 170</a:t>
            </a:r>
          </a:p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х = 340 – 170</a:t>
            </a:r>
          </a:p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х = 170</a:t>
            </a:r>
          </a:p>
        </p:txBody>
      </p:sp>
      <p:sp>
        <p:nvSpPr>
          <p:cNvPr id="17" name="Скругленный прямоугольник 15"/>
          <p:cNvSpPr/>
          <p:nvPr/>
        </p:nvSpPr>
        <p:spPr>
          <a:xfrm>
            <a:off x="4160808" y="1473505"/>
            <a:ext cx="3880757" cy="2752741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560 + с = 620</a:t>
            </a:r>
          </a:p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с = 620 – 560</a:t>
            </a:r>
          </a:p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с = 160</a:t>
            </a:r>
          </a:p>
        </p:txBody>
      </p:sp>
      <p:sp>
        <p:nvSpPr>
          <p:cNvPr id="18" name="Скругленный прямоугольник 15"/>
          <p:cNvSpPr/>
          <p:nvPr/>
        </p:nvSpPr>
        <p:spPr>
          <a:xfrm>
            <a:off x="8166042" y="1456400"/>
            <a:ext cx="3880757" cy="2752741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а – 120 = 90</a:t>
            </a:r>
          </a:p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а = 120 – 90</a:t>
            </a:r>
          </a:p>
          <a:p>
            <a:r>
              <a:rPr lang="uk-UA" sz="4800" b="1" dirty="0">
                <a:ln>
                  <a:solidFill>
                    <a:sysClr val="windowText" lastClr="000000"/>
                  </a:solidFill>
                </a:ln>
              </a:rPr>
              <a:t>а = 30</a:t>
            </a:r>
          </a:p>
        </p:txBody>
      </p:sp>
      <p:pic>
        <p:nvPicPr>
          <p:cNvPr id="5" name="Рисунок 4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620151" y="4540489"/>
            <a:ext cx="5219049" cy="205877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3712397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6" presetClass="emph" presetSubtype="0" fill="hold" nodeType="clickEffect">
                                  <p:stCondLst>
                                    <p:cond delay="0"/>
                                  </p:stCondLst>
                                  <p:iterate type="lt">
                                    <p:tmPct val="4000"/>
                                  </p:iterate>
                                  <p:childTnLst>
                                    <p:set>
                                      <p:cBhvr override="childStyle">
                                        <p:cTn id="6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7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fillcolor</p:attrName>
                                        </p:attrNameLst>
                                      </p:cBhvr>
                                      <p:to>
                                        <p:clrVal>
                                          <a:schemeClr val="accent2"/>
                                        </p:clrVal>
                                      </p:to>
                                    </p:set>
                                    <p:set>
                                      <p:cBhvr>
                                        <p:cTn id="8" dur="500" fill="hold"/>
                                        <p:tgtEl>
                                          <p:spTgt spid="18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fill.type</p:attrName>
                                        </p:attrNameLst>
                                      </p:cBhvr>
                                      <p:to>
                                        <p:strVal val="solid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14733" y="394913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Склади </a:t>
            </a:r>
            <a:r>
              <a:rPr lang="ru-RU" sz="2000" b="1" dirty="0" err="1">
                <a:solidFill>
                  <a:schemeClr val="bg1"/>
                </a:solidFill>
              </a:rPr>
              <a:t>вираз</a:t>
            </a:r>
            <a:r>
              <a:rPr lang="ru-RU" sz="2000" b="1" dirty="0">
                <a:solidFill>
                  <a:schemeClr val="bg1"/>
                </a:solidFill>
              </a:rPr>
              <a:t> до </a:t>
            </a:r>
            <a:r>
              <a:rPr lang="ru-RU" sz="2000" b="1" dirty="0" err="1">
                <a:solidFill>
                  <a:schemeClr val="bg1"/>
                </a:solidFill>
              </a:rPr>
              <a:t>задачі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AutoShape 2" descr="Финики полезные и опас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2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1" y="1617091"/>
            <a:ext cx="2211137" cy="2414672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448863" y="994737"/>
            <a:ext cx="8463806" cy="24146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У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школі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навчається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910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учнів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. У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початковій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ланці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школи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навчається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с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учнів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, а в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середній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— 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а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учнів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Скільки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учнів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навчається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у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старшій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ланці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школи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Скругленный прямоугольник 9">
            <a:extLst>
              <a:ext uri="{FF2B5EF4-FFF2-40B4-BE49-F238E27FC236}">
                <a16:creationId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457371" y="3581046"/>
            <a:ext cx="4122434" cy="674221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 smtClean="0"/>
              <a:t> </a:t>
            </a:r>
            <a:endParaRPr lang="uk-UA" sz="4000" b="1" dirty="0"/>
          </a:p>
        </p:txBody>
      </p:sp>
      <p:sp>
        <p:nvSpPr>
          <p:cNvPr id="15" name="Скругленный прямоугольник 15"/>
          <p:cNvSpPr/>
          <p:nvPr/>
        </p:nvSpPr>
        <p:spPr>
          <a:xfrm>
            <a:off x="2400332" y="4454224"/>
            <a:ext cx="9619403" cy="916989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Знайди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значення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виразу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якщо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с = 340, а = 380.</a:t>
            </a:r>
            <a:endParaRPr lang="uk-UA" sz="36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Скругленный прямоугольник 9">
            <a:extLst>
              <a:ext uri="{FF2B5EF4-FFF2-40B4-BE49-F238E27FC236}">
                <a16:creationId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4176673" y="5671161"/>
            <a:ext cx="6683829" cy="996513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/>
              <a:t>910 – (340 + 380) = 190 </a:t>
            </a:r>
          </a:p>
        </p:txBody>
      </p:sp>
    </p:spTree>
    <p:extLst>
      <p:ext uri="{BB962C8B-B14F-4D97-AF65-F5344CB8AC3E}">
        <p14:creationId xmlns:p14="http://schemas.microsoft.com/office/powerpoint/2010/main" val="257006616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</p:bld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14733" y="394913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Склади </a:t>
            </a:r>
            <a:r>
              <a:rPr lang="ru-RU" sz="2000" b="1" dirty="0" err="1">
                <a:solidFill>
                  <a:schemeClr val="bg1"/>
                </a:solidFill>
              </a:rPr>
              <a:t>вираз</a:t>
            </a:r>
            <a:r>
              <a:rPr lang="ru-RU" sz="2000" b="1" dirty="0">
                <a:solidFill>
                  <a:schemeClr val="bg1"/>
                </a:solidFill>
              </a:rPr>
              <a:t> до </a:t>
            </a:r>
            <a:r>
              <a:rPr lang="ru-RU" sz="2000" b="1" dirty="0" err="1">
                <a:solidFill>
                  <a:schemeClr val="bg1"/>
                </a:solidFill>
              </a:rPr>
              <a:t>задачі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AutoShape 2" descr="Финики полезные и опас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2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1" y="1617091"/>
            <a:ext cx="2211137" cy="2414672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448863" y="994737"/>
            <a:ext cx="8463806" cy="24146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З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першого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куща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аґрусу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зібрали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5 кг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ягід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, а з другого — 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  <a:solidFill>
                  <a:srgbClr val="FF0000"/>
                </a:solidFill>
              </a:rPr>
              <a:t>n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кг.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Усі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ягоди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порівну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розклали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в банки, по 2 кг в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кожну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.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Скільки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банок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знадобилося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3" name="Скругленный прямоугольник 9">
            <a:extLst>
              <a:ext uri="{FF2B5EF4-FFF2-40B4-BE49-F238E27FC236}">
                <a16:creationId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5457371" y="3581046"/>
            <a:ext cx="4122434" cy="674221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/>
              <a:t>(5 + </a:t>
            </a:r>
            <a:r>
              <a:rPr lang="en-US" sz="4000" b="1" dirty="0"/>
              <a:t>n) </a:t>
            </a:r>
            <a:r>
              <a:rPr lang="uk-UA" sz="4000" b="1" dirty="0"/>
              <a:t>: 2 </a:t>
            </a:r>
          </a:p>
        </p:txBody>
      </p:sp>
      <p:sp>
        <p:nvSpPr>
          <p:cNvPr id="15" name="Скругленный прямоугольник 15"/>
          <p:cNvSpPr/>
          <p:nvPr/>
        </p:nvSpPr>
        <p:spPr>
          <a:xfrm>
            <a:off x="2400332" y="4454224"/>
            <a:ext cx="9619403" cy="916989"/>
          </a:xfrm>
          <a:prstGeom prst="roundRect">
            <a:avLst/>
          </a:prstGeom>
          <a:solidFill>
            <a:srgbClr val="FF99FF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Знайди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значення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виразу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, </a:t>
            </a:r>
            <a:r>
              <a:rPr lang="ru-RU" sz="3600" b="1" dirty="0" err="1">
                <a:ln>
                  <a:solidFill>
                    <a:sysClr val="windowText" lastClr="000000"/>
                  </a:solidFill>
                </a:ln>
              </a:rPr>
              <a:t>якщо</a:t>
            </a:r>
            <a:r>
              <a:rPr lang="ru-RU" sz="3600" b="1" dirty="0">
                <a:ln>
                  <a:solidFill>
                    <a:sysClr val="windowText" lastClr="000000"/>
                  </a:solidFill>
                </a:ln>
              </a:rPr>
              <a:t> n = 3, n = 7</a:t>
            </a:r>
            <a:endParaRPr lang="uk-UA" sz="36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16" name="Скругленный прямоугольник 9">
            <a:extLst>
              <a:ext uri="{FF2B5EF4-FFF2-40B4-BE49-F238E27FC236}">
                <a16:creationId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1609499" y="5671161"/>
            <a:ext cx="3252787" cy="996513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(5 + </a:t>
            </a:r>
            <a:r>
              <a:rPr lang="uk-UA" sz="4000" b="1" dirty="0"/>
              <a:t>3</a:t>
            </a:r>
            <a:r>
              <a:rPr lang="en-US" sz="4000" b="1" dirty="0"/>
              <a:t>) : 2</a:t>
            </a:r>
            <a:r>
              <a:rPr lang="uk-UA" sz="4000" b="1" dirty="0"/>
              <a:t> = 4</a:t>
            </a:r>
            <a:r>
              <a:rPr lang="en-US" sz="4000" b="1" dirty="0"/>
              <a:t> </a:t>
            </a:r>
          </a:p>
        </p:txBody>
      </p:sp>
      <p:sp>
        <p:nvSpPr>
          <p:cNvPr id="17" name="Скругленный прямоугольник 9">
            <a:extLst>
              <a:ext uri="{FF2B5EF4-FFF2-40B4-BE49-F238E27FC236}">
                <a16:creationId xmlns:a16="http://schemas.microsoft.com/office/drawing/2014/main" id="{7BE113B6-F534-4DDE-B52F-FA451595F34D}"/>
              </a:ext>
            </a:extLst>
          </p:cNvPr>
          <p:cNvSpPr/>
          <p:nvPr/>
        </p:nvSpPr>
        <p:spPr>
          <a:xfrm>
            <a:off x="6856414" y="5667236"/>
            <a:ext cx="3252787" cy="996513"/>
          </a:xfrm>
          <a:prstGeom prst="roundRect">
            <a:avLst/>
          </a:prstGeom>
          <a:solidFill>
            <a:srgbClr val="00B05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en-US" sz="4000" b="1" dirty="0"/>
              <a:t>(5 + </a:t>
            </a:r>
            <a:r>
              <a:rPr lang="uk-UA" sz="4000" b="1" dirty="0"/>
              <a:t>7</a:t>
            </a:r>
            <a:r>
              <a:rPr lang="en-US" sz="4000" b="1" dirty="0"/>
              <a:t>) : 2</a:t>
            </a:r>
            <a:r>
              <a:rPr lang="uk-UA" sz="4000" b="1" dirty="0"/>
              <a:t> = 6</a:t>
            </a:r>
            <a:r>
              <a:rPr lang="en-US" sz="4000" b="1" dirty="0"/>
              <a:t> </a:t>
            </a:r>
          </a:p>
        </p:txBody>
      </p:sp>
    </p:spTree>
    <p:extLst>
      <p:ext uri="{BB962C8B-B14F-4D97-AF65-F5344CB8AC3E}">
        <p14:creationId xmlns:p14="http://schemas.microsoft.com/office/powerpoint/2010/main" val="51588232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3" grpId="0" animBg="1"/>
      <p:bldP spid="15" grpId="0" animBg="1"/>
      <p:bldP spid="16" grpId="0" animBg="1"/>
      <p:bldP spid="17" grpId="0" animBg="1"/>
    </p:bld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6122" y="447017"/>
            <a:ext cx="8442254" cy="547720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Розглянь </a:t>
            </a:r>
            <a:r>
              <a:rPr lang="ru-RU" sz="2000" b="1" dirty="0" err="1">
                <a:solidFill>
                  <a:schemeClr val="bg1"/>
                </a:solidFill>
              </a:rPr>
              <a:t>малюнок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27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  <a:r>
              <a:rPr lang="ru-RU" sz="4000" b="1" dirty="0">
                <a:solidFill>
                  <a:schemeClr val="bg1"/>
                </a:solidFill>
              </a:rPr>
              <a:t>139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9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36271" y="1665768"/>
            <a:ext cx="7172105" cy="1033889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>
                <a:ln>
                  <a:solidFill>
                    <a:sysClr val="windowText" lastClr="000000"/>
                  </a:solidFill>
                </a:ln>
              </a:rPr>
              <a:t>Скільки кіл з одним центром</a:t>
            </a:r>
          </a:p>
          <a:p>
            <a:pPr algn="ctr"/>
            <a:r>
              <a:rPr lang="ru-RU" sz="3200" b="1">
                <a:ln>
                  <a:solidFill>
                    <a:sysClr val="windowText" lastClr="000000"/>
                  </a:solidFill>
                </a:ln>
              </a:rPr>
              <a:t>намальовано?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10" name="Рисунок 9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161914" y="1856530"/>
            <a:ext cx="3366543" cy="3218019"/>
          </a:xfrm>
          <a:prstGeom prst="rect">
            <a:avLst/>
          </a:prstGeom>
        </p:spPr>
      </p:pic>
      <p:sp>
        <p:nvSpPr>
          <p:cNvPr id="20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36270" y="2948594"/>
            <a:ext cx="7172105" cy="1033889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3200" b="1">
                <a:ln>
                  <a:solidFill>
                    <a:sysClr val="windowText" lastClr="000000"/>
                  </a:solidFill>
                </a:ln>
              </a:rPr>
              <a:t>Визнач радіус кожного кола. 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sp>
        <p:nvSpPr>
          <p:cNvPr id="21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636270" y="4233584"/>
            <a:ext cx="7172105" cy="1471973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На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скільки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міліметрів</a:t>
            </a:r>
            <a:endParaRPr lang="ru-RU" sz="3200" b="1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діаметр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найбільшого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кола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більший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за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діаметр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найменшого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кола?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</p:spTree>
    <p:extLst>
      <p:ext uri="{BB962C8B-B14F-4D97-AF65-F5344CB8AC3E}">
        <p14:creationId xmlns:p14="http://schemas.microsoft.com/office/powerpoint/2010/main" val="190155714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 animBg="1"/>
      <p:bldP spid="20" grpId="0" animBg="1"/>
      <p:bldP spid="21" grpId="0" animBg="1"/>
    </p:bld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26</a:t>
            </a: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Вирази.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131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80636" y="400591"/>
            <a:ext cx="8732066" cy="456022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Склади </a:t>
            </a:r>
            <a:r>
              <a:rPr lang="ru-RU" sz="2000" b="1" dirty="0" err="1">
                <a:solidFill>
                  <a:schemeClr val="bg1"/>
                </a:solidFill>
              </a:rPr>
              <a:t>вирази</a:t>
            </a:r>
            <a:r>
              <a:rPr lang="ru-RU" sz="2000" b="1" dirty="0">
                <a:solidFill>
                  <a:schemeClr val="bg1"/>
                </a:solidFill>
              </a:rPr>
              <a:t> за схемами й </a:t>
            </a:r>
            <a:r>
              <a:rPr lang="ru-RU" sz="2000" b="1" dirty="0" err="1">
                <a:solidFill>
                  <a:schemeClr val="bg1"/>
                </a:solidFill>
              </a:rPr>
              <a:t>обчисли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їх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значення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269" y="1368380"/>
            <a:ext cx="10284843" cy="548077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30383" y="-510181"/>
            <a:ext cx="421206" cy="27650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32129" y="-534080"/>
            <a:ext cx="302864" cy="27288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8358" y="-552772"/>
            <a:ext cx="312609" cy="281666"/>
          </a:xfrm>
          <a:prstGeom prst="rect">
            <a:avLst/>
          </a:prstGeom>
        </p:spPr>
      </p:pic>
      <p:pic>
        <p:nvPicPr>
          <p:cNvPr id="108" name="Рисунок 1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9772" y="1246305"/>
            <a:ext cx="2694666" cy="1542422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3946443" y="2574663"/>
            <a:ext cx="312609" cy="281666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248561" y="3259786"/>
            <a:ext cx="312609" cy="281666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21623" y="3116822"/>
            <a:ext cx="455016" cy="567661"/>
          </a:xfrm>
          <a:prstGeom prst="rect">
            <a:avLst/>
          </a:prstGeom>
        </p:spPr>
      </p:pic>
      <p:pic>
        <p:nvPicPr>
          <p:cNvPr id="122" name="Рисунок 121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512488" y="2427358"/>
            <a:ext cx="455016" cy="567661"/>
          </a:xfrm>
          <a:prstGeom prst="rect">
            <a:avLst/>
          </a:prstGeom>
        </p:spPr>
      </p:pic>
      <p:pic>
        <p:nvPicPr>
          <p:cNvPr id="130" name="Рисунок 129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295010" y="4006615"/>
            <a:ext cx="312609" cy="281666"/>
          </a:xfrm>
          <a:prstGeom prst="rect">
            <a:avLst/>
          </a:prstGeom>
        </p:spPr>
      </p:pic>
      <p:pic>
        <p:nvPicPr>
          <p:cNvPr id="145" name="Рисунок 144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845035" y="3114207"/>
            <a:ext cx="455016" cy="567661"/>
          </a:xfrm>
          <a:prstGeom prst="rect">
            <a:avLst/>
          </a:prstGeom>
        </p:spPr>
      </p:pic>
      <p:pic>
        <p:nvPicPr>
          <p:cNvPr id="146" name="Рисунок 145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7906933" y="2591101"/>
            <a:ext cx="302864" cy="272886"/>
          </a:xfrm>
          <a:prstGeom prst="rect">
            <a:avLst/>
          </a:prstGeom>
        </p:spPr>
      </p:pic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260834" y="4681060"/>
            <a:ext cx="312609" cy="281666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040052" y="2422425"/>
            <a:ext cx="455016" cy="567661"/>
          </a:xfrm>
          <a:prstGeom prst="rect">
            <a:avLst/>
          </a:prstGeom>
        </p:spPr>
      </p:pic>
      <p:pic>
        <p:nvPicPr>
          <p:cNvPr id="183" name="Рисунок 18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30103" y="4542632"/>
            <a:ext cx="455016" cy="567661"/>
          </a:xfrm>
          <a:prstGeom prst="rect">
            <a:avLst/>
          </a:prstGeom>
        </p:spPr>
      </p:pic>
      <p:pic>
        <p:nvPicPr>
          <p:cNvPr id="185" name="Рисунок 184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2850442" y="2445458"/>
            <a:ext cx="455016" cy="567661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3190462" y="2465863"/>
            <a:ext cx="420821" cy="534599"/>
          </a:xfrm>
          <a:prstGeom prst="rect">
            <a:avLst/>
          </a:prstGeom>
        </p:spPr>
      </p:pic>
      <p:pic>
        <p:nvPicPr>
          <p:cNvPr id="106" name="Рисунок 105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6830389" y="1721894"/>
            <a:ext cx="455016" cy="567661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7573554" y="1721079"/>
            <a:ext cx="455016" cy="567661"/>
          </a:xfrm>
          <a:prstGeom prst="rect">
            <a:avLst/>
          </a:prstGeom>
        </p:spPr>
      </p:pic>
      <p:pic>
        <p:nvPicPr>
          <p:cNvPr id="116" name="Рисунок 115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871366" y="4562801"/>
            <a:ext cx="455016" cy="567661"/>
          </a:xfrm>
          <a:prstGeom prst="rect">
            <a:avLst/>
          </a:prstGeom>
        </p:spPr>
      </p:pic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905637" y="4538164"/>
            <a:ext cx="455016" cy="567661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499838" y="4555252"/>
            <a:ext cx="455016" cy="567661"/>
          </a:xfrm>
          <a:prstGeom prst="rect">
            <a:avLst/>
          </a:prstGeom>
        </p:spPr>
      </p:pic>
      <p:pic>
        <p:nvPicPr>
          <p:cNvPr id="125" name="Рисунок 124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821830" y="3848124"/>
            <a:ext cx="455016" cy="567661"/>
          </a:xfrm>
          <a:prstGeom prst="rect">
            <a:avLst/>
          </a:prstGeom>
        </p:spPr>
      </p:pic>
      <p:pic>
        <p:nvPicPr>
          <p:cNvPr id="138" name="Рисунок 137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32848" y="3857411"/>
            <a:ext cx="455016" cy="567661"/>
          </a:xfrm>
          <a:prstGeom prst="rect">
            <a:avLst/>
          </a:prstGeom>
        </p:spPr>
      </p:pic>
      <p:pic>
        <p:nvPicPr>
          <p:cNvPr id="144" name="Рисунок 143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2100741" y="3181653"/>
            <a:ext cx="420821" cy="534599"/>
          </a:xfrm>
          <a:prstGeom prst="rect">
            <a:avLst/>
          </a:prstGeom>
        </p:spPr>
      </p:pic>
      <p:pic>
        <p:nvPicPr>
          <p:cNvPr id="137" name="Рисунок 136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8251942" y="4599558"/>
            <a:ext cx="455016" cy="567661"/>
          </a:xfrm>
          <a:prstGeom prst="rect">
            <a:avLst/>
          </a:prstGeom>
        </p:spPr>
      </p:pic>
      <p:pic>
        <p:nvPicPr>
          <p:cNvPr id="150" name="Рисунок 149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723326" y="2432266"/>
            <a:ext cx="455016" cy="567661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7916721" y="3286937"/>
            <a:ext cx="302864" cy="272886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7941002" y="3987198"/>
            <a:ext cx="302864" cy="272886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215548" y="3856342"/>
            <a:ext cx="455016" cy="567661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225927" y="4597596"/>
            <a:ext cx="455016" cy="567661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197246" y="3151366"/>
            <a:ext cx="455016" cy="567661"/>
          </a:xfrm>
          <a:prstGeom prst="rect">
            <a:avLst/>
          </a:prstGeom>
        </p:spPr>
      </p:pic>
      <p:pic>
        <p:nvPicPr>
          <p:cNvPr id="86" name="Рисунок 85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8260862" y="3173483"/>
            <a:ext cx="495487" cy="567661"/>
          </a:xfrm>
          <a:prstGeom prst="rect">
            <a:avLst/>
          </a:prstGeom>
        </p:spPr>
      </p:pic>
      <p:pic>
        <p:nvPicPr>
          <p:cNvPr id="75" name="Рисунок 74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1699544" y="3840815"/>
            <a:ext cx="455016" cy="567661"/>
          </a:xfrm>
          <a:prstGeom prst="rect">
            <a:avLst/>
          </a:prstGeom>
        </p:spPr>
      </p:pic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401644" y="2587486"/>
            <a:ext cx="421206" cy="276501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272121" y="2424678"/>
            <a:ext cx="455016" cy="567661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2073581" y="4598000"/>
            <a:ext cx="455016" cy="567661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2147272" y="3856653"/>
            <a:ext cx="455016" cy="567661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7892854" y="4659265"/>
            <a:ext cx="302864" cy="272886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448486" y="2400976"/>
            <a:ext cx="455016" cy="567661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461705" y="3824938"/>
            <a:ext cx="455016" cy="567661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1727166" y="3151318"/>
            <a:ext cx="455016" cy="567661"/>
          </a:xfrm>
          <a:prstGeom prst="rect">
            <a:avLst/>
          </a:prstGeom>
        </p:spPr>
      </p:pic>
      <p:pic>
        <p:nvPicPr>
          <p:cNvPr id="114" name="Рисунок 113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67796" y="3289057"/>
            <a:ext cx="421206" cy="276501"/>
          </a:xfrm>
          <a:prstGeom prst="rect">
            <a:avLst/>
          </a:prstGeom>
        </p:spPr>
      </p:pic>
      <p:pic>
        <p:nvPicPr>
          <p:cNvPr id="120" name="Рисунок 119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690970" y="4601728"/>
            <a:ext cx="455016" cy="567661"/>
          </a:xfrm>
          <a:prstGeom prst="rect">
            <a:avLst/>
          </a:prstGeom>
        </p:spPr>
      </p:pic>
      <p:pic>
        <p:nvPicPr>
          <p:cNvPr id="124" name="Рисунок 123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341991" y="3240879"/>
            <a:ext cx="312609" cy="281666"/>
          </a:xfrm>
          <a:prstGeom prst="rect">
            <a:avLst/>
          </a:prstGeom>
        </p:spPr>
      </p:pic>
      <p:pic>
        <p:nvPicPr>
          <p:cNvPr id="126" name="Рисунок 125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8611690" y="3181653"/>
            <a:ext cx="455016" cy="567661"/>
          </a:xfrm>
          <a:prstGeom prst="rect">
            <a:avLst/>
          </a:prstGeom>
        </p:spPr>
      </p:pic>
      <p:pic>
        <p:nvPicPr>
          <p:cNvPr id="128" name="Рисунок 127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592745" y="2400976"/>
            <a:ext cx="455016" cy="567661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7503528" y="3111576"/>
            <a:ext cx="455016" cy="567661"/>
          </a:xfrm>
          <a:prstGeom prst="rect">
            <a:avLst/>
          </a:prstGeom>
        </p:spPr>
      </p:pic>
      <p:pic>
        <p:nvPicPr>
          <p:cNvPr id="139" name="Рисунок 138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939633" y="3839810"/>
            <a:ext cx="455016" cy="567661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021944" y="2557989"/>
            <a:ext cx="312609" cy="281666"/>
          </a:xfrm>
          <a:prstGeom prst="rect">
            <a:avLst/>
          </a:prstGeom>
        </p:spPr>
      </p:pic>
      <p:pic>
        <p:nvPicPr>
          <p:cNvPr id="151" name="Рисунок 150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905637" y="3151318"/>
            <a:ext cx="455016" cy="567661"/>
          </a:xfrm>
          <a:prstGeom prst="rect">
            <a:avLst/>
          </a:prstGeom>
        </p:spPr>
      </p:pic>
      <p:pic>
        <p:nvPicPr>
          <p:cNvPr id="115" name="Рисунок 114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3531481" y="3167896"/>
            <a:ext cx="420821" cy="534599"/>
          </a:xfrm>
          <a:prstGeom prst="rect">
            <a:avLst/>
          </a:prstGeom>
        </p:spPr>
      </p:pic>
      <p:pic>
        <p:nvPicPr>
          <p:cNvPr id="148" name="Рисунок 147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59155" y="4050643"/>
            <a:ext cx="421206" cy="276501"/>
          </a:xfrm>
          <a:prstGeom prst="rect">
            <a:avLst/>
          </a:prstGeom>
        </p:spPr>
      </p:pic>
      <p:pic>
        <p:nvPicPr>
          <p:cNvPr id="152" name="Рисунок 151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3582678" y="3885888"/>
            <a:ext cx="420821" cy="534599"/>
          </a:xfrm>
          <a:prstGeom prst="rect">
            <a:avLst/>
          </a:prstGeom>
        </p:spPr>
      </p:pic>
      <p:pic>
        <p:nvPicPr>
          <p:cNvPr id="155" name="Рисунок 154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95479" y="4765129"/>
            <a:ext cx="421206" cy="276501"/>
          </a:xfrm>
          <a:prstGeom prst="rect">
            <a:avLst/>
          </a:prstGeom>
        </p:spPr>
      </p:pic>
      <p:pic>
        <p:nvPicPr>
          <p:cNvPr id="158" name="Рисунок 157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3551370" y="4640459"/>
            <a:ext cx="420821" cy="534599"/>
          </a:xfrm>
          <a:prstGeom prst="rect">
            <a:avLst/>
          </a:prstGeom>
        </p:spPr>
      </p:pic>
      <p:pic>
        <p:nvPicPr>
          <p:cNvPr id="159" name="Рисунок 158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52447" y="4604545"/>
            <a:ext cx="420821" cy="534599"/>
          </a:xfrm>
          <a:prstGeom prst="rect">
            <a:avLst/>
          </a:prstGeom>
        </p:spPr>
      </p:pic>
      <p:pic>
        <p:nvPicPr>
          <p:cNvPr id="161" name="Рисунок 160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6982" y="3856342"/>
            <a:ext cx="420821" cy="534599"/>
          </a:xfrm>
          <a:prstGeom prst="rect">
            <a:avLst/>
          </a:prstGeom>
        </p:spPr>
      </p:pic>
      <p:pic>
        <p:nvPicPr>
          <p:cNvPr id="162" name="Рисунок 161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794724" y="3167851"/>
            <a:ext cx="420821" cy="534599"/>
          </a:xfrm>
          <a:prstGeom prst="rect">
            <a:avLst/>
          </a:prstGeom>
        </p:spPr>
      </p:pic>
      <p:pic>
        <p:nvPicPr>
          <p:cNvPr id="163" name="Рисунок 162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46978" y="2476398"/>
            <a:ext cx="420821" cy="534599"/>
          </a:xfrm>
          <a:prstGeom prst="rect">
            <a:avLst/>
          </a:prstGeom>
        </p:spPr>
      </p:pic>
      <p:pic>
        <p:nvPicPr>
          <p:cNvPr id="164" name="Рисунок 163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165125" y="2427860"/>
            <a:ext cx="455016" cy="567661"/>
          </a:xfrm>
          <a:prstGeom prst="rect">
            <a:avLst/>
          </a:prstGeom>
        </p:spPr>
      </p:pic>
      <p:pic>
        <p:nvPicPr>
          <p:cNvPr id="165" name="Рисунок 164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200783" y="4570442"/>
            <a:ext cx="455016" cy="567661"/>
          </a:xfrm>
          <a:prstGeom prst="rect">
            <a:avLst/>
          </a:prstGeom>
        </p:spPr>
      </p:pic>
      <p:pic>
        <p:nvPicPr>
          <p:cNvPr id="166" name="Рисунок 165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134560" y="3864216"/>
            <a:ext cx="455016" cy="567661"/>
          </a:xfrm>
          <a:prstGeom prst="rect">
            <a:avLst/>
          </a:prstGeom>
        </p:spPr>
      </p:pic>
      <p:pic>
        <p:nvPicPr>
          <p:cNvPr id="167" name="Рисунок 166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129953" y="3145634"/>
            <a:ext cx="455016" cy="567661"/>
          </a:xfrm>
          <a:prstGeom prst="rect">
            <a:avLst/>
          </a:prstGeom>
        </p:spPr>
      </p:pic>
      <p:pic>
        <p:nvPicPr>
          <p:cNvPr id="168" name="Рисунок 167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8652652" y="3864216"/>
            <a:ext cx="455016" cy="567661"/>
          </a:xfrm>
          <a:prstGeom prst="rect">
            <a:avLst/>
          </a:prstGeom>
        </p:spPr>
      </p:pic>
      <p:pic>
        <p:nvPicPr>
          <p:cNvPr id="169" name="Рисунок 168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8281718" y="3839810"/>
            <a:ext cx="455016" cy="567661"/>
          </a:xfrm>
          <a:prstGeom prst="rect">
            <a:avLst/>
          </a:prstGeom>
        </p:spPr>
      </p:pic>
      <p:pic>
        <p:nvPicPr>
          <p:cNvPr id="170" name="Рисунок 169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361934" y="3974812"/>
            <a:ext cx="312609" cy="281666"/>
          </a:xfrm>
          <a:prstGeom prst="rect">
            <a:avLst/>
          </a:prstGeom>
        </p:spPr>
      </p:pic>
      <p:pic>
        <p:nvPicPr>
          <p:cNvPr id="171" name="Рисунок 170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8681404" y="4616431"/>
            <a:ext cx="420821" cy="534599"/>
          </a:xfrm>
          <a:prstGeom prst="rect">
            <a:avLst/>
          </a:prstGeom>
        </p:spPr>
      </p:pic>
      <p:pic>
        <p:nvPicPr>
          <p:cNvPr id="172" name="Рисунок 171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354863" y="4738972"/>
            <a:ext cx="312609" cy="281666"/>
          </a:xfrm>
          <a:prstGeom prst="rect">
            <a:avLst/>
          </a:prstGeom>
        </p:spPr>
      </p:pic>
      <p:pic>
        <p:nvPicPr>
          <p:cNvPr id="181" name="Рисунок 180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7199106" y="1709520"/>
            <a:ext cx="455016" cy="5676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072543" y="5167541"/>
            <a:ext cx="4778869" cy="1688452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0577034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10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1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5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2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0" fill="hold">
                      <p:stCondLst>
                        <p:cond delay="indefinite"/>
                      </p:stCondLst>
                      <p:childTnLst>
                        <p:par>
                          <p:cTn id="41" fill="hold">
                            <p:stCondLst>
                              <p:cond delay="0"/>
                            </p:stCondLst>
                            <p:childTnLst>
                              <p:par>
                                <p:cTn id="4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4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500"/>
                                        <p:tgtEl>
                                          <p:spTgt spid="14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6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9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6" fill="hold">
                      <p:stCondLst>
                        <p:cond delay="indefinite"/>
                      </p:stCondLst>
                      <p:childTnLst>
                        <p:par>
                          <p:cTn id="67" fill="hold">
                            <p:stCondLst>
                              <p:cond delay="0"/>
                            </p:stCondLst>
                            <p:childTnLst>
                              <p:par>
                                <p:cTn id="6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1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15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1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1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2" fill="hold">
                      <p:stCondLst>
                        <p:cond delay="indefinite"/>
                      </p:stCondLst>
                      <p:childTnLst>
                        <p:par>
                          <p:cTn id="93" fill="hold">
                            <p:stCondLst>
                              <p:cond delay="0"/>
                            </p:stCondLst>
                            <p:childTnLst>
                              <p:par>
                                <p:cTn id="94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2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1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8" fill="hold">
                      <p:stCondLst>
                        <p:cond delay="indefinite"/>
                      </p:stCondLst>
                      <p:childTnLst>
                        <p:par>
                          <p:cTn id="119" fill="hold">
                            <p:stCondLst>
                              <p:cond delay="0"/>
                            </p:stCondLst>
                            <p:childTnLst>
                              <p:par>
                                <p:cTn id="12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16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14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2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41" fill="hold">
                      <p:stCondLst>
                        <p:cond delay="indefinite"/>
                      </p:stCondLst>
                      <p:childTnLst>
                        <p:par>
                          <p:cTn id="142" fill="hold">
                            <p:stCondLst>
                              <p:cond delay="0"/>
                            </p:stCondLst>
                            <p:childTnLst>
                              <p:par>
                                <p:cTn id="143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8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2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15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2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16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1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7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93" fill="hold">
                      <p:stCondLst>
                        <p:cond delay="indefinite"/>
                      </p:stCondLst>
                      <p:childTnLst>
                        <p:par>
                          <p:cTn id="194" fill="hold">
                            <p:stCondLst>
                              <p:cond delay="0"/>
                            </p:stCondLst>
                            <p:childTnLst>
                              <p:par>
                                <p:cTn id="19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7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0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3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0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09" dur="500"/>
                                        <p:tgtEl>
                                          <p:spTgt spid="1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2" dur="500"/>
                                        <p:tgtEl>
                                          <p:spTgt spid="1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5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1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8" dur="500"/>
                                        <p:tgtEl>
                                          <p:spTgt spid="1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26</a:t>
            </a: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44117" y="4574560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Вирази.</a:t>
            </a:r>
          </a:p>
          <a:p>
            <a:pPr algn="ctr"/>
            <a:r>
              <a:rPr lang="ru-RU" sz="4000" b="1" dirty="0">
                <a:solidFill>
                  <a:schemeClr val="bg1"/>
                </a:solidFill>
              </a:rPr>
              <a:t>132</a:t>
            </a:r>
            <a:endParaRPr lang="uk-UA" sz="14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80636" y="400591"/>
            <a:ext cx="8732066" cy="456022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Виконай </a:t>
            </a:r>
            <a:r>
              <a:rPr lang="ru-RU" sz="2000" b="1" dirty="0" err="1">
                <a:solidFill>
                  <a:schemeClr val="bg1"/>
                </a:solidFill>
              </a:rPr>
              <a:t>дії</a:t>
            </a:r>
            <a:r>
              <a:rPr lang="ru-RU" sz="2000" b="1" dirty="0">
                <a:solidFill>
                  <a:schemeClr val="bg1"/>
                </a:solidFill>
              </a:rPr>
              <a:t> з </a:t>
            </a:r>
            <a:r>
              <a:rPr lang="ru-RU" sz="2000" b="1" dirty="0" err="1">
                <a:solidFill>
                  <a:schemeClr val="bg1"/>
                </a:solidFill>
              </a:rPr>
              <a:t>іменованими</a:t>
            </a:r>
            <a:r>
              <a:rPr lang="ru-RU" sz="2000" b="1" dirty="0">
                <a:solidFill>
                  <a:schemeClr val="bg1"/>
                </a:solidFill>
              </a:rPr>
              <a:t> числами.</a:t>
            </a:r>
          </a:p>
        </p:txBody>
      </p:sp>
      <p:pic>
        <p:nvPicPr>
          <p:cNvPr id="12" name="Рисунок 1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60269" y="1368380"/>
            <a:ext cx="10284843" cy="5480779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30383" y="-510181"/>
            <a:ext cx="421206" cy="276501"/>
          </a:xfrm>
          <a:prstGeom prst="rect">
            <a:avLst/>
          </a:prstGeom>
        </p:spPr>
      </p:pic>
      <p:pic>
        <p:nvPicPr>
          <p:cNvPr id="34" name="Рисунок 33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38" name="Рисунок 37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40" name="Рисунок 39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660024" y="-663298"/>
            <a:ext cx="455016" cy="567661"/>
          </a:xfrm>
          <a:prstGeom prst="rect">
            <a:avLst/>
          </a:prstGeom>
        </p:spPr>
      </p:pic>
      <p:pic>
        <p:nvPicPr>
          <p:cNvPr id="41" name="Рисунок 40">
            <a:extLst>
              <a:ext uri="{FF2B5EF4-FFF2-40B4-BE49-F238E27FC236}">
                <a16:creationId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42" name="Рисунок 41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43" name="Рисунок 42">
            <a:extLst>
              <a:ext uri="{FF2B5EF4-FFF2-40B4-BE49-F238E27FC236}">
                <a16:creationId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7403488" y="-655760"/>
            <a:ext cx="455016" cy="567661"/>
          </a:xfrm>
          <a:prstGeom prst="rect">
            <a:avLst/>
          </a:prstGeom>
        </p:spPr>
      </p:pic>
      <p:pic>
        <p:nvPicPr>
          <p:cNvPr id="45" name="Рисунок 44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46" name="Рисунок 45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47" name="Рисунок 46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32129" y="-534080"/>
            <a:ext cx="302864" cy="272886"/>
          </a:xfrm>
          <a:prstGeom prst="rect">
            <a:avLst/>
          </a:prstGeom>
        </p:spPr>
      </p:pic>
      <p:pic>
        <p:nvPicPr>
          <p:cNvPr id="48" name="Рисунок 47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9828358" y="-552772"/>
            <a:ext cx="312609" cy="281666"/>
          </a:xfrm>
          <a:prstGeom prst="rect">
            <a:avLst/>
          </a:prstGeom>
        </p:spPr>
      </p:pic>
      <p:pic>
        <p:nvPicPr>
          <p:cNvPr id="108" name="Рисунок 107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4289772" y="1246305"/>
            <a:ext cx="2694666" cy="1542422"/>
          </a:xfrm>
          <a:prstGeom prst="rect">
            <a:avLst/>
          </a:prstGeom>
        </p:spPr>
      </p:pic>
      <p:pic>
        <p:nvPicPr>
          <p:cNvPr id="82" name="Рисунок 81">
            <a:extLst>
              <a:ext uri="{FF2B5EF4-FFF2-40B4-BE49-F238E27FC236}">
                <a16:creationId xmlns:a16="http://schemas.microsoft.com/office/drawing/2014/main" id="{7789B4E2-D455-4B48-982A-12838205C96E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71783" t="43000" r="21976" b="43158"/>
          <a:stretch/>
        </p:blipFill>
        <p:spPr>
          <a:xfrm>
            <a:off x="3567812" y="4595070"/>
            <a:ext cx="455016" cy="567661"/>
          </a:xfrm>
          <a:prstGeom prst="rect">
            <a:avLst/>
          </a:prstGeom>
        </p:spPr>
      </p:pic>
      <p:pic>
        <p:nvPicPr>
          <p:cNvPr id="84" name="Рисунок 83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014970" y="2604209"/>
            <a:ext cx="312609" cy="281666"/>
          </a:xfrm>
          <a:prstGeom prst="rect">
            <a:avLst/>
          </a:prstGeom>
        </p:spPr>
      </p:pic>
      <p:pic>
        <p:nvPicPr>
          <p:cNvPr id="99" name="Рисунок 98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981138" y="3259518"/>
            <a:ext cx="312609" cy="281666"/>
          </a:xfrm>
          <a:prstGeom prst="rect">
            <a:avLst/>
          </a:prstGeom>
        </p:spPr>
      </p:pic>
      <p:pic>
        <p:nvPicPr>
          <p:cNvPr id="117" name="Рисунок 116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043497" y="2405276"/>
            <a:ext cx="455016" cy="567661"/>
          </a:xfrm>
          <a:prstGeom prst="rect">
            <a:avLst/>
          </a:prstGeom>
        </p:spPr>
      </p:pic>
      <p:pic>
        <p:nvPicPr>
          <p:cNvPr id="130" name="Рисунок 129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259429" y="4012357"/>
            <a:ext cx="312609" cy="281666"/>
          </a:xfrm>
          <a:prstGeom prst="rect">
            <a:avLst/>
          </a:prstGeom>
        </p:spPr>
      </p:pic>
      <p:pic>
        <p:nvPicPr>
          <p:cNvPr id="145" name="Рисунок 144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4225930" y="3141165"/>
            <a:ext cx="455016" cy="567661"/>
          </a:xfrm>
          <a:prstGeom prst="rect">
            <a:avLst/>
          </a:prstGeom>
        </p:spPr>
      </p:pic>
      <p:pic>
        <p:nvPicPr>
          <p:cNvPr id="148" name="Рисунок 147">
            <a:extLst>
              <a:ext uri="{FF2B5EF4-FFF2-40B4-BE49-F238E27FC236}">
                <a16:creationId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3499404" y="3176838"/>
            <a:ext cx="455016" cy="567661"/>
          </a:xfrm>
          <a:prstGeom prst="rect">
            <a:avLst/>
          </a:prstGeom>
        </p:spPr>
      </p:pic>
      <p:pic>
        <p:nvPicPr>
          <p:cNvPr id="157" name="Рисунок 156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640973" y="4705673"/>
            <a:ext cx="312609" cy="281666"/>
          </a:xfrm>
          <a:prstGeom prst="rect">
            <a:avLst/>
          </a:prstGeom>
        </p:spPr>
      </p:pic>
      <p:pic>
        <p:nvPicPr>
          <p:cNvPr id="160" name="Рисунок 159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28277" y="3112876"/>
            <a:ext cx="455016" cy="567661"/>
          </a:xfrm>
          <a:prstGeom prst="rect">
            <a:avLst/>
          </a:prstGeom>
        </p:spPr>
      </p:pic>
      <p:pic>
        <p:nvPicPr>
          <p:cNvPr id="174" name="Рисунок 173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03305" y="2405276"/>
            <a:ext cx="455016" cy="567661"/>
          </a:xfrm>
          <a:prstGeom prst="rect">
            <a:avLst/>
          </a:prstGeom>
        </p:spPr>
      </p:pic>
      <p:pic>
        <p:nvPicPr>
          <p:cNvPr id="179" name="Рисунок 178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3581819" y="2447984"/>
            <a:ext cx="455016" cy="567661"/>
          </a:xfrm>
          <a:prstGeom prst="rect">
            <a:avLst/>
          </a:prstGeom>
        </p:spPr>
      </p:pic>
      <p:pic>
        <p:nvPicPr>
          <p:cNvPr id="185" name="Рисунок 184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204185" y="5298680"/>
            <a:ext cx="455016" cy="567661"/>
          </a:xfrm>
          <a:prstGeom prst="rect">
            <a:avLst/>
          </a:prstGeom>
        </p:spPr>
      </p:pic>
      <p:pic>
        <p:nvPicPr>
          <p:cNvPr id="96" name="Рисунок 95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3918400" y="3189375"/>
            <a:ext cx="420821" cy="534599"/>
          </a:xfrm>
          <a:prstGeom prst="rect">
            <a:avLst/>
          </a:prstGeom>
        </p:spPr>
      </p:pic>
      <p:pic>
        <p:nvPicPr>
          <p:cNvPr id="100" name="Рисунок 99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1745166" y="5320680"/>
            <a:ext cx="420821" cy="534599"/>
          </a:xfrm>
          <a:prstGeom prst="rect">
            <a:avLst/>
          </a:prstGeom>
        </p:spPr>
      </p:pic>
      <p:pic>
        <p:nvPicPr>
          <p:cNvPr id="109" name="Рисунок 108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2158410" y="3144722"/>
            <a:ext cx="455016" cy="567661"/>
          </a:xfrm>
          <a:prstGeom prst="rect">
            <a:avLst/>
          </a:prstGeom>
        </p:spPr>
      </p:pic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035845" y="3853671"/>
            <a:ext cx="455016" cy="567661"/>
          </a:xfrm>
          <a:prstGeom prst="rect">
            <a:avLst/>
          </a:prstGeom>
        </p:spPr>
      </p:pic>
      <p:pic>
        <p:nvPicPr>
          <p:cNvPr id="123" name="Рисунок 12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492439" y="3849333"/>
            <a:ext cx="455016" cy="567661"/>
          </a:xfrm>
          <a:prstGeom prst="rect">
            <a:avLst/>
          </a:prstGeom>
        </p:spPr>
      </p:pic>
      <p:pic>
        <p:nvPicPr>
          <p:cNvPr id="129" name="Рисунок 128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1694348" y="2438832"/>
            <a:ext cx="455016" cy="567661"/>
          </a:xfrm>
          <a:prstGeom prst="rect">
            <a:avLst/>
          </a:prstGeom>
        </p:spPr>
      </p:pic>
      <p:pic>
        <p:nvPicPr>
          <p:cNvPr id="142" name="Рисунок 141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4230537" y="2405276"/>
            <a:ext cx="455016" cy="567661"/>
          </a:xfrm>
          <a:prstGeom prst="rect">
            <a:avLst/>
          </a:prstGeom>
        </p:spPr>
      </p:pic>
      <p:pic>
        <p:nvPicPr>
          <p:cNvPr id="97" name="Рисунок 96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2062320" y="4576850"/>
            <a:ext cx="455016" cy="567661"/>
          </a:xfrm>
          <a:prstGeom prst="rect">
            <a:avLst/>
          </a:prstGeom>
        </p:spPr>
      </p:pic>
      <p:pic>
        <p:nvPicPr>
          <p:cNvPr id="141" name="Рисунок 140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3100808" y="3304977"/>
            <a:ext cx="421206" cy="276501"/>
          </a:xfrm>
          <a:prstGeom prst="rect">
            <a:avLst/>
          </a:prstGeom>
        </p:spPr>
      </p:pic>
      <p:pic>
        <p:nvPicPr>
          <p:cNvPr id="76" name="Рисунок 75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7190607" y="1733685"/>
            <a:ext cx="455016" cy="567661"/>
          </a:xfrm>
          <a:prstGeom prst="rect">
            <a:avLst/>
          </a:prstGeom>
        </p:spPr>
      </p:pic>
      <p:pic>
        <p:nvPicPr>
          <p:cNvPr id="81" name="Рисунок 80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783022" y="3173645"/>
            <a:ext cx="455016" cy="567661"/>
          </a:xfrm>
          <a:prstGeom prst="rect">
            <a:avLst/>
          </a:prstGeom>
        </p:spPr>
      </p:pic>
      <p:pic>
        <p:nvPicPr>
          <p:cNvPr id="83" name="Рисунок 82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3191733" y="2574107"/>
            <a:ext cx="302864" cy="272886"/>
          </a:xfrm>
          <a:prstGeom prst="rect">
            <a:avLst/>
          </a:prstGeom>
        </p:spPr>
      </p:pic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1728069" y="3882753"/>
            <a:ext cx="455016" cy="567661"/>
          </a:xfrm>
          <a:prstGeom prst="rect">
            <a:avLst/>
          </a:prstGeom>
        </p:spPr>
      </p:pic>
      <p:pic>
        <p:nvPicPr>
          <p:cNvPr id="103" name="Рисунок 102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168325" y="3874337"/>
            <a:ext cx="455016" cy="567661"/>
          </a:xfrm>
          <a:prstGeom prst="rect">
            <a:avLst/>
          </a:prstGeom>
        </p:spPr>
      </p:pic>
      <p:pic>
        <p:nvPicPr>
          <p:cNvPr id="131" name="Рисунок 130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1760475" y="4609912"/>
            <a:ext cx="420821" cy="534599"/>
          </a:xfrm>
          <a:prstGeom prst="rect">
            <a:avLst/>
          </a:prstGeom>
        </p:spPr>
      </p:pic>
      <p:pic>
        <p:nvPicPr>
          <p:cNvPr id="134" name="Рисунок 133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3878561" y="2435958"/>
            <a:ext cx="455016" cy="567661"/>
          </a:xfrm>
          <a:prstGeom prst="rect">
            <a:avLst/>
          </a:prstGeom>
        </p:spPr>
      </p:pic>
      <p:pic>
        <p:nvPicPr>
          <p:cNvPr id="5" name="Рисунок 4"/>
          <p:cNvPicPr>
            <a:picLocks noChangeAspect="1"/>
          </p:cNvPicPr>
          <p:nvPr/>
        </p:nvPicPr>
        <p:blipFill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717508" y="2885875"/>
            <a:ext cx="3786342" cy="2841397"/>
          </a:xfrm>
          <a:prstGeom prst="rect">
            <a:avLst/>
          </a:prstGeom>
        </p:spPr>
      </p:pic>
      <p:sp>
        <p:nvSpPr>
          <p:cNvPr id="2" name="TextBox 1"/>
          <p:cNvSpPr txBox="1"/>
          <p:nvPr/>
        </p:nvSpPr>
        <p:spPr>
          <a:xfrm>
            <a:off x="2802002" y="2362893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111" name="TextBox 110"/>
          <p:cNvSpPr txBox="1"/>
          <p:nvPr/>
        </p:nvSpPr>
        <p:spPr>
          <a:xfrm>
            <a:off x="4579764" y="2398089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114" name="TextBox 113"/>
          <p:cNvSpPr txBox="1"/>
          <p:nvPr/>
        </p:nvSpPr>
        <p:spPr>
          <a:xfrm>
            <a:off x="6140042" y="2376638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115" name="TextBox 114"/>
          <p:cNvSpPr txBox="1"/>
          <p:nvPr/>
        </p:nvSpPr>
        <p:spPr>
          <a:xfrm>
            <a:off x="2826305" y="3094975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121" name="TextBox 120"/>
          <p:cNvSpPr txBox="1"/>
          <p:nvPr/>
        </p:nvSpPr>
        <p:spPr>
          <a:xfrm>
            <a:off x="4556231" y="3101829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140" name="TextBox 139"/>
          <p:cNvSpPr txBox="1"/>
          <p:nvPr/>
        </p:nvSpPr>
        <p:spPr>
          <a:xfrm>
            <a:off x="3843995" y="5284806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  <p:sp>
        <p:nvSpPr>
          <p:cNvPr id="143" name="TextBox 142"/>
          <p:cNvSpPr txBox="1"/>
          <p:nvPr/>
        </p:nvSpPr>
        <p:spPr>
          <a:xfrm>
            <a:off x="2406284" y="3819321"/>
            <a:ext cx="386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154" name="TextBox 153"/>
          <p:cNvSpPr txBox="1"/>
          <p:nvPr/>
        </p:nvSpPr>
        <p:spPr>
          <a:xfrm>
            <a:off x="3836380" y="3843658"/>
            <a:ext cx="386644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л</a:t>
            </a:r>
          </a:p>
        </p:txBody>
      </p:sp>
      <p:sp>
        <p:nvSpPr>
          <p:cNvPr id="155" name="TextBox 154"/>
          <p:cNvSpPr txBox="1"/>
          <p:nvPr/>
        </p:nvSpPr>
        <p:spPr>
          <a:xfrm>
            <a:off x="2797580" y="3795667"/>
            <a:ext cx="38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:</a:t>
            </a:r>
          </a:p>
        </p:txBody>
      </p:sp>
      <p:pic>
        <p:nvPicPr>
          <p:cNvPr id="158" name="Рисунок 157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3555380" y="5287618"/>
            <a:ext cx="455016" cy="567661"/>
          </a:xfrm>
          <a:prstGeom prst="rect">
            <a:avLst/>
          </a:prstGeom>
        </p:spPr>
      </p:pic>
      <p:sp>
        <p:nvSpPr>
          <p:cNvPr id="159" name="TextBox 158"/>
          <p:cNvSpPr txBox="1"/>
          <p:nvPr/>
        </p:nvSpPr>
        <p:spPr>
          <a:xfrm>
            <a:off x="5270087" y="5269009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  <p:sp>
        <p:nvSpPr>
          <p:cNvPr id="162" name="TextBox 161"/>
          <p:cNvSpPr txBox="1"/>
          <p:nvPr/>
        </p:nvSpPr>
        <p:spPr>
          <a:xfrm>
            <a:off x="2457672" y="4568494"/>
            <a:ext cx="684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165" name="TextBox 164"/>
          <p:cNvSpPr txBox="1"/>
          <p:nvPr/>
        </p:nvSpPr>
        <p:spPr>
          <a:xfrm>
            <a:off x="3871166" y="4547175"/>
            <a:ext cx="684803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см</a:t>
            </a:r>
          </a:p>
        </p:txBody>
      </p:sp>
      <p:sp>
        <p:nvSpPr>
          <p:cNvPr id="167" name="TextBox 166"/>
          <p:cNvSpPr txBox="1"/>
          <p:nvPr/>
        </p:nvSpPr>
        <p:spPr>
          <a:xfrm>
            <a:off x="2428084" y="5264813"/>
            <a:ext cx="51809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т</a:t>
            </a:r>
          </a:p>
        </p:txBody>
      </p:sp>
      <p:pic>
        <p:nvPicPr>
          <p:cNvPr id="168" name="Рисунок 167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7908721" y="1714865"/>
            <a:ext cx="455016" cy="567661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7519161" y="1724275"/>
            <a:ext cx="455016" cy="567661"/>
          </a:xfrm>
          <a:prstGeom prst="rect">
            <a:avLst/>
          </a:prstGeom>
        </p:spPr>
      </p:pic>
      <p:sp>
        <p:nvSpPr>
          <p:cNvPr id="87" name="TextBox 86"/>
          <p:cNvSpPr txBox="1"/>
          <p:nvPr/>
        </p:nvSpPr>
        <p:spPr>
          <a:xfrm>
            <a:off x="6870816" y="3094975"/>
            <a:ext cx="364202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г</a:t>
            </a:r>
          </a:p>
        </p:txBody>
      </p:sp>
      <p:sp>
        <p:nvSpPr>
          <p:cNvPr id="89" name="TextBox 88"/>
          <p:cNvSpPr txBox="1"/>
          <p:nvPr/>
        </p:nvSpPr>
        <p:spPr>
          <a:xfrm>
            <a:off x="3152752" y="4499277"/>
            <a:ext cx="389272" cy="646331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600" dirty="0"/>
              <a:t>:</a:t>
            </a:r>
          </a:p>
        </p:txBody>
      </p:sp>
      <p:pic>
        <p:nvPicPr>
          <p:cNvPr id="91" name="Рисунок 90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058090" y="5255709"/>
            <a:ext cx="455016" cy="567661"/>
          </a:xfrm>
          <a:prstGeom prst="rect">
            <a:avLst/>
          </a:prstGeom>
        </p:spPr>
      </p:pic>
      <p:pic>
        <p:nvPicPr>
          <p:cNvPr id="93" name="Рисунок 92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2881007" y="5432409"/>
            <a:ext cx="302864" cy="272886"/>
          </a:xfrm>
          <a:prstGeom prst="rect">
            <a:avLst/>
          </a:prstGeom>
        </p:spPr>
      </p:pic>
      <p:pic>
        <p:nvPicPr>
          <p:cNvPr id="94" name="Рисунок 93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287257" y="5441740"/>
            <a:ext cx="312609" cy="281666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1783170" y="6005845"/>
            <a:ext cx="455016" cy="567661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2106202" y="6028052"/>
            <a:ext cx="455016" cy="567661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44355" y="6001865"/>
            <a:ext cx="455016" cy="567661"/>
          </a:xfrm>
          <a:prstGeom prst="rect">
            <a:avLst/>
          </a:prstGeom>
        </p:spPr>
      </p:pic>
      <p:sp>
        <p:nvSpPr>
          <p:cNvPr id="102" name="TextBox 101"/>
          <p:cNvSpPr txBox="1"/>
          <p:nvPr/>
        </p:nvSpPr>
        <p:spPr>
          <a:xfrm>
            <a:off x="2777845" y="6019413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</a:p>
        </p:txBody>
      </p:sp>
      <p:pic>
        <p:nvPicPr>
          <p:cNvPr id="104" name="Рисунок 103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3189575" y="6156221"/>
            <a:ext cx="302864" cy="272886"/>
          </a:xfrm>
          <a:prstGeom prst="rect">
            <a:avLst/>
          </a:prstGeom>
        </p:spPr>
      </p:pic>
      <p:pic>
        <p:nvPicPr>
          <p:cNvPr id="105" name="Рисунок 104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549021" y="6016707"/>
            <a:ext cx="455016" cy="567661"/>
          </a:xfrm>
          <a:prstGeom prst="rect">
            <a:avLst/>
          </a:prstGeom>
        </p:spPr>
      </p:pic>
      <p:pic>
        <p:nvPicPr>
          <p:cNvPr id="107" name="Рисунок 106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3916141" y="6008186"/>
            <a:ext cx="455016" cy="567661"/>
          </a:xfrm>
          <a:prstGeom prst="rect">
            <a:avLst/>
          </a:prstGeom>
        </p:spPr>
      </p:pic>
      <p:pic>
        <p:nvPicPr>
          <p:cNvPr id="113" name="Рисунок 11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4198671" y="5986006"/>
            <a:ext cx="455016" cy="567661"/>
          </a:xfrm>
          <a:prstGeom prst="rect">
            <a:avLst/>
          </a:prstGeom>
        </p:spPr>
      </p:pic>
      <p:sp>
        <p:nvSpPr>
          <p:cNvPr id="118" name="TextBox 117"/>
          <p:cNvSpPr txBox="1"/>
          <p:nvPr/>
        </p:nvSpPr>
        <p:spPr>
          <a:xfrm>
            <a:off x="4628703" y="5981726"/>
            <a:ext cx="415498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6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ц</a:t>
            </a:r>
          </a:p>
        </p:txBody>
      </p:sp>
      <p:pic>
        <p:nvPicPr>
          <p:cNvPr id="119" name="Рисунок 118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5036992" y="6171049"/>
            <a:ext cx="312609" cy="281666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82228540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0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7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1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12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1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8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1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1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14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11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8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3" dur="500"/>
                                        <p:tgtEl>
                                          <p:spTgt spid="11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4" fill="hold">
                      <p:stCondLst>
                        <p:cond delay="indefinite"/>
                      </p:stCondLst>
                      <p:childTnLst>
                        <p:par>
                          <p:cTn id="55" fill="hold">
                            <p:stCondLst>
                              <p:cond delay="0"/>
                            </p:stCondLst>
                            <p:childTnLst>
                              <p:par>
                                <p:cTn id="56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8" dur="500"/>
                                        <p:tgtEl>
                                          <p:spTgt spid="8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5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1" dur="500"/>
                                        <p:tgtEl>
                                          <p:spTgt spid="10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4" dur="500"/>
                                        <p:tgtEl>
                                          <p:spTgt spid="16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500"/>
                                        <p:tgtEl>
                                          <p:spTgt spid="11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0" dur="500"/>
                                        <p:tgtEl>
                                          <p:spTgt spid="14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3" dur="500"/>
                                        <p:tgtEl>
                                          <p:spTgt spid="14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6" dur="500"/>
                                        <p:tgtEl>
                                          <p:spTgt spid="9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9" dur="500"/>
                                        <p:tgtEl>
                                          <p:spTgt spid="14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500"/>
                                        <p:tgtEl>
                                          <p:spTgt spid="12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5" dur="500"/>
                                        <p:tgtEl>
                                          <p:spTgt spid="9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8" dur="500"/>
                                        <p:tgtEl>
                                          <p:spTgt spid="8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9" fill="hold">
                      <p:stCondLst>
                        <p:cond delay="indefinite"/>
                      </p:stCondLst>
                      <p:childTnLst>
                        <p:par>
                          <p:cTn id="90" fill="hold">
                            <p:stCondLst>
                              <p:cond delay="0"/>
                            </p:stCondLst>
                            <p:childTnLst>
                              <p:par>
                                <p:cTn id="91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3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6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7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9" dur="500"/>
                                        <p:tgtEl>
                                          <p:spTgt spid="14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0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2" dur="500"/>
                                        <p:tgtEl>
                                          <p:spTgt spid="1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5" dur="500"/>
                                        <p:tgtEl>
                                          <p:spTgt spid="10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8" dur="500"/>
                                        <p:tgtEl>
                                          <p:spTgt spid="12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09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1" dur="500"/>
                                        <p:tgtEl>
                                          <p:spTgt spid="15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4" dur="500"/>
                                        <p:tgtEl>
                                          <p:spTgt spid="13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5" fill="hold">
                      <p:stCondLst>
                        <p:cond delay="indefinite"/>
                      </p:stCondLst>
                      <p:childTnLst>
                        <p:par>
                          <p:cTn id="116" fill="hold">
                            <p:stCondLst>
                              <p:cond delay="0"/>
                            </p:stCondLst>
                            <p:childTnLst>
                              <p:par>
                                <p:cTn id="117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19" dur="500"/>
                                        <p:tgtEl>
                                          <p:spTgt spid="13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2" dur="500"/>
                                        <p:tgtEl>
                                          <p:spTgt spid="9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5" dur="500"/>
                                        <p:tgtEl>
                                          <p:spTgt spid="1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8" dur="500"/>
                                        <p:tgtEl>
                                          <p:spTgt spid="8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2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1" dur="500"/>
                                        <p:tgtEl>
                                          <p:spTgt spid="8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4" dur="500"/>
                                        <p:tgtEl>
                                          <p:spTgt spid="1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3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7" dur="500"/>
                                        <p:tgtEl>
                                          <p:spTgt spid="15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8" fill="hold">
                      <p:stCondLst>
                        <p:cond delay="indefinite"/>
                      </p:stCondLst>
                      <p:childTnLst>
                        <p:par>
                          <p:cTn id="139" fill="hold">
                            <p:stCondLst>
                              <p:cond delay="0"/>
                            </p:stCondLst>
                            <p:childTnLst>
                              <p:par>
                                <p:cTn id="140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2" dur="500"/>
                                        <p:tgtEl>
                                          <p:spTgt spid="10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5" dur="500"/>
                                        <p:tgtEl>
                                          <p:spTgt spid="9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6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48" dur="500"/>
                                        <p:tgtEl>
                                          <p:spTgt spid="1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1" dur="500"/>
                                        <p:tgtEl>
                                          <p:spTgt spid="9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4" dur="500"/>
                                        <p:tgtEl>
                                          <p:spTgt spid="18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57" dur="500"/>
                                        <p:tgtEl>
                                          <p:spTgt spid="15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5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4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0" dur="500"/>
                                        <p:tgtEl>
                                          <p:spTgt spid="14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3" dur="500"/>
                                        <p:tgtEl>
                                          <p:spTgt spid="9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64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6" dur="500"/>
                                        <p:tgtEl>
                                          <p:spTgt spid="15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67" fill="hold">
                      <p:stCondLst>
                        <p:cond delay="indefinite"/>
                      </p:stCondLst>
                      <p:childTnLst>
                        <p:par>
                          <p:cTn id="168" fill="hold">
                            <p:stCondLst>
                              <p:cond delay="0"/>
                            </p:stCondLst>
                            <p:childTnLst>
                              <p:par>
                                <p:cTn id="16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1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4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7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78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7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0" dur="500"/>
                                        <p:tgtEl>
                                          <p:spTgt spid="10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3" dur="500"/>
                                        <p:tgtEl>
                                          <p:spTgt spid="10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6" dur="500"/>
                                        <p:tgtEl>
                                          <p:spTgt spid="10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8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89" dur="500"/>
                                        <p:tgtEl>
                                          <p:spTgt spid="10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2" dur="500"/>
                                        <p:tgtEl>
                                          <p:spTgt spid="113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3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5" dur="500"/>
                                        <p:tgtEl>
                                          <p:spTgt spid="11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9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9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98" dur="500"/>
                                        <p:tgtEl>
                                          <p:spTgt spid="1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111" grpId="0"/>
      <p:bldP spid="114" grpId="0"/>
      <p:bldP spid="115" grpId="0"/>
      <p:bldP spid="121" grpId="0"/>
      <p:bldP spid="140" grpId="0"/>
      <p:bldP spid="143" grpId="0"/>
      <p:bldP spid="154" grpId="0"/>
      <p:bldP spid="155" grpId="0"/>
      <p:bldP spid="159" grpId="0"/>
      <p:bldP spid="162" grpId="0"/>
      <p:bldP spid="165" grpId="0"/>
      <p:bldP spid="167" grpId="0"/>
      <p:bldP spid="87" grpId="0"/>
      <p:bldP spid="89" grpId="0"/>
      <p:bldP spid="102" grpId="0"/>
      <p:bldP spid="118" grpId="0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Рисунок 17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7106098" y="1768375"/>
            <a:ext cx="2695351" cy="2695351"/>
          </a:xfrm>
          <a:prstGeom prst="rect">
            <a:avLst/>
          </a:prstGeom>
        </p:spPr>
      </p:pic>
      <p:sp>
        <p:nvSpPr>
          <p:cNvPr id="28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840376" y="4155733"/>
            <a:ext cx="1436236" cy="61598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280 г</a:t>
            </a:r>
          </a:p>
        </p:txBody>
      </p:sp>
      <p:pic>
        <p:nvPicPr>
          <p:cNvPr id="9" name="Рисунок 8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261679" y="1203176"/>
            <a:ext cx="5211558" cy="3752321"/>
          </a:xfrm>
          <a:prstGeom prst="rect">
            <a:avLst/>
          </a:prstGeom>
        </p:spPr>
      </p:pic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6122" y="447016"/>
            <a:ext cx="8442254" cy="54772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Визнач </a:t>
            </a:r>
            <a:r>
              <a:rPr lang="ru-RU" sz="2000" b="1" dirty="0" err="1">
                <a:solidFill>
                  <a:schemeClr val="bg1"/>
                </a:solidFill>
              </a:rPr>
              <a:t>масу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кожної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групи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товарів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-245321" y="252522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048506" y="4315491"/>
            <a:ext cx="1705284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250 г</a:t>
            </a:r>
          </a:p>
        </p:txBody>
      </p:sp>
      <p:sp>
        <p:nvSpPr>
          <p:cNvPr id="35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524942" y="5632794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250 г</a:t>
            </a:r>
          </a:p>
        </p:txBody>
      </p:sp>
      <p:sp>
        <p:nvSpPr>
          <p:cNvPr id="3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5629300" y="5632794"/>
            <a:ext cx="1366586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280 г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3043" y="5515357"/>
            <a:ext cx="405643" cy="73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18528" y="557393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/>
              <a:t>=</a:t>
            </a:r>
          </a:p>
        </p:txBody>
      </p:sp>
      <p:sp>
        <p:nvSpPr>
          <p:cNvPr id="39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796477" y="5623501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530 г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2" y="1653425"/>
            <a:ext cx="2076135" cy="269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69113444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38" grpId="0"/>
      <p:bldP spid="39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6122" y="447016"/>
            <a:ext cx="8442254" cy="54772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Визнач </a:t>
            </a:r>
            <a:r>
              <a:rPr lang="ru-RU" sz="2000" b="1" dirty="0" err="1">
                <a:solidFill>
                  <a:schemeClr val="bg1"/>
                </a:solidFill>
              </a:rPr>
              <a:t>масу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кожної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групи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товарів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-245321" y="252522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5408686" y="4056240"/>
            <a:ext cx="2911513" cy="67627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1 пачка 90 г</a:t>
            </a:r>
          </a:p>
        </p:txBody>
      </p:sp>
      <p:sp>
        <p:nvSpPr>
          <p:cNvPr id="35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524942" y="5632794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90 г</a:t>
            </a:r>
          </a:p>
        </p:txBody>
      </p:sp>
      <p:sp>
        <p:nvSpPr>
          <p:cNvPr id="3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5629300" y="5632794"/>
            <a:ext cx="1366586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90 г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3043" y="5515357"/>
            <a:ext cx="405643" cy="73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18528" y="557393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/>
              <a:t>=</a:t>
            </a:r>
          </a:p>
        </p:txBody>
      </p:sp>
      <p:sp>
        <p:nvSpPr>
          <p:cNvPr id="39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796477" y="5623501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270 г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2" y="1653425"/>
            <a:ext cx="2076135" cy="2697079"/>
          </a:xfrm>
          <a:prstGeom prst="rect">
            <a:avLst/>
          </a:prstGeom>
        </p:spPr>
      </p:pic>
      <p:pic>
        <p:nvPicPr>
          <p:cNvPr id="23" name="Рисунок 22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4671418" y="1487351"/>
            <a:ext cx="1847850" cy="2466975"/>
          </a:xfrm>
          <a:prstGeom prst="rect">
            <a:avLst/>
          </a:prstGeom>
        </p:spPr>
      </p:pic>
      <p:pic>
        <p:nvPicPr>
          <p:cNvPr id="11" name="Рисунок 10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39399" y="1514315"/>
            <a:ext cx="1847850" cy="2466975"/>
          </a:xfrm>
          <a:prstGeom prst="rect">
            <a:avLst/>
          </a:prstGeom>
        </p:spPr>
      </p:pic>
      <p:pic>
        <p:nvPicPr>
          <p:cNvPr id="24" name="Рисунок 23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916451" y="1541279"/>
            <a:ext cx="1847850" cy="2466975"/>
          </a:xfrm>
          <a:prstGeom prst="rect">
            <a:avLst/>
          </a:prstGeom>
        </p:spPr>
      </p:pic>
      <p:sp>
        <p:nvSpPr>
          <p:cNvPr id="25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1449847" y="5623501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90 г</a:t>
            </a:r>
          </a:p>
        </p:txBody>
      </p:sp>
      <p:sp>
        <p:nvSpPr>
          <p:cNvPr id="27" name="TextBox 26"/>
          <p:cNvSpPr txBox="1"/>
          <p:nvPr/>
        </p:nvSpPr>
        <p:spPr>
          <a:xfrm>
            <a:off x="2904429" y="5566466"/>
            <a:ext cx="405643" cy="73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+</a:t>
            </a:r>
          </a:p>
        </p:txBody>
      </p:sp>
    </p:spTree>
    <p:extLst>
      <p:ext uri="{BB962C8B-B14F-4D97-AF65-F5344CB8AC3E}">
        <p14:creationId xmlns:p14="http://schemas.microsoft.com/office/powerpoint/2010/main" val="119579386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2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2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38" grpId="0"/>
      <p:bldP spid="39" grpId="0" animBg="1"/>
      <p:bldP spid="25" grpId="0" animBg="1"/>
      <p:bldP spid="27" grpId="0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Рисунок 10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6456752" y="1638839"/>
            <a:ext cx="4582886" cy="3055257"/>
          </a:xfrm>
          <a:prstGeom prst="rect">
            <a:avLst/>
          </a:prstGeom>
        </p:spPr>
      </p:pic>
      <p:pic>
        <p:nvPicPr>
          <p:cNvPr id="10" name="Рисунок 9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3702732" y="1253256"/>
            <a:ext cx="2396831" cy="3497416"/>
          </a:xfrm>
          <a:prstGeom prst="rect">
            <a:avLst/>
          </a:prstGeom>
        </p:spPr>
      </p:pic>
      <p:sp>
        <p:nvSpPr>
          <p:cNvPr id="28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840376" y="4155733"/>
            <a:ext cx="1436236" cy="61598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350 г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6122" y="447016"/>
            <a:ext cx="8442254" cy="54772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Визнач </a:t>
            </a:r>
            <a:r>
              <a:rPr lang="ru-RU" sz="2000" b="1" dirty="0" err="1">
                <a:solidFill>
                  <a:schemeClr val="bg1"/>
                </a:solidFill>
              </a:rPr>
              <a:t>масу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кожної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групи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товарів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-245321" y="252522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048506" y="4315491"/>
            <a:ext cx="1705284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440 г</a:t>
            </a:r>
          </a:p>
        </p:txBody>
      </p:sp>
      <p:sp>
        <p:nvSpPr>
          <p:cNvPr id="35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524942" y="5632794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440 г</a:t>
            </a:r>
          </a:p>
        </p:txBody>
      </p:sp>
      <p:sp>
        <p:nvSpPr>
          <p:cNvPr id="3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5629300" y="5632794"/>
            <a:ext cx="1366586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350 г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3043" y="5515357"/>
            <a:ext cx="405643" cy="73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18528" y="557393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/>
              <a:t>=</a:t>
            </a:r>
          </a:p>
        </p:txBody>
      </p:sp>
      <p:sp>
        <p:nvSpPr>
          <p:cNvPr id="39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796477" y="5623501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790 г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2" y="1653425"/>
            <a:ext cx="2076135" cy="2697079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10694136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38" grpId="0"/>
      <p:bldP spid="39" grpId="0" animBg="1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840376" y="4155733"/>
            <a:ext cx="1436236" cy="615986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90 г</a:t>
            </a:r>
          </a:p>
        </p:txBody>
      </p:sp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366122" y="447016"/>
            <a:ext cx="8442254" cy="547721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Визнач </a:t>
            </a:r>
            <a:r>
              <a:rPr lang="ru-RU" sz="2000" b="1" dirty="0" err="1">
                <a:solidFill>
                  <a:schemeClr val="bg1"/>
                </a:solidFill>
              </a:rPr>
              <a:t>масу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кожної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групи</a:t>
            </a:r>
            <a:r>
              <a:rPr lang="ru-RU" sz="2000" b="1" dirty="0">
                <a:solidFill>
                  <a:schemeClr val="bg1"/>
                </a:solidFill>
              </a:rPr>
              <a:t> </a:t>
            </a:r>
            <a:r>
              <a:rPr lang="ru-RU" sz="2000" b="1" dirty="0" err="1">
                <a:solidFill>
                  <a:schemeClr val="bg1"/>
                </a:solidFill>
              </a:rPr>
              <a:t>товарів</a:t>
            </a:r>
            <a:r>
              <a:rPr lang="ru-RU" sz="2000" b="1" dirty="0">
                <a:solidFill>
                  <a:schemeClr val="bg1"/>
                </a:solidFill>
              </a:rPr>
              <a:t>.</a:t>
            </a:r>
          </a:p>
        </p:txBody>
      </p:sp>
      <p:sp>
        <p:nvSpPr>
          <p:cNvPr id="7" name="Прямоугольник 4">
            <a:extLst>
              <a:ext uri="{FF2B5EF4-FFF2-40B4-BE49-F238E27FC236}">
                <a16:creationId xmlns:a16="http://schemas.microsoft.com/office/drawing/2014/main" id="{EEF77ECD-AB1B-49FD-8A97-04FBFA01D006}"/>
              </a:ext>
            </a:extLst>
          </p:cNvPr>
          <p:cNvSpPr/>
          <p:nvPr/>
        </p:nvSpPr>
        <p:spPr>
          <a:xfrm>
            <a:off x="0" y="5705557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2EC61BCA-C9B2-477A-8C4D-BA5E7B583F55}"/>
              </a:ext>
            </a:extLst>
          </p:cNvPr>
          <p:cNvSpPr/>
          <p:nvPr/>
        </p:nvSpPr>
        <p:spPr>
          <a:xfrm>
            <a:off x="0" y="4574885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2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Завдання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133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6" name="AutoShape 2" descr="Cute Cartoon Senior People Set. Happy Old People, Men And Women ...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6" name="AutoShape 4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-245321" y="2525222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17" name="AutoShape 6" descr="Set Of Diverse Vector People. Men And Women, Young And Old ..."/>
          <p:cNvSpPr>
            <a:spLocks noChangeAspect="1" noChangeArrowheads="1"/>
          </p:cNvSpPr>
          <p:nvPr/>
        </p:nvSpPr>
        <p:spPr bwMode="auto">
          <a:xfrm>
            <a:off x="460375" y="1603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" name="AutoShape 2" descr="Відпочинок на Чорному морі 2020 , Чорне море бази відпочинку Україна"/>
          <p:cNvSpPr>
            <a:spLocks noChangeAspect="1" noChangeArrowheads="1"/>
          </p:cNvSpPr>
          <p:nvPr/>
        </p:nvSpPr>
        <p:spPr bwMode="auto">
          <a:xfrm>
            <a:off x="612775" y="3127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ru-RU"/>
          </a:p>
        </p:txBody>
      </p:sp>
      <p:sp>
        <p:nvSpPr>
          <p:cNvPr id="2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4048506" y="4315491"/>
            <a:ext cx="1705284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760 г</a:t>
            </a:r>
          </a:p>
        </p:txBody>
      </p:sp>
      <p:sp>
        <p:nvSpPr>
          <p:cNvPr id="35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3524942" y="5632794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760 г</a:t>
            </a:r>
          </a:p>
        </p:txBody>
      </p:sp>
      <p:sp>
        <p:nvSpPr>
          <p:cNvPr id="36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5629300" y="5632794"/>
            <a:ext cx="1366586" cy="5901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90 г</a:t>
            </a:r>
          </a:p>
        </p:txBody>
      </p:sp>
      <p:sp>
        <p:nvSpPr>
          <p:cNvPr id="37" name="TextBox 36"/>
          <p:cNvSpPr txBox="1"/>
          <p:nvPr/>
        </p:nvSpPr>
        <p:spPr>
          <a:xfrm>
            <a:off x="5003043" y="5515357"/>
            <a:ext cx="405643" cy="732120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dirty="0"/>
              <a:t>+</a:t>
            </a:r>
          </a:p>
        </p:txBody>
      </p:sp>
      <p:sp>
        <p:nvSpPr>
          <p:cNvPr id="38" name="TextBox 37"/>
          <p:cNvSpPr txBox="1"/>
          <p:nvPr/>
        </p:nvSpPr>
        <p:spPr>
          <a:xfrm>
            <a:off x="7118528" y="5573937"/>
            <a:ext cx="439544" cy="707886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4000" dirty="0"/>
              <a:t>=</a:t>
            </a:r>
          </a:p>
        </p:txBody>
      </p:sp>
      <p:sp>
        <p:nvSpPr>
          <p:cNvPr id="39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7796477" y="5623501"/>
            <a:ext cx="1342516" cy="599465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uk-UA" sz="4000" b="1" dirty="0">
                <a:ln>
                  <a:solidFill>
                    <a:sysClr val="windowText" lastClr="000000"/>
                  </a:solidFill>
                </a:ln>
              </a:rPr>
              <a:t>850 г</a:t>
            </a:r>
          </a:p>
        </p:txBody>
      </p:sp>
      <p:pic>
        <p:nvPicPr>
          <p:cNvPr id="19" name="Рисунок 18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71432" y="1653425"/>
            <a:ext cx="2076135" cy="2697079"/>
          </a:xfrm>
          <a:prstGeom prst="rect">
            <a:avLst/>
          </a:prstGeom>
        </p:spPr>
      </p:pic>
      <p:pic>
        <p:nvPicPr>
          <p:cNvPr id="9" name="Рисунок 8"/>
          <p:cNvPicPr>
            <a:picLocks noChangeAspect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2618331" y="1048393"/>
            <a:ext cx="3526492" cy="3526492"/>
          </a:xfrm>
          <a:prstGeom prst="rect">
            <a:avLst/>
          </a:prstGeom>
        </p:spPr>
      </p:pic>
      <p:pic>
        <p:nvPicPr>
          <p:cNvPr id="2050" name="Picture 2" descr="Русская сушка | Культура застолья"/>
          <p:cNvPicPr>
            <a:picLocks noChangeAspect="1" noChangeArrowheads="1"/>
          </p:cNvPicPr>
          <p:nvPr/>
        </p:nvPicPr>
        <p:blipFill>
          <a:blip r:embed="rId4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6639947" y="1376021"/>
            <a:ext cx="4318339" cy="28712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2189198500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3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500"/>
                                        <p:tgtEl>
                                          <p:spTgt spid="3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500"/>
                                        <p:tgtEl>
                                          <p:spTgt spid="3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500"/>
                                        <p:tgtEl>
                                          <p:spTgt spid="3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3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5" grpId="0" animBg="1"/>
      <p:bldP spid="36" grpId="0" animBg="1"/>
      <p:bldP spid="37" grpId="0"/>
      <p:bldP spid="38" grpId="0"/>
      <p:bldP spid="39" grpId="0" animBg="1"/>
    </p:bld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schemeClr val="bg1"/>
                </a:solidFill>
              </a:rPr>
              <a:pPr algn="ctr"/>
              <a:t>24.01.2023</a:t>
            </a:fld>
            <a:endParaRPr lang="ru-RU" sz="2400" b="1" dirty="0">
              <a:solidFill>
                <a:schemeClr val="bg1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schemeClr val="bg1"/>
                </a:solidFill>
              </a:rPr>
              <a:t>Сьогодні</a:t>
            </a:r>
            <a:endParaRPr lang="ru-RU" sz="6600" b="1" dirty="0">
              <a:solidFill>
                <a:schemeClr val="bg1"/>
              </a:solidFill>
            </a:endParaRPr>
          </a:p>
        </p:txBody>
      </p:sp>
      <p:sp>
        <p:nvSpPr>
          <p:cNvPr id="10" name="Прямоугольник 4">
            <a:extLst>
              <a:ext uri="{FF2B5EF4-FFF2-40B4-BE49-F238E27FC236}">
                <a16:creationId xmlns:a16="http://schemas.microsoft.com/office/drawing/2014/main" id="{6ACFC55A-3855-4980-AF00-D1F5ED6E223B}"/>
              </a:ext>
            </a:extLst>
          </p:cNvPr>
          <p:cNvSpPr/>
          <p:nvPr/>
        </p:nvSpPr>
        <p:spPr>
          <a:xfrm>
            <a:off x="0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26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8" name="Прямоугольник 4">
            <a:extLst>
              <a:ext uri="{FF2B5EF4-FFF2-40B4-BE49-F238E27FC236}">
                <a16:creationId xmlns:a16="http://schemas.microsoft.com/office/drawing/2014/main" id="{FFB5143A-1BD3-402A-9E2A-DA6B9B1783C8}"/>
              </a:ext>
            </a:extLst>
          </p:cNvPr>
          <p:cNvSpPr/>
          <p:nvPr/>
        </p:nvSpPr>
        <p:spPr>
          <a:xfrm>
            <a:off x="0" y="454048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schemeClr val="bg1"/>
                </a:solidFill>
              </a:rPr>
              <a:t>Підручник.</a:t>
            </a:r>
            <a:endParaRPr lang="en-US" sz="1400" b="1" dirty="0">
              <a:solidFill>
                <a:schemeClr val="bg1"/>
              </a:solidFill>
            </a:endParaRPr>
          </a:p>
          <a:p>
            <a:pPr algn="ctr"/>
            <a:r>
              <a:rPr lang="uk-UA" sz="1400" b="1" dirty="0">
                <a:solidFill>
                  <a:schemeClr val="bg1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schemeClr val="bg1"/>
                </a:solidFill>
              </a:rPr>
              <a:t>134</a:t>
            </a:r>
            <a:endParaRPr lang="ru-RU" sz="4000" b="1" dirty="0">
              <a:solidFill>
                <a:schemeClr val="bg1"/>
              </a:solidFill>
            </a:endParaRPr>
          </a:p>
        </p:txBody>
      </p:sp>
      <p:sp>
        <p:nvSpPr>
          <p:cNvPr id="14" name="Прямоугольник 4"/>
          <p:cNvSpPr/>
          <p:nvPr/>
        </p:nvSpPr>
        <p:spPr>
          <a:xfrm>
            <a:off x="3314733" y="394913"/>
            <a:ext cx="8732066" cy="500208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schemeClr val="bg1"/>
                </a:solidFill>
              </a:rPr>
              <a:t>Розв</a:t>
            </a:r>
            <a:r>
              <a:rPr lang="ru-RU" sz="2000" b="1" dirty="0">
                <a:solidFill>
                  <a:schemeClr val="bg1"/>
                </a:solidFill>
                <a:sym typeface="Symbol" panose="05050102010706020507" pitchFamily="18" charset="2"/>
              </a:rPr>
              <a:t>яжи задачу.</a:t>
            </a:r>
            <a:endParaRPr lang="ru-RU" sz="2000" b="1" dirty="0">
              <a:solidFill>
                <a:schemeClr val="bg1"/>
              </a:solidFill>
            </a:endParaRPr>
          </a:p>
        </p:txBody>
      </p:sp>
      <p:sp>
        <p:nvSpPr>
          <p:cNvPr id="2" name="AutoShape 2" descr="Финики полезные и опасные"/>
          <p:cNvSpPr>
            <a:spLocks noChangeAspect="1" noChangeArrowheads="1"/>
          </p:cNvSpPr>
          <p:nvPr/>
        </p:nvSpPr>
        <p:spPr bwMode="auto">
          <a:xfrm>
            <a:off x="155575" y="-144463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sp>
        <p:nvSpPr>
          <p:cNvPr id="7" name="AutoShape 2" descr="Малыш и Карлсон: серии, интересные факты, герои, озвучка | Союзмультфильм"/>
          <p:cNvSpPr>
            <a:spLocks noChangeAspect="1" noChangeArrowheads="1"/>
          </p:cNvSpPr>
          <p:nvPr/>
        </p:nvSpPr>
        <p:spPr bwMode="auto">
          <a:xfrm>
            <a:off x="307975" y="7937"/>
            <a:ext cx="304800" cy="304801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endParaRPr lang="uk-UA"/>
          </a:p>
        </p:txBody>
      </p:sp>
      <p:pic>
        <p:nvPicPr>
          <p:cNvPr id="6" name="Рисунок 5"/>
          <p:cNvPicPr>
            <a:picLocks noChangeAspect="1"/>
          </p:cNvPicPr>
          <p:nvPr/>
        </p:nvPicPr>
        <p:blipFill>
          <a:blip r:embed="rId2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03931" y="1617091"/>
            <a:ext cx="2211137" cy="2414672"/>
          </a:xfrm>
          <a:prstGeom prst="rect">
            <a:avLst/>
          </a:prstGeom>
        </p:spPr>
      </p:pic>
      <p:sp>
        <p:nvSpPr>
          <p:cNvPr id="12" name="Скругленный прямоугольник 37">
            <a:extLst>
              <a:ext uri="{FF2B5EF4-FFF2-40B4-BE49-F238E27FC236}">
                <a16:creationId xmlns:a16="http://schemas.microsoft.com/office/drawing/2014/main" id="{3380C19C-3219-4746-B49F-C3375A8BB361}"/>
              </a:ext>
            </a:extLst>
          </p:cNvPr>
          <p:cNvSpPr/>
          <p:nvPr/>
        </p:nvSpPr>
        <p:spPr>
          <a:xfrm>
            <a:off x="2967543" y="1356786"/>
            <a:ext cx="8463806" cy="2414672"/>
          </a:xfrm>
          <a:prstGeom prst="roundRect">
            <a:avLst/>
          </a:prstGeom>
          <a:solidFill>
            <a:srgbClr val="FFC000"/>
          </a:solidFill>
          <a:ln w="38100">
            <a:solidFill>
              <a:srgbClr val="2F3242"/>
            </a:solidFill>
            <a:prstDash val="lgDash"/>
          </a:ln>
        </p:spPr>
        <p:style>
          <a:lnRef idx="2">
            <a:schemeClr val="accent6">
              <a:shade val="50000"/>
            </a:schemeClr>
          </a:lnRef>
          <a:fillRef idx="1">
            <a:schemeClr val="accent6"/>
          </a:fillRef>
          <a:effectRef idx="0">
            <a:schemeClr val="accent6"/>
          </a:effectRef>
          <a:fontRef idx="minor">
            <a:schemeClr val="lt1"/>
          </a:fontRef>
        </p:style>
        <p:txBody>
          <a:bodyPr rtlCol="0" anchor="ctr"/>
          <a:lstStyle>
            <a:defPPr>
              <a:defRPr lang="ru-RU"/>
            </a:defPPr>
            <a:lvl1pPr marL="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lt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Маса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футбольного й волейбольного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м’ячів</a:t>
            </a:r>
            <a:endParaRPr lang="ru-RU" sz="3200" b="1" dirty="0">
              <a:ln>
                <a:solidFill>
                  <a:sysClr val="windowText" lastClr="000000"/>
                </a:solidFill>
              </a:ln>
            </a:endParaRPr>
          </a:p>
          <a:p>
            <a:pPr algn="ctr"/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становить 730 г.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Маса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волейбольного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м’яча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— 280 г. Яка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маса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двох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футбольних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 </a:t>
            </a:r>
            <a:r>
              <a:rPr lang="ru-RU" sz="3200" b="1" dirty="0" err="1">
                <a:ln>
                  <a:solidFill>
                    <a:sysClr val="windowText" lastClr="000000"/>
                  </a:solidFill>
                </a:ln>
              </a:rPr>
              <a:t>м’ячів</a:t>
            </a:r>
            <a:r>
              <a:rPr lang="ru-RU" sz="3200" b="1" dirty="0">
                <a:ln>
                  <a:solidFill>
                    <a:sysClr val="windowText" lastClr="000000"/>
                  </a:solidFill>
                </a:ln>
              </a:rPr>
              <a:t>?</a:t>
            </a:r>
            <a:endParaRPr lang="uk-UA" sz="3200" b="1" dirty="0">
              <a:ln>
                <a:solidFill>
                  <a:sysClr val="windowText" lastClr="000000"/>
                </a:solidFill>
              </a:ln>
            </a:endParaRPr>
          </a:p>
        </p:txBody>
      </p:sp>
      <p:pic>
        <p:nvPicPr>
          <p:cNvPr id="3074" name="Picture 2" descr="Волейбольный Мяч 896-1 — в Категории &quot;Спортивные Игровые Мячи&quot; на Bigl.ua  (1231549331)"/>
          <p:cNvPicPr>
            <a:picLocks noChangeAspect="1" noChangeArrowheads="1"/>
          </p:cNvPicPr>
          <p:nvPr/>
        </p:nvPicPr>
        <p:blipFill>
          <a:blip r:embed="rId3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4593835" y="4342613"/>
            <a:ext cx="2158546" cy="215854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  <p:pic>
        <p:nvPicPr>
          <p:cNvPr id="3076" name="Picture 4" descr="Мяч для игры Match 2.0 - с категории Футбольные мячи (Jako Украина. Купить  одежду для спортивных команд)"/>
          <p:cNvPicPr>
            <a:picLocks noChangeAspect="1" noChangeArrowheads="1"/>
          </p:cNvPicPr>
          <p:nvPr/>
        </p:nvPicPr>
        <p:blipFill>
          <a:blip r:embed="rId4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8138707" y="4233123"/>
            <a:ext cx="2268036" cy="2268036"/>
          </a:xfrm>
          <a:prstGeom prst="rect">
            <a:avLst/>
          </a:prstGeom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</a:extLst>
        </p:spPr>
      </p:pic>
    </p:spTree>
    <p:extLst>
      <p:ext uri="{BB962C8B-B14F-4D97-AF65-F5344CB8AC3E}">
        <p14:creationId xmlns:p14="http://schemas.microsoft.com/office/powerpoint/2010/main" val="4102559855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Дата 1"/>
          <p:cNvSpPr txBox="1">
            <a:spLocks/>
          </p:cNvSpPr>
          <p:nvPr/>
        </p:nvSpPr>
        <p:spPr>
          <a:xfrm>
            <a:off x="1609500" y="620773"/>
            <a:ext cx="1581665" cy="373964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defPPr>
              <a:defRPr lang="ru-RU"/>
            </a:defPPr>
            <a:lvl1pPr marL="0" algn="l" defTabSz="914400" rtl="0" eaLnBrk="1" latinLnBrk="0" hangingPunct="1">
              <a:defRPr sz="1200" kern="1200">
                <a:solidFill>
                  <a:schemeClr val="tx1">
                    <a:tint val="75000"/>
                  </a:schemeClr>
                </a:solidFill>
                <a:latin typeface="+mn-lt"/>
                <a:ea typeface="+mn-ea"/>
                <a:cs typeface="+mn-cs"/>
              </a:defRPr>
            </a:lvl1pPr>
            <a:lvl2pPr marL="457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2pPr>
            <a:lvl3pPr marL="914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3pPr>
            <a:lvl4pPr marL="1371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4pPr>
            <a:lvl5pPr marL="18288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5pPr>
            <a:lvl6pPr marL="22860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6pPr>
            <a:lvl7pPr marL="27432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7pPr>
            <a:lvl8pPr marL="32004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8pPr>
            <a:lvl9pPr marL="3657600" algn="l" defTabSz="914400" rtl="0" eaLnBrk="1" latinLnBrk="0" hangingPunct="1">
              <a:defRPr sz="1800" kern="1200">
                <a:solidFill>
                  <a:schemeClr val="tx1"/>
                </a:solidFill>
                <a:latin typeface="+mn-lt"/>
                <a:ea typeface="+mn-ea"/>
                <a:cs typeface="+mn-cs"/>
              </a:defRPr>
            </a:lvl9pPr>
          </a:lstStyle>
          <a:p>
            <a:pPr algn="ctr"/>
            <a:fld id="{A822185A-496F-4C70-9D8D-D70AC743BCEE}" type="datetime1">
              <a:rPr lang="uk-UA" sz="2400" b="1" smtClean="0">
                <a:solidFill>
                  <a:prstClr val="white"/>
                </a:solidFill>
              </a:rPr>
              <a:pPr algn="ctr"/>
              <a:t>24.01.2023</a:t>
            </a:fld>
            <a:endParaRPr lang="ru-RU" sz="2400" b="1" dirty="0">
              <a:solidFill>
                <a:prstClr val="white"/>
              </a:solidFill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1733068" y="159108"/>
            <a:ext cx="1524000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2400" b="1" dirty="0">
                <a:solidFill>
                  <a:prstClr val="white"/>
                </a:solidFill>
              </a:rPr>
              <a:t>Сьогодні</a:t>
            </a:r>
            <a:endParaRPr lang="ru-RU" sz="6600" b="1" dirty="0">
              <a:solidFill>
                <a:prstClr val="white"/>
              </a:solidFill>
            </a:endParaRPr>
          </a:p>
        </p:txBody>
      </p:sp>
      <p:sp>
        <p:nvSpPr>
          <p:cNvPr id="5" name="Прямоугольник 4"/>
          <p:cNvSpPr/>
          <p:nvPr/>
        </p:nvSpPr>
        <p:spPr>
          <a:xfrm>
            <a:off x="3257068" y="514219"/>
            <a:ext cx="8732066" cy="527522"/>
          </a:xfrm>
          <a:prstGeom prst="rect">
            <a:avLst/>
          </a:prstGeom>
          <a:solidFill>
            <a:srgbClr val="2F3242"/>
          </a:solidFill>
          <a:ln>
            <a:solidFill>
              <a:schemeClr val="tx1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ru-RU" sz="2000" b="1" dirty="0">
                <a:solidFill>
                  <a:prstClr val="white"/>
                </a:solidFill>
                <a:cs typeface="Times New Roman" panose="02020603050405020304" pitchFamily="18" charset="0"/>
              </a:rPr>
              <a:t>Розв</a:t>
            </a:r>
            <a:r>
              <a:rPr lang="ru-RU" sz="2000" b="1" dirty="0">
                <a:solidFill>
                  <a:prstClr val="white"/>
                </a:solidFill>
                <a:cs typeface="Times New Roman" panose="02020603050405020304" pitchFamily="18" charset="0"/>
                <a:sym typeface="Symbol" panose="05050102010706020507" pitchFamily="18" charset="2"/>
              </a:rPr>
              <a:t>язання.</a:t>
            </a:r>
            <a:endParaRPr lang="uk-UA" sz="2000" b="1" dirty="0">
              <a:solidFill>
                <a:prstClr val="white"/>
              </a:solidFill>
              <a:cs typeface="Times New Roman" panose="02020603050405020304" pitchFamily="18" charset="0"/>
            </a:endParaRPr>
          </a:p>
        </p:txBody>
      </p:sp>
      <p:sp>
        <p:nvSpPr>
          <p:cNvPr id="9" name="TextBox 8"/>
          <p:cNvSpPr txBox="1"/>
          <p:nvPr/>
        </p:nvSpPr>
        <p:spPr>
          <a:xfrm>
            <a:off x="3854450" y="1271736"/>
            <a:ext cx="184731" cy="369332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dirty="0">
              <a:solidFill>
                <a:prstClr val="black"/>
              </a:solidFill>
              <a:latin typeface="Arial" panose="020B0604020202020204" pitchFamily="34" charset="0"/>
              <a:cs typeface="Arial" panose="020B0604020202020204" pitchFamily="34" charset="0"/>
            </a:endParaRPr>
          </a:p>
        </p:txBody>
      </p:sp>
      <p:sp>
        <p:nvSpPr>
          <p:cNvPr id="23" name="TextBox 22"/>
          <p:cNvSpPr txBox="1"/>
          <p:nvPr/>
        </p:nvSpPr>
        <p:spPr>
          <a:xfrm>
            <a:off x="5477336" y="3051870"/>
            <a:ext cx="1480033" cy="707886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40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11" name="Рисунок 10">
            <a:extLst>
              <a:ext uri="{FF2B5EF4-FFF2-40B4-BE49-F238E27FC236}">
                <a16:creationId xmlns:a16="http://schemas.microsoft.com/office/drawing/2014/main" id="{35E112CB-298A-4A02-B09F-07EF6A840FE1}"/>
              </a:ext>
            </a:extLst>
          </p:cNvPr>
          <p:cNvPicPr>
            <a:picLocks noChangeAspect="1"/>
          </p:cNvPicPr>
          <p:nvPr/>
        </p:nvPicPr>
        <p:blipFill rotWithShape="1"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" t="-1" r="55501" b="57838"/>
          <a:stretch/>
        </p:blipFill>
        <p:spPr>
          <a:xfrm>
            <a:off x="1347077" y="1265268"/>
            <a:ext cx="10279312" cy="5483291"/>
          </a:xfrm>
          <a:prstGeom prst="rect">
            <a:avLst/>
          </a:prstGeom>
        </p:spPr>
      </p:pic>
      <p:pic>
        <p:nvPicPr>
          <p:cNvPr id="12" name="Рисунок 11">
            <a:extLst>
              <a:ext uri="{FF2B5EF4-FFF2-40B4-BE49-F238E27FC236}">
                <a16:creationId xmlns:a16="http://schemas.microsoft.com/office/drawing/2014/main" id="{69085447-83EF-41C4-B955-1D080D2D78C8}"/>
              </a:ext>
            </a:extLst>
          </p:cNvPr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5477336" y="1206833"/>
            <a:ext cx="2745998" cy="1381360"/>
          </a:xfrm>
          <a:prstGeom prst="rect">
            <a:avLst/>
          </a:prstGeom>
        </p:spPr>
      </p:pic>
      <p:pic>
        <p:nvPicPr>
          <p:cNvPr id="34" name="Рисунок 33"/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1275046" y="3471423"/>
            <a:ext cx="2987299" cy="1170533"/>
          </a:xfrm>
          <a:prstGeom prst="rect">
            <a:avLst/>
          </a:prstGeom>
        </p:spPr>
      </p:pic>
      <p:sp>
        <p:nvSpPr>
          <p:cNvPr id="45" name="Прямоугольник 4">
            <a:extLst>
              <a:ext uri="{FF2B5EF4-FFF2-40B4-BE49-F238E27FC236}">
                <a16:creationId xmlns:a16="http://schemas.microsoft.com/office/drawing/2014/main" id="{3CBB7EB3-DB6B-4015-90B9-1762171240E2}"/>
              </a:ext>
            </a:extLst>
          </p:cNvPr>
          <p:cNvSpPr/>
          <p:nvPr/>
        </p:nvSpPr>
        <p:spPr>
          <a:xfrm>
            <a:off x="12158" y="5727328"/>
            <a:ext cx="1054100" cy="1130672"/>
          </a:xfrm>
          <a:prstGeom prst="rect">
            <a:avLst/>
          </a:prstGeom>
          <a:solidFill>
            <a:srgbClr val="2F3242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prstClr val="white"/>
                </a:solidFill>
              </a:rPr>
              <a:t>Підручник.</a:t>
            </a:r>
          </a:p>
          <a:p>
            <a:pPr algn="ctr"/>
            <a:r>
              <a:rPr lang="uk-UA" sz="1400" b="1" dirty="0">
                <a:solidFill>
                  <a:prstClr val="white"/>
                </a:solidFill>
              </a:rPr>
              <a:t>Сторінка</a:t>
            </a:r>
          </a:p>
          <a:p>
            <a:pPr algn="ctr"/>
            <a:r>
              <a:rPr lang="uk-UA" sz="4000" b="1" dirty="0">
                <a:solidFill>
                  <a:prstClr val="white"/>
                </a:solidFill>
              </a:rPr>
              <a:t>26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47" name="Прямоугольник 4">
            <a:extLst>
              <a:ext uri="{FF2B5EF4-FFF2-40B4-BE49-F238E27FC236}">
                <a16:creationId xmlns:a16="http://schemas.microsoft.com/office/drawing/2014/main" id="{18B3D73D-04D8-4CD7-98AC-CDE21A03B845}"/>
              </a:ext>
            </a:extLst>
          </p:cNvPr>
          <p:cNvSpPr/>
          <p:nvPr/>
        </p:nvSpPr>
        <p:spPr>
          <a:xfrm>
            <a:off x="28303" y="4607549"/>
            <a:ext cx="1054100" cy="1130672"/>
          </a:xfrm>
          <a:prstGeom prst="rect">
            <a:avLst/>
          </a:prstGeom>
          <a:solidFill>
            <a:srgbClr val="1694E9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uk-UA" sz="1400" b="1" dirty="0">
                <a:solidFill>
                  <a:prstClr val="white"/>
                </a:solidFill>
              </a:rPr>
              <a:t>Підручник.</a:t>
            </a:r>
            <a:endParaRPr lang="en-US" sz="1400" b="1" dirty="0">
              <a:solidFill>
                <a:prstClr val="white"/>
              </a:solidFill>
            </a:endParaRPr>
          </a:p>
          <a:p>
            <a:pPr algn="ctr"/>
            <a:r>
              <a:rPr lang="uk-UA" sz="1400" b="1" dirty="0">
                <a:solidFill>
                  <a:prstClr val="white"/>
                </a:solidFill>
              </a:rPr>
              <a:t>Задача</a:t>
            </a:r>
          </a:p>
          <a:p>
            <a:pPr algn="ctr"/>
            <a:r>
              <a:rPr lang="uk-UA" sz="4000" b="1" dirty="0">
                <a:solidFill>
                  <a:prstClr val="white"/>
                </a:solidFill>
              </a:rPr>
              <a:t>134</a:t>
            </a:r>
            <a:endParaRPr lang="ru-RU" sz="4000" b="1" dirty="0">
              <a:solidFill>
                <a:prstClr val="white"/>
              </a:solidFill>
            </a:endParaRPr>
          </a:p>
        </p:txBody>
      </p:sp>
      <p:sp>
        <p:nvSpPr>
          <p:cNvPr id="14" name="Прямокутник 13"/>
          <p:cNvSpPr/>
          <p:nvPr/>
        </p:nvSpPr>
        <p:spPr>
          <a:xfrm>
            <a:off x="5974813" y="3244334"/>
            <a:ext cx="184731" cy="369332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endParaRPr lang="uk-UA" dirty="0">
              <a:solidFill>
                <a:prstClr val="black"/>
              </a:solidFill>
            </a:endParaRPr>
          </a:p>
        </p:txBody>
      </p:sp>
      <p:sp>
        <p:nvSpPr>
          <p:cNvPr id="17" name="TextBox 16"/>
          <p:cNvSpPr txBox="1"/>
          <p:nvPr/>
        </p:nvSpPr>
        <p:spPr>
          <a:xfrm>
            <a:off x="7432039" y="4380334"/>
            <a:ext cx="184731" cy="646331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sz="3600" i="1" dirty="0">
              <a:solidFill>
                <a:prstClr val="black"/>
              </a:solidFill>
              <a:latin typeface="Times New Roman" panose="02020603050405020304" pitchFamily="18" charset="0"/>
              <a:cs typeface="Times New Roman" panose="02020603050405020304" pitchFamily="18" charset="0"/>
            </a:endParaRPr>
          </a:p>
        </p:txBody>
      </p:sp>
      <p:sp>
        <p:nvSpPr>
          <p:cNvPr id="18" name="TextBox 17"/>
          <p:cNvSpPr txBox="1"/>
          <p:nvPr/>
        </p:nvSpPr>
        <p:spPr>
          <a:xfrm>
            <a:off x="6730069" y="4757387"/>
            <a:ext cx="184731" cy="830997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endParaRPr lang="uk-UA" sz="4800" dirty="0">
              <a:solidFill>
                <a:prstClr val="black"/>
              </a:solidFill>
            </a:endParaRPr>
          </a:p>
        </p:txBody>
      </p:sp>
      <p:pic>
        <p:nvPicPr>
          <p:cNvPr id="24" name="Рисунок 23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3413110" y="-681467"/>
            <a:ext cx="455016" cy="567661"/>
          </a:xfrm>
          <a:prstGeom prst="rect">
            <a:avLst/>
          </a:prstGeom>
        </p:spPr>
      </p:pic>
      <p:pic>
        <p:nvPicPr>
          <p:cNvPr id="25" name="Рисунок 24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4015824" y="-672169"/>
            <a:ext cx="455016" cy="567661"/>
          </a:xfrm>
          <a:prstGeom prst="rect">
            <a:avLst/>
          </a:prstGeom>
        </p:spPr>
      </p:pic>
      <p:pic>
        <p:nvPicPr>
          <p:cNvPr id="26" name="Рисунок 25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4579764" y="-676773"/>
            <a:ext cx="455016" cy="567661"/>
          </a:xfrm>
          <a:prstGeom prst="rect">
            <a:avLst/>
          </a:prstGeom>
        </p:spPr>
      </p:pic>
      <p:pic>
        <p:nvPicPr>
          <p:cNvPr id="28" name="Рисунок 27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5146723" y="-695769"/>
            <a:ext cx="455016" cy="567661"/>
          </a:xfrm>
          <a:prstGeom prst="rect">
            <a:avLst/>
          </a:prstGeom>
        </p:spPr>
      </p:pic>
      <p:pic>
        <p:nvPicPr>
          <p:cNvPr id="29" name="Рисунок 28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5703981" y="-633986"/>
            <a:ext cx="455016" cy="567661"/>
          </a:xfrm>
          <a:prstGeom prst="rect">
            <a:avLst/>
          </a:prstGeom>
        </p:spPr>
      </p:pic>
      <p:pic>
        <p:nvPicPr>
          <p:cNvPr id="30" name="Рисунок 29">
            <a:extLst>
              <a:ext uri="{FF2B5EF4-FFF2-40B4-BE49-F238E27FC236}">
                <a16:creationId xmlns:a16="http://schemas.microsoft.com/office/drawing/2014/main" id="{C032AF8F-DE61-4584-B773-C251183078DA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53591" t="43000" r="40168" b="43158"/>
          <a:stretch/>
        </p:blipFill>
        <p:spPr>
          <a:xfrm>
            <a:off x="6175183" y="-634973"/>
            <a:ext cx="455016" cy="567661"/>
          </a:xfrm>
          <a:prstGeom prst="rect">
            <a:avLst/>
          </a:prstGeom>
        </p:spPr>
      </p:pic>
      <p:pic>
        <p:nvPicPr>
          <p:cNvPr id="31" name="Рисунок 30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6814197" y="-634745"/>
            <a:ext cx="420821" cy="534599"/>
          </a:xfrm>
          <a:prstGeom prst="rect">
            <a:avLst/>
          </a:prstGeom>
        </p:spPr>
      </p:pic>
      <p:pic>
        <p:nvPicPr>
          <p:cNvPr id="2" name="Рисунок 1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7432039" y="-634973"/>
            <a:ext cx="457240" cy="573074"/>
          </a:xfrm>
          <a:prstGeom prst="rect">
            <a:avLst/>
          </a:prstGeom>
        </p:spPr>
      </p:pic>
      <p:pic>
        <p:nvPicPr>
          <p:cNvPr id="32" name="Рисунок 31">
            <a:extLst>
              <a:ext uri="{FF2B5EF4-FFF2-40B4-BE49-F238E27FC236}">
                <a16:creationId xmlns:a16="http://schemas.microsoft.com/office/drawing/2014/main" id="{14E5C802-CA0B-419B-9806-0981AA33D575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0706" t="43000" r="13053" b="43158"/>
          <a:stretch/>
        </p:blipFill>
        <p:spPr>
          <a:xfrm>
            <a:off x="8001096" y="-676773"/>
            <a:ext cx="455016" cy="567661"/>
          </a:xfrm>
          <a:prstGeom prst="rect">
            <a:avLst/>
          </a:prstGeom>
        </p:spPr>
      </p:pic>
      <p:pic>
        <p:nvPicPr>
          <p:cNvPr id="33" name="Рисунок 32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8483748" y="-695769"/>
            <a:ext cx="455016" cy="567661"/>
          </a:xfrm>
          <a:prstGeom prst="rect">
            <a:avLst/>
          </a:prstGeom>
        </p:spPr>
      </p:pic>
      <p:pic>
        <p:nvPicPr>
          <p:cNvPr id="35" name="Рисунок 34">
            <a:extLst>
              <a:ext uri="{FF2B5EF4-FFF2-40B4-BE49-F238E27FC236}">
                <a16:creationId xmlns:a16="http://schemas.microsoft.com/office/drawing/2014/main" id="{5E716230-8E03-4B95-B600-E59172F5457A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9828" t="12091" r="84872" b="82918"/>
          <a:stretch/>
        </p:blipFill>
        <p:spPr>
          <a:xfrm>
            <a:off x="2730383" y="-510181"/>
            <a:ext cx="421206" cy="276501"/>
          </a:xfrm>
          <a:prstGeom prst="rect">
            <a:avLst/>
          </a:prstGeom>
        </p:spPr>
      </p:pic>
      <p:pic>
        <p:nvPicPr>
          <p:cNvPr id="36" name="Рисунок 35">
            <a:extLst>
              <a:ext uri="{FF2B5EF4-FFF2-40B4-BE49-F238E27FC236}">
                <a16:creationId xmlns:a16="http://schemas.microsoft.com/office/drawing/2014/main" id="{2987296F-E6CA-41D0-B248-3D75EFBA2E64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074" t="10718" r="90982" b="82891"/>
          <a:stretch/>
        </p:blipFill>
        <p:spPr>
          <a:xfrm>
            <a:off x="9232129" y="-534080"/>
            <a:ext cx="302864" cy="272886"/>
          </a:xfrm>
          <a:prstGeom prst="rect">
            <a:avLst/>
          </a:prstGeom>
        </p:spPr>
      </p:pic>
      <p:sp>
        <p:nvSpPr>
          <p:cNvPr id="21" name="Прямокутник 20"/>
          <p:cNvSpPr/>
          <p:nvPr/>
        </p:nvSpPr>
        <p:spPr>
          <a:xfrm>
            <a:off x="9216773" y="1493988"/>
            <a:ext cx="300082" cy="646331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6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 </a:t>
            </a:r>
          </a:p>
        </p:txBody>
      </p:sp>
      <p:pic>
        <p:nvPicPr>
          <p:cNvPr id="55" name="Рисунок 54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398716" y="2482533"/>
            <a:ext cx="312609" cy="281666"/>
          </a:xfrm>
          <a:prstGeom prst="rect">
            <a:avLst/>
          </a:prstGeom>
        </p:spPr>
      </p:pic>
      <p:sp>
        <p:nvSpPr>
          <p:cNvPr id="19" name="Прямокутник 18"/>
          <p:cNvSpPr/>
          <p:nvPr/>
        </p:nvSpPr>
        <p:spPr>
          <a:xfrm>
            <a:off x="5846339" y="2338678"/>
            <a:ext cx="617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(г)</a:t>
            </a:r>
          </a:p>
        </p:txBody>
      </p:sp>
      <p:sp>
        <p:nvSpPr>
          <p:cNvPr id="65" name="TextBox 64"/>
          <p:cNvSpPr txBox="1"/>
          <p:nvPr/>
        </p:nvSpPr>
        <p:spPr>
          <a:xfrm>
            <a:off x="4294836" y="3743537"/>
            <a:ext cx="8930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маса двох футбольних </a:t>
            </a:r>
            <a:r>
              <a:rPr lang="uk-UA" sz="3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ячів</a:t>
            </a:r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 900 г</a:t>
            </a:r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.</a:t>
            </a:r>
          </a:p>
        </p:txBody>
      </p:sp>
      <p:pic>
        <p:nvPicPr>
          <p:cNvPr id="69" name="Рисунок 68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1458958" y="2340965"/>
            <a:ext cx="455016" cy="567661"/>
          </a:xfrm>
          <a:prstGeom prst="rect">
            <a:avLst/>
          </a:prstGeom>
        </p:spPr>
      </p:pic>
      <p:sp>
        <p:nvSpPr>
          <p:cNvPr id="10" name="TextBox 9"/>
          <p:cNvSpPr txBox="1"/>
          <p:nvPr/>
        </p:nvSpPr>
        <p:spPr>
          <a:xfrm>
            <a:off x="1638886" y="2296271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64" name="Рисунок 63"/>
          <p:cNvPicPr>
            <a:picLocks noChangeAspect="1"/>
          </p:cNvPicPr>
          <p:nvPr/>
        </p:nvPicPr>
        <p:blipFill>
          <a:blip r:embed="rId8"/>
          <a:stretch>
            <a:fillRect/>
          </a:stretch>
        </p:blipFill>
        <p:spPr>
          <a:xfrm>
            <a:off x="3665142" y="2342997"/>
            <a:ext cx="457240" cy="573074"/>
          </a:xfrm>
          <a:prstGeom prst="rect">
            <a:avLst/>
          </a:prstGeom>
        </p:spPr>
      </p:pic>
      <p:pic>
        <p:nvPicPr>
          <p:cNvPr id="56" name="Рисунок 55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1458958" y="3064868"/>
            <a:ext cx="455016" cy="548798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1662297" y="3014259"/>
            <a:ext cx="320922" cy="584775"/>
          </a:xfrm>
          <a:prstGeom prst="rect">
            <a:avLst/>
          </a:prstGeom>
          <a:noFill/>
        </p:spPr>
        <p:txBody>
          <a:bodyPr wrap="none" rtlCol="0">
            <a:spAutoFit/>
          </a:bodyPr>
          <a:lstStyle/>
          <a:p>
            <a:r>
              <a:rPr lang="uk-UA" sz="3200" i="1" dirty="0">
                <a:latin typeface="Times New Roman" panose="02020603050405020304" pitchFamily="18" charset="0"/>
                <a:cs typeface="Times New Roman" panose="02020603050405020304" pitchFamily="18" charset="0"/>
              </a:rPr>
              <a:t>)</a:t>
            </a:r>
          </a:p>
        </p:txBody>
      </p:sp>
      <p:pic>
        <p:nvPicPr>
          <p:cNvPr id="71" name="Рисунок 70">
            <a:extLst>
              <a:ext uri="{FF2B5EF4-FFF2-40B4-BE49-F238E27FC236}">
                <a16:creationId xmlns:a16="http://schemas.microsoft.com/office/drawing/2014/main" id="{F92BA416-09A9-4EE9-93B0-FE06BB79CCD9}"/>
              </a:ext>
            </a:extLst>
          </p:cNvPr>
          <p:cNvPicPr>
            <a:picLocks noChangeAspect="1"/>
          </p:cNvPicPr>
          <p:nvPr/>
        </p:nvPicPr>
        <p:blipFill rotWithShape="1">
          <a:blip r:embed="rId10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53" t="10718" r="77803" b="82891"/>
          <a:stretch/>
        </p:blipFill>
        <p:spPr>
          <a:xfrm>
            <a:off x="4426912" y="3185850"/>
            <a:ext cx="312609" cy="281666"/>
          </a:xfrm>
          <a:prstGeom prst="rect">
            <a:avLst/>
          </a:prstGeom>
        </p:spPr>
      </p:pic>
      <p:sp>
        <p:nvSpPr>
          <p:cNvPr id="74" name="Прямокутник 73"/>
          <p:cNvSpPr/>
          <p:nvPr/>
        </p:nvSpPr>
        <p:spPr>
          <a:xfrm>
            <a:off x="5931489" y="3076827"/>
            <a:ext cx="617477" cy="584775"/>
          </a:xfrm>
          <a:prstGeom prst="rect">
            <a:avLst/>
          </a:prstGeom>
        </p:spPr>
        <p:txBody>
          <a:bodyPr wrap="none">
            <a:spAutoFit/>
          </a:bodyPr>
          <a:lstStyle/>
          <a:p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(г)</a:t>
            </a:r>
          </a:p>
        </p:txBody>
      </p:sp>
      <p:sp>
        <p:nvSpPr>
          <p:cNvPr id="75" name="TextBox 74"/>
          <p:cNvSpPr txBox="1"/>
          <p:nvPr/>
        </p:nvSpPr>
        <p:spPr>
          <a:xfrm>
            <a:off x="6481605" y="2338677"/>
            <a:ext cx="8930159" cy="58477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- маса футбольного </a:t>
            </a:r>
            <a:r>
              <a:rPr lang="uk-UA" sz="3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м</a:t>
            </a:r>
            <a:r>
              <a:rPr lang="uk-UA" sz="3200" i="1" dirty="0" err="1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  <a:sym typeface="Symbol" panose="05050102010706020507" pitchFamily="18" charset="2"/>
              </a:rPr>
              <a:t>яча</a:t>
            </a:r>
            <a:r>
              <a:rPr lang="uk-UA" sz="3200" i="1" dirty="0">
                <a:solidFill>
                  <a:prstClr val="black"/>
                </a:solidFill>
                <a:latin typeface="Times New Roman" panose="02020603050405020304" pitchFamily="18" charset="0"/>
                <a:cs typeface="Times New Roman" panose="02020603050405020304" pitchFamily="18" charset="0"/>
              </a:rPr>
              <a:t>;</a:t>
            </a:r>
          </a:p>
        </p:txBody>
      </p:sp>
      <p:pic>
        <p:nvPicPr>
          <p:cNvPr id="88" name="Рисунок 87">
            <a:extLst>
              <a:ext uri="{FF2B5EF4-FFF2-40B4-BE49-F238E27FC236}">
                <a16:creationId xmlns:a16="http://schemas.microsoft.com/office/drawing/2014/main" id="{569BEFE1-71C2-4A73-A615-C92D99449170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830" t="43000" r="84929" b="43158"/>
          <a:stretch/>
        </p:blipFill>
        <p:spPr>
          <a:xfrm>
            <a:off x="8010618" y="1640742"/>
            <a:ext cx="455016" cy="567661"/>
          </a:xfrm>
          <a:prstGeom prst="rect">
            <a:avLst/>
          </a:prstGeom>
        </p:spPr>
      </p:pic>
      <p:pic>
        <p:nvPicPr>
          <p:cNvPr id="92" name="Рисунок 91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85970" y="2309727"/>
            <a:ext cx="455016" cy="567661"/>
          </a:xfrm>
          <a:prstGeom prst="rect">
            <a:avLst/>
          </a:prstGeom>
        </p:spPr>
      </p:pic>
      <p:pic>
        <p:nvPicPr>
          <p:cNvPr id="95" name="Рисунок 94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935597" y="2317132"/>
            <a:ext cx="455016" cy="567661"/>
          </a:xfrm>
          <a:prstGeom prst="rect">
            <a:avLst/>
          </a:prstGeom>
        </p:spPr>
      </p:pic>
      <p:pic>
        <p:nvPicPr>
          <p:cNvPr id="98" name="Рисунок 97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2479151" y="3031148"/>
            <a:ext cx="455016" cy="567661"/>
          </a:xfrm>
          <a:prstGeom prst="rect">
            <a:avLst/>
          </a:prstGeom>
        </p:spPr>
      </p:pic>
      <p:pic>
        <p:nvPicPr>
          <p:cNvPr id="101" name="Рисунок 100">
            <a:extLst>
              <a:ext uri="{FF2B5EF4-FFF2-40B4-BE49-F238E27FC236}">
                <a16:creationId xmlns:a16="http://schemas.microsoft.com/office/drawing/2014/main" id="{74F6DDAE-519B-4BD3-9E5A-A1FAE269018A}"/>
              </a:ext>
            </a:extLst>
          </p:cNvPr>
          <p:cNvPicPr>
            <a:picLocks noChangeAspect="1"/>
          </p:cNvPicPr>
          <p:nvPr/>
        </p:nvPicPr>
        <p:blipFill rotWithShape="1">
          <a:blip r:embed="rId9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89016" t="42297" r="4743" b="43861"/>
          <a:stretch/>
        </p:blipFill>
        <p:spPr>
          <a:xfrm>
            <a:off x="3945806" y="3005387"/>
            <a:ext cx="455016" cy="567661"/>
          </a:xfrm>
          <a:prstGeom prst="rect">
            <a:avLst/>
          </a:prstGeom>
        </p:spPr>
      </p:pic>
      <p:pic>
        <p:nvPicPr>
          <p:cNvPr id="110" name="Рисунок 109">
            <a:extLst>
              <a:ext uri="{FF2B5EF4-FFF2-40B4-BE49-F238E27FC236}">
                <a16:creationId xmlns:a16="http://schemas.microsoft.com/office/drawing/2014/main" id="{1A309B92-E806-4B19-BD8C-2FC1C585B53F}"/>
              </a:ext>
            </a:extLst>
          </p:cNvPr>
          <p:cNvPicPr>
            <a:picLocks noChangeAspect="1"/>
          </p:cNvPicPr>
          <p:nvPr/>
        </p:nvPicPr>
        <p:blipFill rotWithShape="1">
          <a:blip r:embed="rId7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62921" t="43525" r="31307" b="43439"/>
          <a:stretch/>
        </p:blipFill>
        <p:spPr>
          <a:xfrm>
            <a:off x="1841288" y="2340743"/>
            <a:ext cx="420821" cy="534599"/>
          </a:xfrm>
          <a:prstGeom prst="rect">
            <a:avLst/>
          </a:prstGeom>
        </p:spPr>
      </p:pic>
      <p:pic>
        <p:nvPicPr>
          <p:cNvPr id="77" name="Рисунок 76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8680191" y="1620198"/>
            <a:ext cx="455016" cy="567661"/>
          </a:xfrm>
          <a:prstGeom prst="rect">
            <a:avLst/>
          </a:prstGeom>
        </p:spPr>
      </p:pic>
      <p:pic>
        <p:nvPicPr>
          <p:cNvPr id="79" name="Рисунок 78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8371117" y="1613682"/>
            <a:ext cx="455016" cy="567661"/>
          </a:xfrm>
          <a:prstGeom prst="rect">
            <a:avLst/>
          </a:prstGeom>
        </p:spPr>
      </p:pic>
      <p:pic>
        <p:nvPicPr>
          <p:cNvPr id="80" name="Рисунок 79">
            <a:extLst>
              <a:ext uri="{FF2B5EF4-FFF2-40B4-BE49-F238E27FC236}">
                <a16:creationId xmlns:a16="http://schemas.microsoft.com/office/drawing/2014/main" id="{A0D61C55-25D5-44F0-90E4-713DCD9243AD}"/>
              </a:ext>
            </a:extLst>
          </p:cNvPr>
          <p:cNvPicPr>
            <a:picLocks noChangeAspect="1"/>
          </p:cNvPicPr>
          <p:nvPr/>
        </p:nvPicPr>
        <p:blipFill rotWithShape="1">
          <a:blip r:embed="rId5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27066" t="43000" r="66693" b="43158"/>
          <a:stretch/>
        </p:blipFill>
        <p:spPr>
          <a:xfrm>
            <a:off x="2199292" y="2319001"/>
            <a:ext cx="455016" cy="567661"/>
          </a:xfrm>
          <a:prstGeom prst="rect">
            <a:avLst/>
          </a:prstGeom>
        </p:spPr>
      </p:pic>
      <p:pic>
        <p:nvPicPr>
          <p:cNvPr id="6" name="Рисунок 5"/>
          <p:cNvPicPr>
            <a:picLocks noChangeAspect="1"/>
          </p:cNvPicPr>
          <p:nvPr/>
        </p:nvPicPr>
        <p:blipFill>
          <a:blip r:embed="rId11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8136738" y="4113763"/>
            <a:ext cx="4006890" cy="2833154"/>
          </a:xfrm>
          <a:prstGeom prst="rect">
            <a:avLst/>
          </a:prstGeom>
        </p:spPr>
      </p:pic>
      <p:pic>
        <p:nvPicPr>
          <p:cNvPr id="62" name="Рисунок 61">
            <a:extLst>
              <a:ext uri="{FF2B5EF4-FFF2-40B4-BE49-F238E27FC236}">
                <a16:creationId xmlns:a16="http://schemas.microsoft.com/office/drawing/2014/main" id="{F53CA702-EB0F-4C53-BD43-38D01341E94D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17277" t="43000" r="76482" b="43158"/>
          <a:stretch/>
        </p:blipFill>
        <p:spPr>
          <a:xfrm>
            <a:off x="3270018" y="2324211"/>
            <a:ext cx="455016" cy="567661"/>
          </a:xfrm>
          <a:prstGeom prst="rect">
            <a:avLst/>
          </a:prstGeom>
        </p:spPr>
      </p:pic>
      <p:pic>
        <p:nvPicPr>
          <p:cNvPr id="66" name="Рисунок 65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3270018" y="3031148"/>
            <a:ext cx="455016" cy="567661"/>
          </a:xfrm>
          <a:prstGeom prst="rect">
            <a:avLst/>
          </a:prstGeom>
        </p:spPr>
      </p:pic>
      <p:pic>
        <p:nvPicPr>
          <p:cNvPr id="67" name="Рисунок 66">
            <a:extLst>
              <a:ext uri="{FF2B5EF4-FFF2-40B4-BE49-F238E27FC236}">
                <a16:creationId xmlns:a16="http://schemas.microsoft.com/office/drawing/2014/main" id="{7AA62F5F-8E9F-4758-87A7-86AD87DB9512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35513" t="43000" r="58246" b="43158"/>
          <a:stretch/>
        </p:blipFill>
        <p:spPr>
          <a:xfrm>
            <a:off x="1783582" y="3054379"/>
            <a:ext cx="455016" cy="567661"/>
          </a:xfrm>
          <a:prstGeom prst="rect">
            <a:avLst/>
          </a:prstGeom>
        </p:spPr>
      </p:pic>
      <p:pic>
        <p:nvPicPr>
          <p:cNvPr id="68" name="Рисунок 67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2191426" y="3037437"/>
            <a:ext cx="455016" cy="567661"/>
          </a:xfrm>
          <a:prstGeom prst="rect">
            <a:avLst/>
          </a:prstGeom>
        </p:spPr>
      </p:pic>
      <p:pic>
        <p:nvPicPr>
          <p:cNvPr id="72" name="Рисунок 71">
            <a:extLst>
              <a:ext uri="{FF2B5EF4-FFF2-40B4-BE49-F238E27FC236}">
                <a16:creationId xmlns:a16="http://schemas.microsoft.com/office/drawing/2014/main" id="{3192FEA7-0B23-4FFB-8A71-047DC8F93504}"/>
              </a:ext>
            </a:extLst>
          </p:cNvPr>
          <p:cNvPicPr>
            <a:picLocks noChangeAspect="1"/>
          </p:cNvPicPr>
          <p:nvPr/>
        </p:nvPicPr>
        <p:blipFill rotWithShape="1">
          <a:blip r:embed="rId6" cstate="print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 l="45065" t="43000" r="48694" b="43158"/>
          <a:stretch/>
        </p:blipFill>
        <p:spPr>
          <a:xfrm>
            <a:off x="3664987" y="3056913"/>
            <a:ext cx="455016" cy="56766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847506232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med" p14:dur="700">
        <p:fade/>
      </p:transition>
    </mc:Choice>
    <mc:Fallback xmlns="">
      <p:transition spd="med">
        <p:fade/>
      </p:transition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500"/>
                                        <p:tgtEl>
                                          <p:spTgt spid="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0" dur="500"/>
                                        <p:tgtEl>
                                          <p:spTgt spid="8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3" dur="500"/>
                                        <p:tgtEl>
                                          <p:spTgt spid="7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1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6" dur="500"/>
                                        <p:tgtEl>
                                          <p:spTgt spid="7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1" dur="500"/>
                                        <p:tgtEl>
                                          <p:spTgt spid="6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2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4" dur="500"/>
                                        <p:tgtEl>
                                          <p:spTgt spid="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5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500"/>
                                        <p:tgtEl>
                                          <p:spTgt spid="11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28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8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0" dur="500"/>
                                        <p:tgtEl>
                                          <p:spTgt spid="80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1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3" dur="500"/>
                                        <p:tgtEl>
                                          <p:spTgt spid="9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6" dur="500"/>
                                        <p:tgtEl>
                                          <p:spTgt spid="6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3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9" dur="500"/>
                                        <p:tgtEl>
                                          <p:spTgt spid="6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500"/>
                                        <p:tgtEl>
                                          <p:spTgt spid="9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4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5" dur="500"/>
                                        <p:tgtEl>
                                          <p:spTgt spid="5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6" fill="hold">
                      <p:stCondLst>
                        <p:cond delay="indefinite"/>
                      </p:stCondLst>
                      <p:childTnLst>
                        <p:par>
                          <p:cTn id="47" fill="hold">
                            <p:stCondLst>
                              <p:cond delay="0"/>
                            </p:stCondLst>
                            <p:childTnLst>
                              <p:par>
                                <p:cTn id="48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0" dur="500"/>
                                        <p:tgtEl>
                                          <p:spTgt spid="19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1" fill="hold">
                      <p:stCondLst>
                        <p:cond delay="indefinite"/>
                      </p:stCondLst>
                      <p:childTnLst>
                        <p:par>
                          <p:cTn id="52" fill="hold">
                            <p:stCondLst>
                              <p:cond delay="0"/>
                            </p:stCondLst>
                            <p:childTnLst>
                              <p:par>
                                <p:cTn id="53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5" dur="500"/>
                                        <p:tgtEl>
                                          <p:spTgt spid="7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6" fill="hold">
                      <p:stCondLst>
                        <p:cond delay="indefinite"/>
                      </p:stCondLst>
                      <p:childTnLst>
                        <p:par>
                          <p:cTn id="57" fill="hold">
                            <p:stCondLst>
                              <p:cond delay="0"/>
                            </p:stCondLst>
                            <p:childTnLst>
                              <p:par>
                                <p:cTn id="58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9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0" dur="500"/>
                                        <p:tgtEl>
                                          <p:spTgt spid="5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1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3" dur="500"/>
                                        <p:tgtEl>
                                          <p:spTgt spid="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4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5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6" dur="500"/>
                                        <p:tgtEl>
                                          <p:spTgt spid="67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67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9" dur="500"/>
                                        <p:tgtEl>
                                          <p:spTgt spid="6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0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500"/>
                                        <p:tgtEl>
                                          <p:spTgt spid="98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3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5" dur="500"/>
                                        <p:tgtEl>
                                          <p:spTgt spid="66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6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7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8" dur="500"/>
                                        <p:tgtEl>
                                          <p:spTgt spid="7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79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1" dur="500"/>
                                        <p:tgtEl>
                                          <p:spTgt spid="10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82" presetID="10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4" dur="500"/>
                                        <p:tgtEl>
                                          <p:spTgt spid="71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5" fill="hold">
                      <p:stCondLst>
                        <p:cond delay="indefinite"/>
                      </p:stCondLst>
                      <p:childTnLst>
                        <p:par>
                          <p:cTn id="86" fill="hold">
                            <p:stCondLst>
                              <p:cond delay="0"/>
                            </p:stCondLst>
                            <p:childTnLst>
                              <p:par>
                                <p:cTn id="87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7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9" dur="500"/>
                                        <p:tgtEl>
                                          <p:spTgt spid="7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0" fill="hold">
                      <p:stCondLst>
                        <p:cond delay="indefinite"/>
                      </p:stCondLst>
                      <p:childTnLst>
                        <p:par>
                          <p:cTn id="91" fill="hold">
                            <p:stCondLst>
                              <p:cond delay="0"/>
                            </p:stCondLst>
                            <p:childTnLst>
                              <p:par>
                                <p:cTn id="92" presetID="10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3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4" dur="500"/>
                                        <p:tgtEl>
                                          <p:spTgt spid="3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  <p:par>
                                <p:cTn id="9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9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97" dur="500"/>
                                        <p:tgtEl>
                                          <p:spTgt spid="65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9" grpId="0"/>
      <p:bldP spid="65" grpId="0"/>
      <p:bldP spid="10" grpId="0"/>
      <p:bldP spid="7" grpId="0"/>
      <p:bldP spid="74" grpId="0"/>
      <p:bldP spid="75" grpId="0"/>
    </p:bldLst>
  </p:timing>
</p:sld>
</file>

<file path=ppt/theme/theme1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Тема Office">
  <a:themeElements>
    <a:clrScheme name="Стандартная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Стандартная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Стандартная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ion boardroom</Template>
  <TotalTime>28357</TotalTime>
  <Words>520</Words>
  <Application>Microsoft Office PowerPoint</Application>
  <PresentationFormat>Широкоэкранный</PresentationFormat>
  <Paragraphs>192</Paragraphs>
  <Slides>13</Slides>
  <Notes>0</Notes>
  <HiddenSlides>0</HiddenSlides>
  <MMClips>0</MMClips>
  <ScaleCrop>false</ScaleCrop>
  <HeadingPairs>
    <vt:vector size="6" baseType="variant">
      <vt:variant>
        <vt:lpstr>Использованные шрифты</vt:lpstr>
      </vt:variant>
      <vt:variant>
        <vt:i4>6</vt:i4>
      </vt:variant>
      <vt:variant>
        <vt:lpstr>Тема</vt:lpstr>
      </vt:variant>
      <vt:variant>
        <vt:i4>1</vt:i4>
      </vt:variant>
      <vt:variant>
        <vt:lpstr>Заголовки слайдов</vt:lpstr>
      </vt:variant>
      <vt:variant>
        <vt:i4>13</vt:i4>
      </vt:variant>
    </vt:vector>
  </HeadingPairs>
  <TitlesOfParts>
    <vt:vector size="20" baseType="lpstr">
      <vt:lpstr>Arial</vt:lpstr>
      <vt:lpstr>Calibri</vt:lpstr>
      <vt:lpstr>Calibri Light</vt:lpstr>
      <vt:lpstr>Monotype Corsiva</vt:lpstr>
      <vt:lpstr>Symbol</vt:lpstr>
      <vt:lpstr>Times New Roman</vt:lpstr>
      <vt:lpstr>Тема Office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  <vt:lpstr>Презентация PowerPoint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Презентация PowerPoint</dc:title>
  <dc:creator>Vasyl Tsupa</dc:creator>
  <cp:lastModifiedBy>Света</cp:lastModifiedBy>
  <cp:revision>1506</cp:revision>
  <dcterms:created xsi:type="dcterms:W3CDTF">2018-01-05T16:38:53Z</dcterms:created>
  <dcterms:modified xsi:type="dcterms:W3CDTF">2023-01-24T16:36:55Z</dcterms:modified>
</cp:coreProperties>
</file>