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  <p:sldMasterId id="2147483895" r:id="rId6"/>
  </p:sldMasterIdLst>
  <p:sldIdLst>
    <p:sldId id="259" r:id="rId7"/>
    <p:sldId id="257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607" autoAdjust="0"/>
  </p:normalViewPr>
  <p:slideViewPr>
    <p:cSldViewPr>
      <p:cViewPr varScale="1">
        <p:scale>
          <a:sx n="59" d="100"/>
          <a:sy n="59" d="100"/>
        </p:scale>
        <p:origin x="158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16522-1246-4F9B-A9A5-2A1A811F8BF6}" type="doc">
      <dgm:prSet loTypeId="urn:microsoft.com/office/officeart/2005/8/layout/cycle8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D4FBAB-BC88-4DA7-AB5C-69062E526BC2}">
      <dgm:prSet phldrT="[Текст]" custT="1"/>
      <dgm:spPr/>
      <dgm:t>
        <a:bodyPr/>
        <a:lstStyle/>
        <a:p>
          <a:r>
            <a:rPr lang="uk-UA" sz="1600" b="1" smtClean="0">
              <a:solidFill>
                <a:schemeClr val="bg1"/>
              </a:solidFill>
              <a:effectLst/>
              <a:latin typeface="Arial Narrow" panose="020B0606020202030204" pitchFamily="34" charset="0"/>
            </a:rPr>
            <a:t>Усна  народна  творчість</a:t>
          </a:r>
          <a:endParaRPr lang="ru-RU" sz="1600" b="1" dirty="0">
            <a:solidFill>
              <a:schemeClr val="bg1"/>
            </a:solidFill>
            <a:effectLst/>
            <a:latin typeface="Arial Narrow" panose="020B0606020202030204" pitchFamily="34" charset="0"/>
          </a:endParaRPr>
        </a:p>
      </dgm:t>
    </dgm:pt>
    <dgm:pt modelId="{33EA8A57-D599-49F1-A759-B39F75079920}" type="parTrans" cxnId="{891C3991-F68C-4D81-B2F7-1F82713B6A79}">
      <dgm:prSet/>
      <dgm:spPr/>
      <dgm:t>
        <a:bodyPr/>
        <a:lstStyle/>
        <a:p>
          <a:endParaRPr lang="ru-RU" sz="2400" b="1">
            <a:solidFill>
              <a:schemeClr val="bg1"/>
            </a:solidFill>
            <a:effectLst/>
            <a:latin typeface="Arial Narrow" panose="020B0606020202030204" pitchFamily="34" charset="0"/>
          </a:endParaRPr>
        </a:p>
      </dgm:t>
    </dgm:pt>
    <dgm:pt modelId="{32070163-2488-44F2-A2E7-CE76228EF121}" type="sibTrans" cxnId="{891C3991-F68C-4D81-B2F7-1F82713B6A79}">
      <dgm:prSet/>
      <dgm:spPr/>
      <dgm:t>
        <a:bodyPr/>
        <a:lstStyle/>
        <a:p>
          <a:endParaRPr lang="ru-RU" sz="2400" b="1">
            <a:solidFill>
              <a:schemeClr val="bg1"/>
            </a:solidFill>
            <a:effectLst/>
            <a:latin typeface="Arial Narrow" panose="020B0606020202030204" pitchFamily="34" charset="0"/>
          </a:endParaRPr>
        </a:p>
      </dgm:t>
    </dgm:pt>
    <dgm:pt modelId="{28BDC736-0E0E-47E1-A163-40B9D0EAE71C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bg1"/>
              </a:solidFill>
              <a:effectLst/>
              <a:latin typeface="Arial Narrow" panose="020B0606020202030204" pitchFamily="34" charset="0"/>
            </a:rPr>
            <a:t>Біблія</a:t>
          </a:r>
          <a:endParaRPr lang="ru-RU" sz="2800" b="1" dirty="0">
            <a:solidFill>
              <a:schemeClr val="bg1"/>
            </a:solidFill>
            <a:effectLst/>
            <a:latin typeface="Arial Narrow" panose="020B0606020202030204" pitchFamily="34" charset="0"/>
          </a:endParaRPr>
        </a:p>
      </dgm:t>
    </dgm:pt>
    <dgm:pt modelId="{FE8FA2C9-5580-470E-BC25-70D8E23AAE2C}" type="parTrans" cxnId="{A3AD2096-1085-45A2-9786-321049EA404B}">
      <dgm:prSet/>
      <dgm:spPr/>
      <dgm:t>
        <a:bodyPr/>
        <a:lstStyle/>
        <a:p>
          <a:endParaRPr lang="ru-RU" sz="2400" b="1">
            <a:solidFill>
              <a:schemeClr val="bg1"/>
            </a:solidFill>
            <a:effectLst/>
            <a:latin typeface="Arial Narrow" panose="020B0606020202030204" pitchFamily="34" charset="0"/>
          </a:endParaRPr>
        </a:p>
      </dgm:t>
    </dgm:pt>
    <dgm:pt modelId="{63F8E811-1DFC-4C7D-9D50-1C9B910E0169}" type="sibTrans" cxnId="{A3AD2096-1085-45A2-9786-321049EA404B}">
      <dgm:prSet/>
      <dgm:spPr/>
      <dgm:t>
        <a:bodyPr/>
        <a:lstStyle/>
        <a:p>
          <a:endParaRPr lang="ru-RU" sz="2400" b="1">
            <a:solidFill>
              <a:schemeClr val="bg1"/>
            </a:solidFill>
            <a:effectLst/>
            <a:latin typeface="Arial Narrow" panose="020B0606020202030204" pitchFamily="34" charset="0"/>
          </a:endParaRPr>
        </a:p>
      </dgm:t>
    </dgm:pt>
    <dgm:pt modelId="{1274AB65-DF29-40AF-94C2-5B8F0F15F7AD}">
      <dgm:prSet phldrT="[Текст]" custT="1"/>
      <dgm:spPr/>
      <dgm:t>
        <a:bodyPr/>
        <a:lstStyle/>
        <a:p>
          <a:r>
            <a:rPr lang="uk-UA" sz="1200" b="1" smtClean="0">
              <a:solidFill>
                <a:schemeClr val="bg1"/>
              </a:solidFill>
              <a:effectLst/>
              <a:latin typeface="Arial Narrow" panose="020B0606020202030204" pitchFamily="34" charset="0"/>
            </a:rPr>
            <a:t>Давньогрецька </a:t>
          </a:r>
        </a:p>
        <a:p>
          <a:r>
            <a:rPr lang="uk-UA" sz="1200" b="1" smtClean="0">
              <a:solidFill>
                <a:schemeClr val="bg1"/>
              </a:solidFill>
              <a:effectLst/>
              <a:latin typeface="Arial Narrow" panose="020B0606020202030204" pitchFamily="34" charset="0"/>
            </a:rPr>
            <a:t> міфологія</a:t>
          </a:r>
          <a:endParaRPr lang="ru-RU" sz="1200" b="1" dirty="0">
            <a:solidFill>
              <a:schemeClr val="bg1"/>
            </a:solidFill>
            <a:effectLst/>
            <a:latin typeface="Arial Narrow" panose="020B0606020202030204" pitchFamily="34" charset="0"/>
          </a:endParaRPr>
        </a:p>
      </dgm:t>
    </dgm:pt>
    <dgm:pt modelId="{85CE5B21-A77C-4BE0-A40A-608FE83B5821}" type="parTrans" cxnId="{86BB4C79-5CA4-4745-B4FE-8F28FDC7E80F}">
      <dgm:prSet/>
      <dgm:spPr/>
      <dgm:t>
        <a:bodyPr/>
        <a:lstStyle/>
        <a:p>
          <a:endParaRPr lang="ru-RU" sz="2400" b="1">
            <a:solidFill>
              <a:schemeClr val="bg1"/>
            </a:solidFill>
            <a:effectLst/>
            <a:latin typeface="Arial Narrow" panose="020B0606020202030204" pitchFamily="34" charset="0"/>
          </a:endParaRPr>
        </a:p>
      </dgm:t>
    </dgm:pt>
    <dgm:pt modelId="{42800532-8296-4BE5-A2A6-6E4CE539B2D2}" type="sibTrans" cxnId="{86BB4C79-5CA4-4745-B4FE-8F28FDC7E80F}">
      <dgm:prSet/>
      <dgm:spPr/>
      <dgm:t>
        <a:bodyPr/>
        <a:lstStyle/>
        <a:p>
          <a:endParaRPr lang="ru-RU" sz="2400" b="1">
            <a:solidFill>
              <a:schemeClr val="bg1"/>
            </a:solidFill>
            <a:effectLst/>
            <a:latin typeface="Arial Narrow" panose="020B0606020202030204" pitchFamily="34" charset="0"/>
          </a:endParaRPr>
        </a:p>
      </dgm:t>
    </dgm:pt>
    <dgm:pt modelId="{9281EAE6-C7F3-4272-B2BA-5F6E36D2EA09}">
      <dgm:prSet phldrT="[Текст]" custT="1"/>
      <dgm:spPr/>
      <dgm:t>
        <a:bodyPr/>
        <a:lstStyle/>
        <a:p>
          <a:r>
            <a:rPr lang="uk-UA" sz="2000" b="1" smtClean="0">
              <a:solidFill>
                <a:schemeClr val="bg1"/>
              </a:solidFill>
              <a:effectLst/>
              <a:latin typeface="Arial Narrow" panose="020B0606020202030204" pitchFamily="34" charset="0"/>
            </a:rPr>
            <a:t>Прислів</a:t>
          </a:r>
          <a:r>
            <a:rPr lang="en-US" sz="2000" b="1" smtClean="0">
              <a:solidFill>
                <a:schemeClr val="bg1"/>
              </a:solidFill>
              <a:effectLst/>
              <a:latin typeface="Arial Narrow" panose="020B0606020202030204" pitchFamily="34" charset="0"/>
            </a:rPr>
            <a:t>’</a:t>
          </a:r>
          <a:r>
            <a:rPr lang="uk-UA" sz="2000" b="1" smtClean="0">
              <a:solidFill>
                <a:schemeClr val="bg1"/>
              </a:solidFill>
              <a:effectLst/>
              <a:latin typeface="Arial Narrow" panose="020B0606020202030204" pitchFamily="34" charset="0"/>
            </a:rPr>
            <a:t>я  і  приказки</a:t>
          </a:r>
          <a:endParaRPr lang="ru-RU" sz="2000" b="1" dirty="0">
            <a:solidFill>
              <a:schemeClr val="bg1"/>
            </a:solidFill>
            <a:effectLst/>
            <a:latin typeface="Arial Narrow" panose="020B0606020202030204" pitchFamily="34" charset="0"/>
          </a:endParaRPr>
        </a:p>
      </dgm:t>
    </dgm:pt>
    <dgm:pt modelId="{76D85DB0-952D-479C-8312-0F0D2BEA7ED5}" type="parTrans" cxnId="{0983A515-B2B2-4D9E-86D2-1CB9C4B2B7D0}">
      <dgm:prSet/>
      <dgm:spPr/>
      <dgm:t>
        <a:bodyPr/>
        <a:lstStyle/>
        <a:p>
          <a:endParaRPr lang="ru-RU" sz="2400" b="1">
            <a:solidFill>
              <a:schemeClr val="bg1"/>
            </a:solidFill>
            <a:effectLst/>
            <a:latin typeface="Arial Narrow" panose="020B0606020202030204" pitchFamily="34" charset="0"/>
          </a:endParaRPr>
        </a:p>
      </dgm:t>
    </dgm:pt>
    <dgm:pt modelId="{5B849814-6D74-488A-BE6D-C4DE234F8EDA}" type="sibTrans" cxnId="{0983A515-B2B2-4D9E-86D2-1CB9C4B2B7D0}">
      <dgm:prSet/>
      <dgm:spPr/>
      <dgm:t>
        <a:bodyPr/>
        <a:lstStyle/>
        <a:p>
          <a:endParaRPr lang="ru-RU" sz="2400" b="1">
            <a:solidFill>
              <a:schemeClr val="bg1"/>
            </a:solidFill>
            <a:effectLst/>
            <a:latin typeface="Arial Narrow" panose="020B0606020202030204" pitchFamily="34" charset="0"/>
          </a:endParaRPr>
        </a:p>
      </dgm:t>
    </dgm:pt>
    <dgm:pt modelId="{292F37AC-6FEC-4A02-9FE9-E0F38646A5C7}">
      <dgm:prSet phldrT="[Текст]" custT="1"/>
      <dgm:spPr/>
      <dgm:t>
        <a:bodyPr/>
        <a:lstStyle/>
        <a:p>
          <a:r>
            <a:rPr lang="uk-UA" sz="2400" b="1" smtClean="0">
              <a:solidFill>
                <a:schemeClr val="bg1"/>
              </a:solidFill>
              <a:effectLst/>
              <a:latin typeface="Arial Narrow" panose="020B0606020202030204" pitchFamily="34" charset="0"/>
            </a:rPr>
            <a:t>Крилаті  вислови</a:t>
          </a:r>
          <a:endParaRPr lang="ru-RU" sz="2400" b="1" dirty="0">
            <a:solidFill>
              <a:schemeClr val="bg1"/>
            </a:solidFill>
            <a:effectLst/>
            <a:latin typeface="Arial Narrow" panose="020B0606020202030204" pitchFamily="34" charset="0"/>
          </a:endParaRPr>
        </a:p>
      </dgm:t>
    </dgm:pt>
    <dgm:pt modelId="{8F0B9CFF-02D7-4754-890A-D67F308DF020}" type="parTrans" cxnId="{C33CA023-4AE7-4D6F-A034-DAC12344035D}">
      <dgm:prSet/>
      <dgm:spPr/>
      <dgm:t>
        <a:bodyPr/>
        <a:lstStyle/>
        <a:p>
          <a:endParaRPr lang="ru-RU" sz="2400" b="1">
            <a:solidFill>
              <a:schemeClr val="bg1"/>
            </a:solidFill>
            <a:effectLst/>
            <a:latin typeface="Arial Narrow" panose="020B0606020202030204" pitchFamily="34" charset="0"/>
          </a:endParaRPr>
        </a:p>
      </dgm:t>
    </dgm:pt>
    <dgm:pt modelId="{B9B22971-D5E6-4194-8C33-B04B2A54BE9B}" type="sibTrans" cxnId="{C33CA023-4AE7-4D6F-A034-DAC12344035D}">
      <dgm:prSet/>
      <dgm:spPr/>
      <dgm:t>
        <a:bodyPr/>
        <a:lstStyle/>
        <a:p>
          <a:endParaRPr lang="ru-RU" sz="2400" b="1">
            <a:solidFill>
              <a:schemeClr val="bg1"/>
            </a:solidFill>
            <a:effectLst/>
            <a:latin typeface="Arial Narrow" panose="020B0606020202030204" pitchFamily="34" charset="0"/>
          </a:endParaRPr>
        </a:p>
      </dgm:t>
    </dgm:pt>
    <dgm:pt modelId="{8C7FEEEF-A6E3-44D2-B2DE-83D605210C5A}" type="pres">
      <dgm:prSet presAssocID="{89116522-1246-4F9B-A9A5-2A1A811F8BF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4C1238A-EABF-4E61-8DE3-4D1FC5017AD3}" type="pres">
      <dgm:prSet presAssocID="{89116522-1246-4F9B-A9A5-2A1A811F8BF6}" presName="wedge1" presStyleLbl="node1" presStyleIdx="0" presStyleCnt="5"/>
      <dgm:spPr/>
      <dgm:t>
        <a:bodyPr/>
        <a:lstStyle/>
        <a:p>
          <a:endParaRPr lang="uk-UA"/>
        </a:p>
      </dgm:t>
    </dgm:pt>
    <dgm:pt modelId="{3DAF6DBE-9E91-40B4-9FE9-47CCD581AD17}" type="pres">
      <dgm:prSet presAssocID="{89116522-1246-4F9B-A9A5-2A1A811F8BF6}" presName="dummy1a" presStyleCnt="0"/>
      <dgm:spPr/>
    </dgm:pt>
    <dgm:pt modelId="{72837884-5CED-4C09-9607-B4724A25E757}" type="pres">
      <dgm:prSet presAssocID="{89116522-1246-4F9B-A9A5-2A1A811F8BF6}" presName="dummy1b" presStyleCnt="0"/>
      <dgm:spPr/>
    </dgm:pt>
    <dgm:pt modelId="{B5C7B845-BD01-48ED-B8B9-95A66B0C4FB9}" type="pres">
      <dgm:prSet presAssocID="{89116522-1246-4F9B-A9A5-2A1A811F8BF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E97A93-76CA-4FD9-A34C-025427BDE656}" type="pres">
      <dgm:prSet presAssocID="{89116522-1246-4F9B-A9A5-2A1A811F8BF6}" presName="wedge2" presStyleLbl="node1" presStyleIdx="1" presStyleCnt="5"/>
      <dgm:spPr/>
      <dgm:t>
        <a:bodyPr/>
        <a:lstStyle/>
        <a:p>
          <a:endParaRPr lang="uk-UA"/>
        </a:p>
      </dgm:t>
    </dgm:pt>
    <dgm:pt modelId="{330C9917-EB1C-4221-8A7A-CB5B5E73D79F}" type="pres">
      <dgm:prSet presAssocID="{89116522-1246-4F9B-A9A5-2A1A811F8BF6}" presName="dummy2a" presStyleCnt="0"/>
      <dgm:spPr/>
    </dgm:pt>
    <dgm:pt modelId="{A1F05C53-7585-4811-BB21-67B17BA2588A}" type="pres">
      <dgm:prSet presAssocID="{89116522-1246-4F9B-A9A5-2A1A811F8BF6}" presName="dummy2b" presStyleCnt="0"/>
      <dgm:spPr/>
    </dgm:pt>
    <dgm:pt modelId="{F607FCF0-0850-462F-892B-6B48BFE313AA}" type="pres">
      <dgm:prSet presAssocID="{89116522-1246-4F9B-A9A5-2A1A811F8BF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E1A8CA-47F4-4350-BACC-8A3024A4A215}" type="pres">
      <dgm:prSet presAssocID="{89116522-1246-4F9B-A9A5-2A1A811F8BF6}" presName="wedge3" presStyleLbl="node1" presStyleIdx="2" presStyleCnt="5"/>
      <dgm:spPr/>
      <dgm:t>
        <a:bodyPr/>
        <a:lstStyle/>
        <a:p>
          <a:endParaRPr lang="uk-UA"/>
        </a:p>
      </dgm:t>
    </dgm:pt>
    <dgm:pt modelId="{C8A00DF4-13BB-4FF6-A61F-434DBBA8232A}" type="pres">
      <dgm:prSet presAssocID="{89116522-1246-4F9B-A9A5-2A1A811F8BF6}" presName="dummy3a" presStyleCnt="0"/>
      <dgm:spPr/>
    </dgm:pt>
    <dgm:pt modelId="{EC973EBD-17FF-4E18-9994-8CEBEC5C122A}" type="pres">
      <dgm:prSet presAssocID="{89116522-1246-4F9B-A9A5-2A1A811F8BF6}" presName="dummy3b" presStyleCnt="0"/>
      <dgm:spPr/>
    </dgm:pt>
    <dgm:pt modelId="{C62E2D2E-6C69-4AE2-A0D4-E37D0600193E}" type="pres">
      <dgm:prSet presAssocID="{89116522-1246-4F9B-A9A5-2A1A811F8BF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DD6847-F137-4317-A653-88D278EACF57}" type="pres">
      <dgm:prSet presAssocID="{89116522-1246-4F9B-A9A5-2A1A811F8BF6}" presName="wedge4" presStyleLbl="node1" presStyleIdx="3" presStyleCnt="5"/>
      <dgm:spPr/>
      <dgm:t>
        <a:bodyPr/>
        <a:lstStyle/>
        <a:p>
          <a:endParaRPr lang="uk-UA"/>
        </a:p>
      </dgm:t>
    </dgm:pt>
    <dgm:pt modelId="{CB97CAFF-8558-49CE-9485-E949D695B624}" type="pres">
      <dgm:prSet presAssocID="{89116522-1246-4F9B-A9A5-2A1A811F8BF6}" presName="dummy4a" presStyleCnt="0"/>
      <dgm:spPr/>
    </dgm:pt>
    <dgm:pt modelId="{1DB8BDCA-5FEB-4C59-A4FF-C72576DF02C5}" type="pres">
      <dgm:prSet presAssocID="{89116522-1246-4F9B-A9A5-2A1A811F8BF6}" presName="dummy4b" presStyleCnt="0"/>
      <dgm:spPr/>
    </dgm:pt>
    <dgm:pt modelId="{98C02567-12A3-4A96-8AD5-8B8F3D39E47A}" type="pres">
      <dgm:prSet presAssocID="{89116522-1246-4F9B-A9A5-2A1A811F8BF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2A38BC-B08E-4181-B7B4-AD12038BF84B}" type="pres">
      <dgm:prSet presAssocID="{89116522-1246-4F9B-A9A5-2A1A811F8BF6}" presName="wedge5" presStyleLbl="node1" presStyleIdx="4" presStyleCnt="5"/>
      <dgm:spPr/>
      <dgm:t>
        <a:bodyPr/>
        <a:lstStyle/>
        <a:p>
          <a:endParaRPr lang="uk-UA"/>
        </a:p>
      </dgm:t>
    </dgm:pt>
    <dgm:pt modelId="{744FA231-EEF7-4731-B353-D024CB0214C3}" type="pres">
      <dgm:prSet presAssocID="{89116522-1246-4F9B-A9A5-2A1A811F8BF6}" presName="dummy5a" presStyleCnt="0"/>
      <dgm:spPr/>
    </dgm:pt>
    <dgm:pt modelId="{454E5B41-32D6-43AC-9F1F-E3A3DFFD1956}" type="pres">
      <dgm:prSet presAssocID="{89116522-1246-4F9B-A9A5-2A1A811F8BF6}" presName="dummy5b" presStyleCnt="0"/>
      <dgm:spPr/>
    </dgm:pt>
    <dgm:pt modelId="{041A2ADC-5D86-475C-B990-36B23D09482E}" type="pres">
      <dgm:prSet presAssocID="{89116522-1246-4F9B-A9A5-2A1A811F8BF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BD07AF-296A-4ABC-AACC-84042051D003}" type="pres">
      <dgm:prSet presAssocID="{32070163-2488-44F2-A2E7-CE76228EF121}" presName="arrowWedge1" presStyleLbl="fgSibTrans2D1" presStyleIdx="0" presStyleCnt="5"/>
      <dgm:spPr/>
    </dgm:pt>
    <dgm:pt modelId="{646D8270-2665-4216-8A8B-A9A258321BBF}" type="pres">
      <dgm:prSet presAssocID="{63F8E811-1DFC-4C7D-9D50-1C9B910E0169}" presName="arrowWedge2" presStyleLbl="fgSibTrans2D1" presStyleIdx="1" presStyleCnt="5"/>
      <dgm:spPr/>
    </dgm:pt>
    <dgm:pt modelId="{6A1034E7-65F4-476A-AD36-241E9AE1C619}" type="pres">
      <dgm:prSet presAssocID="{42800532-8296-4BE5-A2A6-6E4CE539B2D2}" presName="arrowWedge3" presStyleLbl="fgSibTrans2D1" presStyleIdx="2" presStyleCnt="5"/>
      <dgm:spPr/>
    </dgm:pt>
    <dgm:pt modelId="{8C7793FB-59CA-426E-BD3D-A49244A03786}" type="pres">
      <dgm:prSet presAssocID="{5B849814-6D74-488A-BE6D-C4DE234F8EDA}" presName="arrowWedge4" presStyleLbl="fgSibTrans2D1" presStyleIdx="3" presStyleCnt="5"/>
      <dgm:spPr/>
    </dgm:pt>
    <dgm:pt modelId="{473F5D42-DA4D-4197-B28B-13C6F7EB1854}" type="pres">
      <dgm:prSet presAssocID="{B9B22971-D5E6-4194-8C33-B04B2A54BE9B}" presName="arrowWedge5" presStyleLbl="fgSibTrans2D1" presStyleIdx="4" presStyleCnt="5"/>
      <dgm:spPr/>
    </dgm:pt>
  </dgm:ptLst>
  <dgm:cxnLst>
    <dgm:cxn modelId="{C33CA023-4AE7-4D6F-A034-DAC12344035D}" srcId="{89116522-1246-4F9B-A9A5-2A1A811F8BF6}" destId="{292F37AC-6FEC-4A02-9FE9-E0F38646A5C7}" srcOrd="4" destOrd="0" parTransId="{8F0B9CFF-02D7-4754-890A-D67F308DF020}" sibTransId="{B9B22971-D5E6-4194-8C33-B04B2A54BE9B}"/>
    <dgm:cxn modelId="{4080610A-EBD8-400A-952B-65049AFEA723}" type="presOf" srcId="{2FD4FBAB-BC88-4DA7-AB5C-69062E526BC2}" destId="{44C1238A-EABF-4E61-8DE3-4D1FC5017AD3}" srcOrd="0" destOrd="0" presId="urn:microsoft.com/office/officeart/2005/8/layout/cycle8"/>
    <dgm:cxn modelId="{86BB4C79-5CA4-4745-B4FE-8F28FDC7E80F}" srcId="{89116522-1246-4F9B-A9A5-2A1A811F8BF6}" destId="{1274AB65-DF29-40AF-94C2-5B8F0F15F7AD}" srcOrd="2" destOrd="0" parTransId="{85CE5B21-A77C-4BE0-A40A-608FE83B5821}" sibTransId="{42800532-8296-4BE5-A2A6-6E4CE539B2D2}"/>
    <dgm:cxn modelId="{5FC92AF8-C9AA-45C3-9BC9-35880014318A}" type="presOf" srcId="{2FD4FBAB-BC88-4DA7-AB5C-69062E526BC2}" destId="{B5C7B845-BD01-48ED-B8B9-95A66B0C4FB9}" srcOrd="1" destOrd="0" presId="urn:microsoft.com/office/officeart/2005/8/layout/cycle8"/>
    <dgm:cxn modelId="{C1A207B1-4145-49B3-A48D-C854A8D2591C}" type="presOf" srcId="{9281EAE6-C7F3-4272-B2BA-5F6E36D2EA09}" destId="{AADD6847-F137-4317-A653-88D278EACF57}" srcOrd="0" destOrd="0" presId="urn:microsoft.com/office/officeart/2005/8/layout/cycle8"/>
    <dgm:cxn modelId="{873148B1-714D-4983-9CC0-58DCB7BCFF53}" type="presOf" srcId="{1274AB65-DF29-40AF-94C2-5B8F0F15F7AD}" destId="{A5E1A8CA-47F4-4350-BACC-8A3024A4A215}" srcOrd="0" destOrd="0" presId="urn:microsoft.com/office/officeart/2005/8/layout/cycle8"/>
    <dgm:cxn modelId="{354980F0-2602-4743-96CD-0F83720DB7F8}" type="presOf" srcId="{292F37AC-6FEC-4A02-9FE9-E0F38646A5C7}" destId="{4F2A38BC-B08E-4181-B7B4-AD12038BF84B}" srcOrd="0" destOrd="0" presId="urn:microsoft.com/office/officeart/2005/8/layout/cycle8"/>
    <dgm:cxn modelId="{04DC328E-4B1A-4632-987C-D9E78E89153F}" type="presOf" srcId="{9281EAE6-C7F3-4272-B2BA-5F6E36D2EA09}" destId="{98C02567-12A3-4A96-8AD5-8B8F3D39E47A}" srcOrd="1" destOrd="0" presId="urn:microsoft.com/office/officeart/2005/8/layout/cycle8"/>
    <dgm:cxn modelId="{891C3991-F68C-4D81-B2F7-1F82713B6A79}" srcId="{89116522-1246-4F9B-A9A5-2A1A811F8BF6}" destId="{2FD4FBAB-BC88-4DA7-AB5C-69062E526BC2}" srcOrd="0" destOrd="0" parTransId="{33EA8A57-D599-49F1-A759-B39F75079920}" sibTransId="{32070163-2488-44F2-A2E7-CE76228EF121}"/>
    <dgm:cxn modelId="{D242B8E6-D5B4-4766-B4E5-A8EFA1B80114}" type="presOf" srcId="{89116522-1246-4F9B-A9A5-2A1A811F8BF6}" destId="{8C7FEEEF-A6E3-44D2-B2DE-83D605210C5A}" srcOrd="0" destOrd="0" presId="urn:microsoft.com/office/officeart/2005/8/layout/cycle8"/>
    <dgm:cxn modelId="{FE34D323-6227-41BF-B6C0-40835036F683}" type="presOf" srcId="{292F37AC-6FEC-4A02-9FE9-E0F38646A5C7}" destId="{041A2ADC-5D86-475C-B990-36B23D09482E}" srcOrd="1" destOrd="0" presId="urn:microsoft.com/office/officeart/2005/8/layout/cycle8"/>
    <dgm:cxn modelId="{6397206C-AC30-4294-BD01-C871BBD073D5}" type="presOf" srcId="{28BDC736-0E0E-47E1-A163-40B9D0EAE71C}" destId="{F607FCF0-0850-462F-892B-6B48BFE313AA}" srcOrd="1" destOrd="0" presId="urn:microsoft.com/office/officeart/2005/8/layout/cycle8"/>
    <dgm:cxn modelId="{0AA411B7-2EEA-418F-B9A4-EB632C188863}" type="presOf" srcId="{1274AB65-DF29-40AF-94C2-5B8F0F15F7AD}" destId="{C62E2D2E-6C69-4AE2-A0D4-E37D0600193E}" srcOrd="1" destOrd="0" presId="urn:microsoft.com/office/officeart/2005/8/layout/cycle8"/>
    <dgm:cxn modelId="{C2A7B6CB-BD1A-4874-B4FE-3BA117BAE38E}" type="presOf" srcId="{28BDC736-0E0E-47E1-A163-40B9D0EAE71C}" destId="{F3E97A93-76CA-4FD9-A34C-025427BDE656}" srcOrd="0" destOrd="0" presId="urn:microsoft.com/office/officeart/2005/8/layout/cycle8"/>
    <dgm:cxn modelId="{A3AD2096-1085-45A2-9786-321049EA404B}" srcId="{89116522-1246-4F9B-A9A5-2A1A811F8BF6}" destId="{28BDC736-0E0E-47E1-A163-40B9D0EAE71C}" srcOrd="1" destOrd="0" parTransId="{FE8FA2C9-5580-470E-BC25-70D8E23AAE2C}" sibTransId="{63F8E811-1DFC-4C7D-9D50-1C9B910E0169}"/>
    <dgm:cxn modelId="{0983A515-B2B2-4D9E-86D2-1CB9C4B2B7D0}" srcId="{89116522-1246-4F9B-A9A5-2A1A811F8BF6}" destId="{9281EAE6-C7F3-4272-B2BA-5F6E36D2EA09}" srcOrd="3" destOrd="0" parTransId="{76D85DB0-952D-479C-8312-0F0D2BEA7ED5}" sibTransId="{5B849814-6D74-488A-BE6D-C4DE234F8EDA}"/>
    <dgm:cxn modelId="{185DDB8F-C309-4431-A01B-B5F76E0908D7}" type="presParOf" srcId="{8C7FEEEF-A6E3-44D2-B2DE-83D605210C5A}" destId="{44C1238A-EABF-4E61-8DE3-4D1FC5017AD3}" srcOrd="0" destOrd="0" presId="urn:microsoft.com/office/officeart/2005/8/layout/cycle8"/>
    <dgm:cxn modelId="{10748B7D-15B4-4444-B712-70F12480ED47}" type="presParOf" srcId="{8C7FEEEF-A6E3-44D2-B2DE-83D605210C5A}" destId="{3DAF6DBE-9E91-40B4-9FE9-47CCD581AD17}" srcOrd="1" destOrd="0" presId="urn:microsoft.com/office/officeart/2005/8/layout/cycle8"/>
    <dgm:cxn modelId="{33BF3D07-ACDC-4D40-A194-8CFDA16B68A9}" type="presParOf" srcId="{8C7FEEEF-A6E3-44D2-B2DE-83D605210C5A}" destId="{72837884-5CED-4C09-9607-B4724A25E757}" srcOrd="2" destOrd="0" presId="urn:microsoft.com/office/officeart/2005/8/layout/cycle8"/>
    <dgm:cxn modelId="{E541B5FA-94A0-4A43-9EA4-06830C374619}" type="presParOf" srcId="{8C7FEEEF-A6E3-44D2-B2DE-83D605210C5A}" destId="{B5C7B845-BD01-48ED-B8B9-95A66B0C4FB9}" srcOrd="3" destOrd="0" presId="urn:microsoft.com/office/officeart/2005/8/layout/cycle8"/>
    <dgm:cxn modelId="{D9BE8159-2496-45DD-9F5F-FD9D0DFD4627}" type="presParOf" srcId="{8C7FEEEF-A6E3-44D2-B2DE-83D605210C5A}" destId="{F3E97A93-76CA-4FD9-A34C-025427BDE656}" srcOrd="4" destOrd="0" presId="urn:microsoft.com/office/officeart/2005/8/layout/cycle8"/>
    <dgm:cxn modelId="{93B343D9-5FA7-4EDC-AE70-446C21FCE49F}" type="presParOf" srcId="{8C7FEEEF-A6E3-44D2-B2DE-83D605210C5A}" destId="{330C9917-EB1C-4221-8A7A-CB5B5E73D79F}" srcOrd="5" destOrd="0" presId="urn:microsoft.com/office/officeart/2005/8/layout/cycle8"/>
    <dgm:cxn modelId="{3DC5640C-EB94-49C3-99DA-C45D3962006A}" type="presParOf" srcId="{8C7FEEEF-A6E3-44D2-B2DE-83D605210C5A}" destId="{A1F05C53-7585-4811-BB21-67B17BA2588A}" srcOrd="6" destOrd="0" presId="urn:microsoft.com/office/officeart/2005/8/layout/cycle8"/>
    <dgm:cxn modelId="{8B7EB3B6-A067-41BE-934A-6CD15574E526}" type="presParOf" srcId="{8C7FEEEF-A6E3-44D2-B2DE-83D605210C5A}" destId="{F607FCF0-0850-462F-892B-6B48BFE313AA}" srcOrd="7" destOrd="0" presId="urn:microsoft.com/office/officeart/2005/8/layout/cycle8"/>
    <dgm:cxn modelId="{16A19ADC-F29E-4DD2-A53C-1147668EE742}" type="presParOf" srcId="{8C7FEEEF-A6E3-44D2-B2DE-83D605210C5A}" destId="{A5E1A8CA-47F4-4350-BACC-8A3024A4A215}" srcOrd="8" destOrd="0" presId="urn:microsoft.com/office/officeart/2005/8/layout/cycle8"/>
    <dgm:cxn modelId="{1EBD4552-F8C0-4D56-A5A1-E3A11F71F829}" type="presParOf" srcId="{8C7FEEEF-A6E3-44D2-B2DE-83D605210C5A}" destId="{C8A00DF4-13BB-4FF6-A61F-434DBBA8232A}" srcOrd="9" destOrd="0" presId="urn:microsoft.com/office/officeart/2005/8/layout/cycle8"/>
    <dgm:cxn modelId="{A14FA3D3-FA1F-44AB-B11B-EE26ABC24178}" type="presParOf" srcId="{8C7FEEEF-A6E3-44D2-B2DE-83D605210C5A}" destId="{EC973EBD-17FF-4E18-9994-8CEBEC5C122A}" srcOrd="10" destOrd="0" presId="urn:microsoft.com/office/officeart/2005/8/layout/cycle8"/>
    <dgm:cxn modelId="{8089E98B-D636-4092-80E4-4FA5AC4C382D}" type="presParOf" srcId="{8C7FEEEF-A6E3-44D2-B2DE-83D605210C5A}" destId="{C62E2D2E-6C69-4AE2-A0D4-E37D0600193E}" srcOrd="11" destOrd="0" presId="urn:microsoft.com/office/officeart/2005/8/layout/cycle8"/>
    <dgm:cxn modelId="{A1C1BF95-EABC-4F13-8264-581722AABCB4}" type="presParOf" srcId="{8C7FEEEF-A6E3-44D2-B2DE-83D605210C5A}" destId="{AADD6847-F137-4317-A653-88D278EACF57}" srcOrd="12" destOrd="0" presId="urn:microsoft.com/office/officeart/2005/8/layout/cycle8"/>
    <dgm:cxn modelId="{76AD257C-5089-457D-ACBA-D199D13A17A0}" type="presParOf" srcId="{8C7FEEEF-A6E3-44D2-B2DE-83D605210C5A}" destId="{CB97CAFF-8558-49CE-9485-E949D695B624}" srcOrd="13" destOrd="0" presId="urn:microsoft.com/office/officeart/2005/8/layout/cycle8"/>
    <dgm:cxn modelId="{23910C2C-66C4-4BC2-93FC-FC0C23B2B3AE}" type="presParOf" srcId="{8C7FEEEF-A6E3-44D2-B2DE-83D605210C5A}" destId="{1DB8BDCA-5FEB-4C59-A4FF-C72576DF02C5}" srcOrd="14" destOrd="0" presId="urn:microsoft.com/office/officeart/2005/8/layout/cycle8"/>
    <dgm:cxn modelId="{A81EB37B-D4CC-4E9A-A1FF-C8969D246BF4}" type="presParOf" srcId="{8C7FEEEF-A6E3-44D2-B2DE-83D605210C5A}" destId="{98C02567-12A3-4A96-8AD5-8B8F3D39E47A}" srcOrd="15" destOrd="0" presId="urn:microsoft.com/office/officeart/2005/8/layout/cycle8"/>
    <dgm:cxn modelId="{8CA69CFC-E4E9-45FA-9A12-930E45BDC7B0}" type="presParOf" srcId="{8C7FEEEF-A6E3-44D2-B2DE-83D605210C5A}" destId="{4F2A38BC-B08E-4181-B7B4-AD12038BF84B}" srcOrd="16" destOrd="0" presId="urn:microsoft.com/office/officeart/2005/8/layout/cycle8"/>
    <dgm:cxn modelId="{E0F9444A-5B43-4EAC-8741-E5F7BDCB45CC}" type="presParOf" srcId="{8C7FEEEF-A6E3-44D2-B2DE-83D605210C5A}" destId="{744FA231-EEF7-4731-B353-D024CB0214C3}" srcOrd="17" destOrd="0" presId="urn:microsoft.com/office/officeart/2005/8/layout/cycle8"/>
    <dgm:cxn modelId="{3D40D8A3-B386-4A84-A700-30F22D571A6C}" type="presParOf" srcId="{8C7FEEEF-A6E3-44D2-B2DE-83D605210C5A}" destId="{454E5B41-32D6-43AC-9F1F-E3A3DFFD1956}" srcOrd="18" destOrd="0" presId="urn:microsoft.com/office/officeart/2005/8/layout/cycle8"/>
    <dgm:cxn modelId="{05A79DEA-1CEA-4DF2-91BA-CFE3ACD4BE96}" type="presParOf" srcId="{8C7FEEEF-A6E3-44D2-B2DE-83D605210C5A}" destId="{041A2ADC-5D86-475C-B990-36B23D09482E}" srcOrd="19" destOrd="0" presId="urn:microsoft.com/office/officeart/2005/8/layout/cycle8"/>
    <dgm:cxn modelId="{E6168AC9-1EF7-4EFB-8E1E-8AD350C920C0}" type="presParOf" srcId="{8C7FEEEF-A6E3-44D2-B2DE-83D605210C5A}" destId="{65BD07AF-296A-4ABC-AACC-84042051D003}" srcOrd="20" destOrd="0" presId="urn:microsoft.com/office/officeart/2005/8/layout/cycle8"/>
    <dgm:cxn modelId="{B8BDFB27-9407-4B7E-B4D0-BF070FA26484}" type="presParOf" srcId="{8C7FEEEF-A6E3-44D2-B2DE-83D605210C5A}" destId="{646D8270-2665-4216-8A8B-A9A258321BBF}" srcOrd="21" destOrd="0" presId="urn:microsoft.com/office/officeart/2005/8/layout/cycle8"/>
    <dgm:cxn modelId="{315E1807-3B3F-4663-BB4F-F081A956D491}" type="presParOf" srcId="{8C7FEEEF-A6E3-44D2-B2DE-83D605210C5A}" destId="{6A1034E7-65F4-476A-AD36-241E9AE1C619}" srcOrd="22" destOrd="0" presId="urn:microsoft.com/office/officeart/2005/8/layout/cycle8"/>
    <dgm:cxn modelId="{049A7C7F-5776-4743-A359-F896A2576F5E}" type="presParOf" srcId="{8C7FEEEF-A6E3-44D2-B2DE-83D605210C5A}" destId="{8C7793FB-59CA-426E-BD3D-A49244A03786}" srcOrd="23" destOrd="0" presId="urn:microsoft.com/office/officeart/2005/8/layout/cycle8"/>
    <dgm:cxn modelId="{0E82BCD7-4AD6-437F-A3B4-E9386E7937C9}" type="presParOf" srcId="{8C7FEEEF-A6E3-44D2-B2DE-83D605210C5A}" destId="{473F5D42-DA4D-4197-B28B-13C6F7EB1854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1238A-EABF-4E61-8DE3-4D1FC5017AD3}">
      <dsp:nvSpPr>
        <dsp:cNvPr id="0" name=""/>
        <dsp:cNvSpPr/>
      </dsp:nvSpPr>
      <dsp:spPr>
        <a:xfrm>
          <a:off x="1696286" y="311505"/>
          <a:ext cx="4227212" cy="4227212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solidFill>
                <a:schemeClr val="bg1"/>
              </a:solidFill>
              <a:effectLst/>
              <a:latin typeface="Arial Narrow" panose="020B0606020202030204" pitchFamily="34" charset="0"/>
            </a:rPr>
            <a:t>Усна  народна  творчість</a:t>
          </a:r>
          <a:endParaRPr lang="ru-RU" sz="1600" b="1" kern="1200" dirty="0">
            <a:solidFill>
              <a:schemeClr val="bg1"/>
            </a:solidFill>
            <a:effectLst/>
            <a:latin typeface="Arial Narrow" panose="020B0606020202030204" pitchFamily="34" charset="0"/>
          </a:endParaRPr>
        </a:p>
      </dsp:txBody>
      <dsp:txXfrm>
        <a:off x="3901482" y="1022079"/>
        <a:ext cx="1358746" cy="905831"/>
      </dsp:txXfrm>
    </dsp:sp>
    <dsp:sp modelId="{F3E97A93-76CA-4FD9-A34C-025427BDE656}">
      <dsp:nvSpPr>
        <dsp:cNvPr id="0" name=""/>
        <dsp:cNvSpPr/>
      </dsp:nvSpPr>
      <dsp:spPr>
        <a:xfrm>
          <a:off x="1732520" y="424230"/>
          <a:ext cx="4227212" cy="4227212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bg1"/>
              </a:solidFill>
              <a:effectLst/>
              <a:latin typeface="Arial Narrow" panose="020B0606020202030204" pitchFamily="34" charset="0"/>
            </a:rPr>
            <a:t>Біблія</a:t>
          </a:r>
          <a:endParaRPr lang="ru-RU" sz="2800" b="1" kern="1200" dirty="0">
            <a:solidFill>
              <a:schemeClr val="bg1"/>
            </a:solidFill>
            <a:effectLst/>
            <a:latin typeface="Arial Narrow" panose="020B0606020202030204" pitchFamily="34" charset="0"/>
          </a:endParaRPr>
        </a:p>
      </dsp:txBody>
      <dsp:txXfrm>
        <a:off x="4455046" y="2355664"/>
        <a:ext cx="1258098" cy="1006479"/>
      </dsp:txXfrm>
    </dsp:sp>
    <dsp:sp modelId="{A5E1A8CA-47F4-4350-BACC-8A3024A4A215}">
      <dsp:nvSpPr>
        <dsp:cNvPr id="0" name=""/>
        <dsp:cNvSpPr/>
      </dsp:nvSpPr>
      <dsp:spPr>
        <a:xfrm>
          <a:off x="1636904" y="493678"/>
          <a:ext cx="4227212" cy="4227212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bg1"/>
              </a:solidFill>
              <a:effectLst/>
              <a:latin typeface="Arial Narrow" panose="020B0606020202030204" pitchFamily="34" charset="0"/>
            </a:rPr>
            <a:t>Давньогрецька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bg1"/>
              </a:solidFill>
              <a:effectLst/>
              <a:latin typeface="Arial Narrow" panose="020B0606020202030204" pitchFamily="34" charset="0"/>
            </a:rPr>
            <a:t> міфологія</a:t>
          </a:r>
          <a:endParaRPr lang="ru-RU" sz="1200" b="1" kern="1200" dirty="0">
            <a:solidFill>
              <a:schemeClr val="bg1"/>
            </a:solidFill>
            <a:effectLst/>
            <a:latin typeface="Arial Narrow" panose="020B0606020202030204" pitchFamily="34" charset="0"/>
          </a:endParaRPr>
        </a:p>
      </dsp:txBody>
      <dsp:txXfrm>
        <a:off x="3146623" y="3462791"/>
        <a:ext cx="1207775" cy="1107127"/>
      </dsp:txXfrm>
    </dsp:sp>
    <dsp:sp modelId="{AADD6847-F137-4317-A653-88D278EACF57}">
      <dsp:nvSpPr>
        <dsp:cNvPr id="0" name=""/>
        <dsp:cNvSpPr/>
      </dsp:nvSpPr>
      <dsp:spPr>
        <a:xfrm>
          <a:off x="1541289" y="424230"/>
          <a:ext cx="4227212" cy="4227212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solidFill>
                <a:schemeClr val="bg1"/>
              </a:solidFill>
              <a:effectLst/>
              <a:latin typeface="Arial Narrow" panose="020B0606020202030204" pitchFamily="34" charset="0"/>
            </a:rPr>
            <a:t>Прислів</a:t>
          </a:r>
          <a:r>
            <a:rPr lang="en-US" sz="2000" b="1" kern="1200" smtClean="0">
              <a:solidFill>
                <a:schemeClr val="bg1"/>
              </a:solidFill>
              <a:effectLst/>
              <a:latin typeface="Arial Narrow" panose="020B0606020202030204" pitchFamily="34" charset="0"/>
            </a:rPr>
            <a:t>’</a:t>
          </a:r>
          <a:r>
            <a:rPr lang="uk-UA" sz="2000" b="1" kern="1200" smtClean="0">
              <a:solidFill>
                <a:schemeClr val="bg1"/>
              </a:solidFill>
              <a:effectLst/>
              <a:latin typeface="Arial Narrow" panose="020B0606020202030204" pitchFamily="34" charset="0"/>
            </a:rPr>
            <a:t>я  і  приказки</a:t>
          </a:r>
          <a:endParaRPr lang="ru-RU" sz="2000" b="1" kern="1200" dirty="0">
            <a:solidFill>
              <a:schemeClr val="bg1"/>
            </a:solidFill>
            <a:effectLst/>
            <a:latin typeface="Arial Narrow" panose="020B0606020202030204" pitchFamily="34" charset="0"/>
          </a:endParaRPr>
        </a:p>
      </dsp:txBody>
      <dsp:txXfrm>
        <a:off x="1787876" y="2355664"/>
        <a:ext cx="1258098" cy="1006479"/>
      </dsp:txXfrm>
    </dsp:sp>
    <dsp:sp modelId="{4F2A38BC-B08E-4181-B7B4-AD12038BF84B}">
      <dsp:nvSpPr>
        <dsp:cNvPr id="0" name=""/>
        <dsp:cNvSpPr/>
      </dsp:nvSpPr>
      <dsp:spPr>
        <a:xfrm>
          <a:off x="1577522" y="311505"/>
          <a:ext cx="4227212" cy="4227212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>
              <a:solidFill>
                <a:schemeClr val="bg1"/>
              </a:solidFill>
              <a:effectLst/>
              <a:latin typeface="Arial Narrow" panose="020B0606020202030204" pitchFamily="34" charset="0"/>
            </a:rPr>
            <a:t>Крилаті  вислови</a:t>
          </a:r>
          <a:endParaRPr lang="ru-RU" sz="2400" b="1" kern="1200" dirty="0">
            <a:solidFill>
              <a:schemeClr val="bg1"/>
            </a:solidFill>
            <a:effectLst/>
            <a:latin typeface="Arial Narrow" panose="020B0606020202030204" pitchFamily="34" charset="0"/>
          </a:endParaRPr>
        </a:p>
      </dsp:txBody>
      <dsp:txXfrm>
        <a:off x="2240792" y="1022079"/>
        <a:ext cx="1358746" cy="905831"/>
      </dsp:txXfrm>
    </dsp:sp>
    <dsp:sp modelId="{65BD07AF-296A-4ABC-AACC-84042051D003}">
      <dsp:nvSpPr>
        <dsp:cNvPr id="0" name=""/>
        <dsp:cNvSpPr/>
      </dsp:nvSpPr>
      <dsp:spPr>
        <a:xfrm>
          <a:off x="1434403" y="49820"/>
          <a:ext cx="4750581" cy="475058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D8270-2665-4216-8A8B-A9A258321BBF}">
      <dsp:nvSpPr>
        <dsp:cNvPr id="0" name=""/>
        <dsp:cNvSpPr/>
      </dsp:nvSpPr>
      <dsp:spPr>
        <a:xfrm>
          <a:off x="1471127" y="162509"/>
          <a:ext cx="4750581" cy="475058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034E7-65F4-476A-AD36-241E9AE1C619}">
      <dsp:nvSpPr>
        <dsp:cNvPr id="0" name=""/>
        <dsp:cNvSpPr/>
      </dsp:nvSpPr>
      <dsp:spPr>
        <a:xfrm>
          <a:off x="1375220" y="232168"/>
          <a:ext cx="4750581" cy="475058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793FB-59CA-426E-BD3D-A49244A03786}">
      <dsp:nvSpPr>
        <dsp:cNvPr id="0" name=""/>
        <dsp:cNvSpPr/>
      </dsp:nvSpPr>
      <dsp:spPr>
        <a:xfrm>
          <a:off x="1279312" y="162509"/>
          <a:ext cx="4750581" cy="475058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F5D42-DA4D-4197-B28B-13C6F7EB1854}">
      <dsp:nvSpPr>
        <dsp:cNvPr id="0" name=""/>
        <dsp:cNvSpPr/>
      </dsp:nvSpPr>
      <dsp:spPr>
        <a:xfrm>
          <a:off x="1316036" y="49820"/>
          <a:ext cx="4750581" cy="475058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28E5-1983-4431-AF7D-5521B867A903}" type="datetimeFigureOut">
              <a:rPr lang="ru-RU"/>
              <a:pPr>
                <a:defRPr/>
              </a:pPr>
              <a:t>13.01.2018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C9C4FE-2A28-40FC-BCEA-58BB8C57D62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82585832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3F3FB-FC6E-4346-A884-998B33E07230}" type="datetimeFigureOut">
              <a:rPr lang="ru-RU"/>
              <a:pPr>
                <a:defRPr/>
              </a:pPr>
              <a:t>13.01.2018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CF172-9601-42EA-B444-8C998220BDD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10114228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8DB0A-4C78-4E4D-A558-F3FAD7227C57}" type="datetimeFigureOut">
              <a:rPr lang="ru-RU"/>
              <a:pPr>
                <a:defRPr/>
              </a:pPr>
              <a:t>13.01.2018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23E47-F6D8-48B0-BBA3-BCB5D89063D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22614730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A63AC-4321-4409-B3EC-3A468F5B257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43742654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D65F3-3D11-430A-90CC-54D49D84E71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1764405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85FB4-C941-463E-9DFA-A3EAC5D32A2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5719370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FFCFD-1C4B-42CE-A6EB-C17A2B1D4F4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7512959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1DCFA-C831-422B-A96E-BC6D69D78C5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06934536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4D25F-CBED-491F-8F14-F1EE3343ABA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36814033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3E697-89FD-449A-81AC-CAFBEB33A2C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14087276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19938-DC49-43BB-967D-B50B43AC820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34000492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A810-2080-4338-A362-0C8AF4A987CF}" type="datetimeFigureOut">
              <a:rPr lang="ru-RU"/>
              <a:pPr>
                <a:defRPr/>
              </a:pPr>
              <a:t>13.01.2018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45455-355A-40CF-BE1A-25A6C1D15D3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99659220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11BFE-2006-438D-A6D4-4B210726807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59832435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8DDD6-ED81-4C32-AEEC-D2A25584DE2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9093624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1A7292-19CF-495E-B65C-CB43B7F6C26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66030530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6785F-BF32-49B0-BA39-22EA81020CE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91297751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kumimoji="1" lang="uk-UA" altLang="uk-UA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kumimoji="1" lang="uk-UA" altLang="uk-UA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sp>
        <p:nvSpPr>
          <p:cNvPr id="2058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583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13B83138-5275-450D-8743-D70551A7110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0376810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90F4B-80B5-4ECE-AC05-6B606242C6E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50832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FE25E-EFFA-43E5-BC1A-BC479FDB0D7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57722161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99E8F-CB35-4E14-8C4F-569EAAA8505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32917939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6E195-A188-459A-84BC-49997C287FF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55096580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C04A9-865F-413C-B2D5-FE381D97B39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0562936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E8AD7-8179-499A-8048-61FC04A68CA4}" type="datetimeFigureOut">
              <a:rPr lang="ru-RU"/>
              <a:pPr>
                <a:defRPr/>
              </a:pPr>
              <a:t>13.01.2018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7981B-8537-464A-BF0F-E23CEFC1E67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40472605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688FC-AEA8-4BD2-9639-82E8B448D44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21659631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D8DC4-17E8-4F7C-A908-0E9AD669BA1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69809745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30757-D6C5-466E-B82B-09C6A0676DB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89533984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852D8-889D-4AC3-A84A-AB280830B5E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48765939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7560F-519B-4B2C-B995-F6DE1BCC533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64921565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uk-UA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uk-UA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uk-UA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uk-UA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uk-UA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uk-UA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uk-UA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uk-UA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uk-UA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uk-UA"/>
              </a:p>
            </p:txBody>
          </p:sp>
        </p:grpSp>
      </p:grpSp>
      <p:sp>
        <p:nvSpPr>
          <p:cNvPr id="2652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52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1005-E9B9-46DC-97F7-DFCB702E614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83183622"/>
      </p:ext>
    </p:extLst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C0428-F343-4008-A2B9-F81B38C79D56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6248"/>
      </p:ext>
    </p:extLst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869F2-206A-4487-8C4B-437990308087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32309"/>
      </p:ext>
    </p:extLst>
  </p:cSld>
  <p:clrMapOvr>
    <a:masterClrMapping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6E982-CD44-4398-B6E9-81381DB3F17A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900929"/>
      </p:ext>
    </p:extLst>
  </p:cSld>
  <p:clrMapOvr>
    <a:masterClrMapping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8409D-B8F4-4703-B836-B09A1DFA9289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856851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7136-7B88-446D-AB13-FF7FAACD50BC}" type="datetimeFigureOut">
              <a:rPr lang="ru-RU"/>
              <a:pPr>
                <a:defRPr/>
              </a:pPr>
              <a:t>13.01.2018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AF611-9F79-4EE2-909C-664EBB4A29F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44458194"/>
      </p:ext>
    </p:extLst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7823C-5213-4870-A529-24C2C34228C1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302114"/>
      </p:ext>
    </p:extLst>
  </p:cSld>
  <p:clrMapOvr>
    <a:masterClrMapping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AF08F-C324-45C5-A3DC-CDD0777B852D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58496"/>
      </p:ext>
    </p:extLst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C8B47-DABD-484B-996E-9A6F3A167D05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59112"/>
      </p:ext>
    </p:extLst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D5A7E-4F0C-4805-9681-5EE09A12E138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28590"/>
      </p:ext>
    </p:extLst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6F71D-7DB0-4B6D-96D1-1DE3EEB92438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53132"/>
      </p:ext>
    </p:extLst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75B4D-94A3-442F-B1F7-583F405D473A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175290"/>
      </p:ext>
    </p:extLst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>
              <a:latin typeface="Times New Roman" panose="02020603050405020304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>
                <a:latin typeface="Times New Roman" panose="02020603050405020304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>
                <a:latin typeface="Times New Roman" panose="02020603050405020304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>
                <a:latin typeface="Times New Roman" panose="02020603050405020304" pitchFamily="18" charset="0"/>
              </a:endParaRPr>
            </a:p>
          </p:txBody>
        </p:sp>
      </p:grpSp>
      <p:sp>
        <p:nvSpPr>
          <p:cNvPr id="406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08ED1420-B7CC-4600-968B-D16541990F4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21988523"/>
      </p:ext>
    </p:extLst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B233E-D334-4080-BABB-2898E9FD719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03845481"/>
      </p:ext>
    </p:extLst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6DC2D-DF57-4755-824D-BD80DDA6236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67805287"/>
      </p:ext>
    </p:extLst>
  </p:cSld>
  <p:clrMapOvr>
    <a:masterClrMapping/>
  </p:clrMapOvr>
  <p:transition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C4FDD-4AF8-47A8-9F44-1C95CE25DCB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0579416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A6F7C-DA6D-409F-B5DC-7392DFF42225}" type="datetimeFigureOut">
              <a:rPr lang="ru-RU"/>
              <a:pPr>
                <a:defRPr/>
              </a:pPr>
              <a:t>13.01.2018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AC3B4-29B4-47E7-88BF-7A5F102BC62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05569696"/>
      </p:ext>
    </p:extLst>
  </p:cSld>
  <p:clrMapOvr>
    <a:masterClrMapping/>
  </p:clrMapOvr>
  <p:transition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75AD2-9068-4F6A-B502-2897A1C3CEB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78058965"/>
      </p:ext>
    </p:extLst>
  </p:cSld>
  <p:clrMapOvr>
    <a:masterClrMapping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B11F8-640A-4AE1-9846-2890A2AECC7D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09488557"/>
      </p:ext>
    </p:extLst>
  </p:cSld>
  <p:clrMapOvr>
    <a:masterClrMapping/>
  </p:clrMapOvr>
  <p:transition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53EA2-CB3F-47E5-9564-9357BFFEFFA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85581159"/>
      </p:ext>
    </p:extLst>
  </p:cSld>
  <p:clrMapOvr>
    <a:masterClrMapping/>
  </p:clrMapOvr>
  <p:transition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87883-D79E-4D3C-A72D-B2E5573214E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31827587"/>
      </p:ext>
    </p:extLst>
  </p:cSld>
  <p:clrMapOvr>
    <a:masterClrMapping/>
  </p:clrMapOvr>
  <p:transition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BDD64-F614-45FA-9D18-727AEEF5B93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47044553"/>
      </p:ext>
    </p:extLst>
  </p:cSld>
  <p:clrMapOvr>
    <a:masterClrMapping/>
  </p:clrMapOvr>
  <p:transition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7B30E-7C89-4A58-BABC-EEF1D3788DD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99399663"/>
      </p:ext>
    </p:extLst>
  </p:cSld>
  <p:clrMapOvr>
    <a:masterClrMapping/>
  </p:clrMapOvr>
  <p:transition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AB52-065E-4299-9D84-A9E5DF04D11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52358301"/>
      </p:ext>
    </p:extLst>
  </p:cSld>
  <p:clrMapOvr>
    <a:masterClrMapping/>
  </p:clrMapOvr>
  <p:transition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0721005-E9B9-46DC-97F7-DFCB702E6143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24843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428-F343-4008-A2B9-F81B38C79D56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874978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69F2-206A-4487-8C4B-437990308087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95609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5652-6CB5-4533-A814-7FCB141BE618}" type="datetimeFigureOut">
              <a:rPr lang="ru-RU"/>
              <a:pPr>
                <a:defRPr/>
              </a:pPr>
              <a:t>13.01.2018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4C2C8-0948-4A97-BE4E-12F463E7B9D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74042865"/>
      </p:ext>
    </p:extLst>
  </p:cSld>
  <p:clrMapOvr>
    <a:masterClrMapping/>
  </p:clrMapOvr>
  <p:transition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6E982-CD44-4398-B6E9-81381DB3F17A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709189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409D-B8F4-4703-B836-B09A1DFA9289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4866922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823C-5213-4870-A529-24C2C34228C1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835746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F08F-C324-45C5-A3DC-CDD0777B852D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796607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8B47-DABD-484B-996E-9A6F3A167D05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2657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5A7E-4F0C-4805-9681-5EE09A12E138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124707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FE19-94A2-419C-B956-FD4320894CF6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5643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FE19-94A2-419C-B956-FD4320894CF6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2961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FE19-94A2-419C-B956-FD4320894CF6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679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FE19-94A2-419C-B956-FD4320894CF6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6988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9173D-62BB-4016-B947-E0B2FDB69BD6}" type="datetimeFigureOut">
              <a:rPr lang="ru-RU"/>
              <a:pPr>
                <a:defRPr/>
              </a:pPr>
              <a:t>13.01.2018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AE09E-7885-44C4-A7CF-EE53ECA3E30D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50296741"/>
      </p:ext>
    </p:extLst>
  </p:cSld>
  <p:clrMapOvr>
    <a:masterClrMapping/>
  </p:clrMapOvr>
  <p:transition>
    <p:wedg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FE19-94A2-419C-B956-FD4320894CF6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1406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FE19-94A2-419C-B956-FD4320894CF6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2641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F71D-7DB0-4B6D-96D1-1DE3EEB92438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5784691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5B4D-94A3-442F-B1F7-583F405D473A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516137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C7742-8A20-4C93-B4DF-33EC21C4CE61}" type="datetimeFigureOut">
              <a:rPr lang="ru-RU"/>
              <a:pPr>
                <a:defRPr/>
              </a:pPr>
              <a:t>13.01.2018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22732-0E55-4F7C-B528-15E730DF974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83634555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F34C-7309-440F-BBD8-BFAC63490012}" type="datetimeFigureOut">
              <a:rPr lang="ru-RU"/>
              <a:pPr>
                <a:defRPr/>
              </a:pPr>
              <a:t>13.01.2018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C52E6-A54A-4423-86FD-975F273CA58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240409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9AD3A268-1748-42FD-95ED-BDE6A77F558E}" type="datetimeFigureOut">
              <a:rPr lang="ru-RU"/>
              <a:pPr>
                <a:defRPr/>
              </a:pPr>
              <a:t>13.01.2018</a:t>
            </a:fld>
            <a:endParaRPr 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fld id="{895BB9D5-4E1A-4CA2-BC97-760239DB0155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06EA03-596A-44B0-8E39-AC8B435B1D6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08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308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uk-UA"/>
              </a:p>
            </p:txBody>
          </p:sp>
          <p:sp>
            <p:nvSpPr>
              <p:cNvPr id="308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uk-UA"/>
              </a:p>
            </p:txBody>
          </p:sp>
        </p:grpSp>
        <p:grpSp>
          <p:nvGrpSpPr>
            <p:cNvPr id="3081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3082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uk-UA"/>
              </a:p>
            </p:txBody>
          </p:sp>
          <p:sp>
            <p:nvSpPr>
              <p:cNvPr id="3083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 altLang="uk-UA"/>
              </a:p>
            </p:txBody>
          </p:sp>
        </p:grpSp>
      </p:grpSp>
      <p:sp>
        <p:nvSpPr>
          <p:cNvPr id="307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2048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C182236D-6B51-4E63-BB13-622BC983D3D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wedg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7CEBFE19-94A2-419C-B956-FD4320894CF6}" type="slidenum">
              <a:rPr lang="ru-RU" altLang="uk-UA"/>
              <a:pPr/>
              <a:t>‹#›</a:t>
            </a:fld>
            <a:endParaRPr lang="ru-RU" altLang="uk-UA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4105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4106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>
                <a:solidFill>
                  <a:schemeClr val="hlink"/>
                </a:solidFill>
              </a:endParaRPr>
            </a:p>
          </p:txBody>
        </p:sp>
        <p:sp>
          <p:nvSpPr>
            <p:cNvPr id="4107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>
                <a:solidFill>
                  <a:schemeClr val="hlink"/>
                </a:solidFill>
              </a:endParaRPr>
            </a:p>
          </p:txBody>
        </p:sp>
        <p:sp>
          <p:nvSpPr>
            <p:cNvPr id="4108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>
                <a:solidFill>
                  <a:schemeClr val="hlink"/>
                </a:solidFill>
              </a:endParaRPr>
            </a:p>
          </p:txBody>
        </p:sp>
        <p:sp>
          <p:nvSpPr>
            <p:cNvPr id="4110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4111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>
                <a:solidFill>
                  <a:schemeClr val="accent2"/>
                </a:solidFill>
              </a:endParaRPr>
            </a:p>
          </p:txBody>
        </p:sp>
        <p:sp>
          <p:nvSpPr>
            <p:cNvPr id="4112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>
                <a:solidFill>
                  <a:schemeClr val="accent2"/>
                </a:solidFill>
              </a:endParaRPr>
            </a:p>
          </p:txBody>
        </p:sp>
      </p:grpSp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2642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05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5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5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A22ED6E-287A-4F3F-92A6-2D6549258D06}" type="slidenum">
              <a:rPr lang="ru-RU" altLang="uk-UA"/>
              <a:pPr/>
              <a:t>‹#›</a:t>
            </a:fld>
            <a:endParaRPr lang="ru-RU" altLang="uk-UA"/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5128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>
                <a:latin typeface="Times New Roman" panose="02020603050405020304" pitchFamily="18" charset="0"/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>
                <a:latin typeface="Times New Roman" panose="02020603050405020304" pitchFamily="18" charset="0"/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>
                <a:latin typeface="Times New Roman" panose="02020603050405020304" pitchFamily="18" charset="0"/>
              </a:endParaRP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uk-UA">
                <a:latin typeface="Times New Roman" panose="0202060305040502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9AD3A268-1748-42FD-95ED-BDE6A77F558E}" type="datetimeFigureOut">
              <a:rPr lang="ru-RU" smtClean="0"/>
              <a:pPr>
                <a:defRPr/>
              </a:pPr>
              <a:t>13.01.2018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95BB9D5-4E1A-4CA2-BC97-760239DB0155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9199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 rot="21420000">
            <a:off x="318752" y="455889"/>
            <a:ext cx="7533524" cy="2766528"/>
          </a:xfrm>
        </p:spPr>
        <p:txBody>
          <a:bodyPr/>
          <a:lstStyle/>
          <a:p>
            <a:r>
              <a:rPr lang="uk-UA" dirty="0" smtClean="0"/>
              <a:t>Фразеологізми</a:t>
            </a:r>
            <a:endParaRPr lang="uk-UA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Формуємо живу мову</a:t>
            </a: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139" y="5373216"/>
            <a:ext cx="7915275" cy="10763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dirty="0" smtClean="0">
                <a:solidFill>
                  <a:schemeClr val="bg1"/>
                </a:solidFill>
                <a:latin typeface="Bookman Old Style" pitchFamily="18" charset="0"/>
              </a:rPr>
              <a:t>АНТИЧНА  МІФОЛОГІЯ</a:t>
            </a: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11901"/>
            <a:ext cx="5064125" cy="385762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uk-UA" altLang="uk-UA" sz="3200" dirty="0" smtClean="0"/>
              <a:t> альфа  і  омега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uk-UA" altLang="uk-UA" sz="3200" dirty="0" smtClean="0"/>
              <a:t> берегти,  як  зіницю  ока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uk-UA" altLang="uk-UA" sz="3200" dirty="0" smtClean="0"/>
              <a:t>  </a:t>
            </a:r>
            <a:r>
              <a:rPr lang="uk-UA" altLang="uk-UA" sz="3200" dirty="0" err="1" smtClean="0"/>
              <a:t>вавілонське</a:t>
            </a:r>
            <a:r>
              <a:rPr lang="uk-UA" altLang="uk-UA" sz="3200" dirty="0" smtClean="0"/>
              <a:t>     </a:t>
            </a:r>
          </a:p>
          <a:p>
            <a:pPr eaLnBrk="1" hangingPunct="1"/>
            <a:r>
              <a:rPr lang="uk-UA" altLang="uk-UA" sz="3200" dirty="0" smtClean="0"/>
              <a:t>         стовпотворіння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uk-UA" altLang="uk-UA" sz="3200" dirty="0" smtClean="0"/>
              <a:t> троянський  кінь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uk-UA" altLang="uk-UA" sz="3200" dirty="0" smtClean="0"/>
              <a:t> </a:t>
            </a:r>
            <a:r>
              <a:rPr lang="uk-UA" altLang="uk-UA" sz="3200" dirty="0" err="1" smtClean="0"/>
              <a:t>сфінксова</a:t>
            </a:r>
            <a:r>
              <a:rPr lang="uk-UA" altLang="uk-UA" sz="3200" dirty="0" smtClean="0"/>
              <a:t>  загадка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uk-UA" altLang="uk-UA" sz="3200" dirty="0" smtClean="0"/>
              <a:t>  нитка  Аріадни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uk-UA" altLang="uk-UA" sz="3200" dirty="0" smtClean="0"/>
              <a:t>  крокодилові  сльози</a:t>
            </a:r>
          </a:p>
          <a:p>
            <a:pPr eaLnBrk="1" hangingPunct="1"/>
            <a:endParaRPr lang="ru-RU" altLang="uk-UA" dirty="0" smtClean="0"/>
          </a:p>
        </p:txBody>
      </p:sp>
      <p:pic>
        <p:nvPicPr>
          <p:cNvPr id="4" name="Рисунок 3" descr="лити  крокодилові  сльози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6651"/>
            <a:ext cx="4335462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верх 6"/>
          <p:cNvSpPr>
            <a:spLocks noChangeArrowheads="1"/>
          </p:cNvSpPr>
          <p:nvPr/>
        </p:nvSpPr>
        <p:spPr bwMode="auto">
          <a:xfrm>
            <a:off x="1141288" y="4364355"/>
            <a:ext cx="928688" cy="1285875"/>
          </a:xfrm>
          <a:prstGeom prst="up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chemeClr val="accent1">
                  <a:alpha val="89000"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uk-UA" altLang="uk-UA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6115" y="2808510"/>
            <a:ext cx="471487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КРИЛАТІ  ВИСЛОВИ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357166"/>
            <a:ext cx="585788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ПРИСЛІВ</a:t>
            </a:r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’</a:t>
            </a:r>
            <a:r>
              <a:rPr lang="uk-UA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   І  ПРИКАЗКИ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2219494"/>
            <a:ext cx="6780212" cy="3500438"/>
          </a:xfrm>
        </p:spPr>
        <p:txBody>
          <a:bodyPr/>
          <a:lstStyle/>
          <a:p>
            <a:pPr eaLnBrk="1" hangingPunct="1">
              <a:defRPr/>
            </a:pPr>
            <a:r>
              <a:rPr lang="uk-UA" sz="14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uk-UA" sz="1400" b="0" dirty="0" smtClean="0">
                <a:solidFill>
                  <a:schemeClr val="tx1"/>
                </a:solidFill>
                <a:latin typeface="+mn-lt"/>
              </a:rPr>
            </a:br>
            <a:r>
              <a:rPr lang="uk-UA" sz="1400" b="0" dirty="0" err="1" smtClean="0">
                <a:solidFill>
                  <a:schemeClr val="tx1"/>
                </a:solidFill>
                <a:latin typeface="+mn-lt"/>
              </a:rPr>
              <a:t>“Учітесь</a:t>
            </a:r>
            <a:r>
              <a:rPr lang="uk-UA" sz="1400" b="0" dirty="0" smtClean="0">
                <a:solidFill>
                  <a:schemeClr val="tx1"/>
                </a:solidFill>
                <a:latin typeface="+mn-lt"/>
              </a:rPr>
              <a:t>,  читайте, і чужому научайтесь,  й  свого не  </a:t>
            </a:r>
            <a:r>
              <a:rPr lang="uk-UA" sz="1400" b="0" dirty="0" err="1" smtClean="0">
                <a:solidFill>
                  <a:schemeClr val="tx1"/>
                </a:solidFill>
                <a:latin typeface="+mn-lt"/>
              </a:rPr>
              <a:t>цурайтесь”</a:t>
            </a:r>
            <a:r>
              <a:rPr lang="uk-UA" sz="14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uk-UA" sz="1400" b="0" dirty="0" smtClean="0">
                <a:solidFill>
                  <a:schemeClr val="tx1"/>
                </a:solidFill>
                <a:latin typeface="+mn-lt"/>
              </a:rPr>
            </a:br>
            <a:r>
              <a:rPr lang="uk-UA" sz="1400" b="0" dirty="0" smtClean="0">
                <a:solidFill>
                  <a:schemeClr val="tx1"/>
                </a:solidFill>
                <a:latin typeface="+mn-lt"/>
              </a:rPr>
              <a:t>  </a:t>
            </a:r>
            <a:br>
              <a:rPr lang="uk-UA" sz="1400" b="0" dirty="0" smtClean="0">
                <a:solidFill>
                  <a:schemeClr val="tx1"/>
                </a:solidFill>
                <a:latin typeface="+mn-lt"/>
              </a:rPr>
            </a:br>
            <a:r>
              <a:rPr lang="uk-UA" sz="1400" b="0" dirty="0" err="1" smtClean="0">
                <a:solidFill>
                  <a:schemeClr val="tx1"/>
                </a:solidFill>
                <a:latin typeface="+mn-lt"/>
              </a:rPr>
              <a:t>“Караюсь</a:t>
            </a:r>
            <a:r>
              <a:rPr lang="uk-UA" sz="1400" b="0" dirty="0" smtClean="0">
                <a:solidFill>
                  <a:schemeClr val="tx1"/>
                </a:solidFill>
                <a:latin typeface="+mn-lt"/>
              </a:rPr>
              <a:t>,  мучуся,  але не </a:t>
            </a:r>
            <a:r>
              <a:rPr lang="uk-UA" sz="1400" b="0" dirty="0" err="1" smtClean="0">
                <a:solidFill>
                  <a:schemeClr val="tx1"/>
                </a:solidFill>
                <a:latin typeface="+mn-lt"/>
              </a:rPr>
              <a:t>каюсь”</a:t>
            </a:r>
            <a:r>
              <a:rPr lang="uk-UA" sz="1400" b="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uk-UA" sz="1400" dirty="0" smtClean="0">
                <a:solidFill>
                  <a:schemeClr val="tx1"/>
                </a:solidFill>
                <a:latin typeface="+mn-lt"/>
              </a:rPr>
              <a:t>/Т.Шевченко/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Бути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чи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 не  бути?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/ в. </a:t>
            </a:r>
            <a:r>
              <a:rPr lang="ru-RU" sz="1400" dirty="0" err="1" smtClean="0">
                <a:solidFill>
                  <a:schemeClr val="tx1"/>
                </a:solidFill>
                <a:latin typeface="+mn-lt"/>
              </a:rPr>
              <a:t>Шекспір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/</a:t>
            </a:r>
            <a:br>
              <a:rPr lang="ru-RU" sz="140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                                                 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Друзі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пізнаються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 в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біді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                                                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Хто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шукає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,  той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знайде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                                                  Один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з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всіх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-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усі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 за  одного.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               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Хутко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казка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мовиться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,  та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нешвидко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діло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робиться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.</a:t>
            </a:r>
            <a:br>
              <a:rPr lang="ru-RU" sz="14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                       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Краще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вмерти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 стоячи,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ніж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жити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на  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колінах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000250" y="1007646"/>
            <a:ext cx="6143625" cy="1500188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uk-UA" sz="1400" dirty="0" smtClean="0"/>
              <a:t>Хліб - усьому  голова.</a:t>
            </a:r>
          </a:p>
          <a:p>
            <a:pPr eaLnBrk="1" hangingPunct="1"/>
            <a:r>
              <a:rPr lang="uk-UA" altLang="uk-UA" sz="1400" dirty="0" smtClean="0"/>
              <a:t>Краще  добре  робити,  ніж  гарно  говорити.</a:t>
            </a:r>
          </a:p>
          <a:p>
            <a:pPr eaLnBrk="1" hangingPunct="1"/>
            <a:r>
              <a:rPr lang="uk-UA" altLang="uk-UA" sz="1400" dirty="0" smtClean="0"/>
              <a:t>Не  одежа  красить  а  добрі  діла.</a:t>
            </a:r>
          </a:p>
          <a:p>
            <a:pPr eaLnBrk="1" hangingPunct="1"/>
            <a:r>
              <a:rPr lang="uk-UA" altLang="uk-UA" sz="1400" dirty="0" smtClean="0"/>
              <a:t>Очам  страшно,  а  руки  роблять.</a:t>
            </a:r>
          </a:p>
          <a:p>
            <a:pPr eaLnBrk="1" hangingPunct="1"/>
            <a:r>
              <a:rPr lang="uk-UA" altLang="uk-UA" sz="1400" dirty="0" smtClean="0"/>
              <a:t>Брехнею  світ пройдеш,  а назад не  вернешся.</a:t>
            </a:r>
            <a:endParaRPr lang="ru-RU" altLang="uk-UA" sz="1400" dirty="0" smtClean="0"/>
          </a:p>
        </p:txBody>
      </p:sp>
      <p:pic>
        <p:nvPicPr>
          <p:cNvPr id="6" name="Рисунок 5" descr="шекспір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05" y="3357563"/>
            <a:ext cx="78581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shevchenk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57563"/>
            <a:ext cx="7096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828600" y="4779675"/>
            <a:ext cx="471487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АФОРИЗМИ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23561" name="Picture 4" descr="book_page_flip_h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0063"/>
            <a:ext cx="1857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if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1143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34" y="1571612"/>
            <a:ext cx="828680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СТІЙКІ  СПОЛУЧЕННЯ  СЛІВ,  ЯКІ  ЗА  ЗНАЧЕННЯМ  ДОРІВНЮЮТЬ ОДНОМУ  СЛОВУ   (СЛОВОСПОЛУЧЕННЮ)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642918"/>
            <a:ext cx="62140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ФРАЗЕОЛОГІЗМИ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Рисунок 7" descr="ведмежа послуга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84" y="3821056"/>
            <a:ext cx="33242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голодний  як  вовк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24" y="2447926"/>
            <a:ext cx="32099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1122" y="3056871"/>
            <a:ext cx="166904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ВЕДМЕЖА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ПОСЛУГА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7932" y="4864254"/>
            <a:ext cx="177285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ГОЛОДНИЙ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ЯК  ВОВК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16556" y="2971995"/>
            <a:ext cx="203817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БИТИ  БАЙДИКИ</a:t>
            </a:r>
          </a:p>
        </p:txBody>
      </p:sp>
      <p:pic>
        <p:nvPicPr>
          <p:cNvPr id="14" name="Рисунок 13" descr="байдики бити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28" y="3764757"/>
            <a:ext cx="22844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іла  ворона  ґава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3857625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брати  себе  в  руки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4" y="3400482"/>
            <a:ext cx="335756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2964662"/>
            <a:ext cx="186121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біла  ворона</a:t>
            </a: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195" y="6336934"/>
            <a:ext cx="277473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взяти  себе  в  руки</a:t>
            </a: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 descr="вилами  по  воді  писано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07" y="3411689"/>
            <a:ext cx="32194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75229" y="6292907"/>
            <a:ext cx="349602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вилами  по  воді  </a:t>
            </a:r>
            <a:r>
              <a:rPr lang="uk-UA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писано</a:t>
            </a: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5107" y="2764607"/>
            <a:ext cx="307183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як  білка  в  колесі</a:t>
            </a: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Рисунок 9" descr="крутиться  як  білка  в  колесі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42875"/>
            <a:ext cx="36766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дити  за носа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3582987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0100" y="2928934"/>
            <a:ext cx="257615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Водити  за носа</a:t>
            </a:r>
            <a:endParaRPr lang="ru-RU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4" name="Рисунок 3" descr="винести ноги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77" y="3518183"/>
            <a:ext cx="264318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85249" y="6302665"/>
            <a:ext cx="2079415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Унести  ноги</a:t>
            </a:r>
            <a:endParaRPr lang="ru-RU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6" name="Рисунок 5" descr="говорити  під  руку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" y="3371094"/>
            <a:ext cx="335756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5786" y="6143644"/>
            <a:ext cx="2973507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Говорити  під  руку</a:t>
            </a:r>
            <a:endParaRPr lang="ru-RU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8" name="Рисунок 7" descr="гратися  з-  вогнем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39" y="185734"/>
            <a:ext cx="32480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31978" y="3049489"/>
            <a:ext cx="290169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ГРАтися</a:t>
            </a:r>
            <a:r>
              <a:rPr lang="uk-UA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 з  вогнем</a:t>
            </a:r>
            <a:endParaRPr lang="ru-RU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571744"/>
            <a:ext cx="4725846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Не  лізти  за  словом у кишеню</a:t>
            </a:r>
            <a:endParaRPr lang="ru-RU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4" name="Рисунок 3" descr="волосся  стає  диба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28625"/>
            <a:ext cx="465296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29256" y="2786058"/>
            <a:ext cx="342581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Волосся  стає  дибом</a:t>
            </a:r>
            <a:endParaRPr lang="ru-RU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5825" y="5672096"/>
            <a:ext cx="2145075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Літати  У  Небі</a:t>
            </a:r>
            <a:endParaRPr lang="ru-RU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8" name="Рисунок 7" descr="дивитися крізь  пальці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133725"/>
            <a:ext cx="32146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12671" y="5953125"/>
            <a:ext cx="365510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Дивитися  крізь  пальці</a:t>
            </a:r>
            <a:endParaRPr lang="ru-RU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10" name="Рисунок 9" descr="не лізти за словом у кишеню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28625"/>
            <a:ext cx="30575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літати  в  хмарах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429000"/>
            <a:ext cx="27051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іставати  з-під  землі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37655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910" y="3214686"/>
            <a:ext cx="3033138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Дістати  з-під  землі</a:t>
            </a:r>
            <a:endParaRPr lang="ru-RU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6" name="Рисунок 5" descr="заглядати до рота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33" y="3590780"/>
            <a:ext cx="376555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08104" y="6116492"/>
            <a:ext cx="3089051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Заглядати  до  рота</a:t>
            </a:r>
            <a:endParaRPr lang="ru-RU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3071810"/>
            <a:ext cx="3698449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Купувати  кота  в  мішку</a:t>
            </a:r>
            <a:endParaRPr lang="ru-RU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11" name="Рисунок 10" descr="знімати зірки з неба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3" y="3563994"/>
            <a:ext cx="38576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42910" y="6215082"/>
            <a:ext cx="3374578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Знімати  зірки  з  неба</a:t>
            </a:r>
            <a:endParaRPr lang="ru-RU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13" name="Рисунок 12" descr="купувати кота в мішку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357188"/>
            <a:ext cx="4078288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71604" y="500042"/>
            <a:ext cx="730039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ДЖЕРЕЛА  ФРАЗЕОЛОГІЇ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19633291"/>
              </p:ext>
            </p:extLst>
          </p:nvPr>
        </p:nvGraphicFramePr>
        <p:xfrm>
          <a:off x="13387" y="957412"/>
          <a:ext cx="7501022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Рисунок 13" descr="PROFESSR.WM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270250"/>
            <a:ext cx="2484437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cif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"/>
            <a:ext cx="785813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929687" cy="857250"/>
          </a:xfrm>
          <a:solidFill>
            <a:schemeClr val="tx2">
              <a:lumMod val="20000"/>
              <a:lumOff val="80000"/>
            </a:schemeClr>
          </a:solidFill>
          <a:ln w="38100" cmpd="dbl">
            <a:prstDash val="sysDot"/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C00000"/>
                </a:solidFill>
                <a:latin typeface="Book Antiqua" pitchFamily="18" charset="0"/>
              </a:rPr>
              <a:t>УСНА  НАРОДНА  ТВОРЧІСТЬ</a:t>
            </a:r>
            <a:endParaRPr lang="ru-RU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2925" y="3049588"/>
            <a:ext cx="7772400" cy="1500188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uk-UA" dirty="0" smtClean="0"/>
              <a:t>дати  гарбуза</a:t>
            </a:r>
          </a:p>
          <a:p>
            <a:pPr eaLnBrk="1" hangingPunct="1"/>
            <a:r>
              <a:rPr lang="uk-UA" altLang="uk-UA" dirty="0" smtClean="0"/>
              <a:t>язиката  </a:t>
            </a:r>
            <a:r>
              <a:rPr lang="uk-UA" altLang="uk-UA" dirty="0" err="1" smtClean="0"/>
              <a:t>Хвеська</a:t>
            </a:r>
            <a:endParaRPr lang="uk-UA" altLang="uk-UA" dirty="0" smtClean="0"/>
          </a:p>
          <a:p>
            <a:pPr eaLnBrk="1" hangingPunct="1"/>
            <a:r>
              <a:rPr lang="uk-UA" altLang="uk-UA" dirty="0" smtClean="0"/>
              <a:t>піймати  </a:t>
            </a:r>
            <a:r>
              <a:rPr lang="uk-UA" altLang="uk-UA" dirty="0" err="1" smtClean="0"/>
              <a:t>облизня</a:t>
            </a:r>
            <a:endParaRPr lang="uk-UA" altLang="uk-UA" dirty="0" smtClean="0"/>
          </a:p>
          <a:p>
            <a:pPr eaLnBrk="1" hangingPunct="1"/>
            <a:r>
              <a:rPr lang="uk-UA" altLang="uk-UA" dirty="0" smtClean="0"/>
              <a:t>замовляти  зуби</a:t>
            </a:r>
          </a:p>
          <a:p>
            <a:pPr eaLnBrk="1" hangingPunct="1"/>
            <a:r>
              <a:rPr lang="uk-UA" altLang="uk-UA" dirty="0" smtClean="0"/>
              <a:t>виносити  сміття  з хати</a:t>
            </a:r>
            <a:endParaRPr lang="ru-RU" altLang="uk-UA" dirty="0" smtClean="0"/>
          </a:p>
        </p:txBody>
      </p:sp>
      <p:pic>
        <p:nvPicPr>
          <p:cNvPr id="4" name="Рисунок 3" descr="заговорювати зуби,  забивати баки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643063"/>
            <a:ext cx="4500563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>
            <a:spLocks noChangeArrowheads="1"/>
          </p:cNvSpPr>
          <p:nvPr/>
        </p:nvSpPr>
        <p:spPr bwMode="auto">
          <a:xfrm>
            <a:off x="1357313" y="1357313"/>
            <a:ext cx="928687" cy="1335087"/>
          </a:xfrm>
          <a:prstGeom prst="downArrow">
            <a:avLst>
              <a:gd name="adj1" fmla="val 50000"/>
              <a:gd name="adj2" fmla="val 49983"/>
            </a:avLst>
          </a:prstGeom>
          <a:gradFill rotWithShape="1">
            <a:gsLst>
              <a:gs pos="0">
                <a:schemeClr val="accent1">
                  <a:alpha val="89000"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uk-UA" altLang="uk-UA" sz="2400">
              <a:latin typeface="Times New Roman" panose="02020603050405020304" pitchFamily="18" charset="0"/>
            </a:endParaRPr>
          </a:p>
        </p:txBody>
      </p:sp>
      <p:sp>
        <p:nvSpPr>
          <p:cNvPr id="6" name="Стрелка углом вверх 5"/>
          <p:cNvSpPr/>
          <p:nvPr/>
        </p:nvSpPr>
        <p:spPr bwMode="auto">
          <a:xfrm>
            <a:off x="4429125" y="5286375"/>
            <a:ext cx="2643188" cy="446088"/>
          </a:xfrm>
          <a:prstGeom prst="bentUpArrow">
            <a:avLst/>
          </a:prstGeom>
          <a:gradFill rotWithShape="1">
            <a:gsLst>
              <a:gs pos="0">
                <a:schemeClr val="accent1">
                  <a:alpha val="89000"/>
                </a:schemeClr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5813" y="3357563"/>
            <a:ext cx="3278187" cy="1362075"/>
          </a:xfrm>
        </p:spPr>
        <p:txBody>
          <a:bodyPr/>
          <a:lstStyle/>
          <a:p>
            <a:pPr eaLnBrk="1" hangingPunct="1">
              <a:defRPr/>
            </a:pPr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</a:rPr>
              <a:t>БІБЛІЯ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2875" y="571500"/>
            <a:ext cx="4635500" cy="3379788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uk-UA" sz="2400" dirty="0" smtClean="0"/>
              <a:t> </a:t>
            </a:r>
          </a:p>
          <a:p>
            <a:pPr eaLnBrk="1" hangingPunct="1"/>
            <a:r>
              <a:rPr lang="uk-UA" altLang="uk-UA" sz="2400" dirty="0" smtClean="0"/>
              <a:t>Адам  і  Єва</a:t>
            </a:r>
          </a:p>
          <a:p>
            <a:pPr eaLnBrk="1" hangingPunct="1"/>
            <a:r>
              <a:rPr lang="uk-UA" altLang="uk-UA" sz="2400" dirty="0" smtClean="0"/>
              <a:t>Блудний  син</a:t>
            </a:r>
          </a:p>
          <a:p>
            <a:pPr eaLnBrk="1" hangingPunct="1"/>
            <a:r>
              <a:rPr lang="uk-UA" altLang="uk-UA" sz="2400" dirty="0" smtClean="0"/>
              <a:t>Випити гірку  чашу</a:t>
            </a:r>
          </a:p>
          <a:p>
            <a:pPr eaLnBrk="1" hangingPunct="1"/>
            <a:r>
              <a:rPr lang="uk-UA" altLang="uk-UA" sz="2400" dirty="0" smtClean="0"/>
              <a:t>Дерево  пізнання</a:t>
            </a:r>
          </a:p>
          <a:p>
            <a:pPr eaLnBrk="1" hangingPunct="1"/>
            <a:r>
              <a:rPr lang="uk-UA" altLang="uk-UA" sz="2400" dirty="0" smtClean="0"/>
              <a:t>Змій – спокусник</a:t>
            </a:r>
          </a:p>
          <a:p>
            <a:pPr eaLnBrk="1" hangingPunct="1"/>
            <a:r>
              <a:rPr lang="uk-UA" altLang="uk-UA" sz="2400" dirty="0" smtClean="0"/>
              <a:t>До  сьомого  коліна</a:t>
            </a:r>
          </a:p>
          <a:p>
            <a:pPr eaLnBrk="1" hangingPunct="1"/>
            <a:r>
              <a:rPr lang="uk-UA" altLang="uk-UA" sz="2400" dirty="0" smtClean="0"/>
              <a:t>Умивати  руки</a:t>
            </a:r>
          </a:p>
          <a:p>
            <a:pPr eaLnBrk="1" hangingPunct="1"/>
            <a:r>
              <a:rPr lang="uk-UA" altLang="uk-UA" sz="2400" dirty="0" smtClean="0"/>
              <a:t>Ноїв  ковчег</a:t>
            </a:r>
            <a:endParaRPr lang="ru-RU" altLang="uk-UA" sz="2400" dirty="0" smtClean="0"/>
          </a:p>
        </p:txBody>
      </p:sp>
      <p:pic>
        <p:nvPicPr>
          <p:cNvPr id="4" name="Рисунок 3" descr="острозька біблія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57188"/>
            <a:ext cx="20891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лево 4"/>
          <p:cNvSpPr>
            <a:spLocks noChangeArrowheads="1"/>
          </p:cNvSpPr>
          <p:nvPr/>
        </p:nvSpPr>
        <p:spPr bwMode="auto">
          <a:xfrm>
            <a:off x="3786188" y="1285875"/>
            <a:ext cx="1549400" cy="984250"/>
          </a:xfrm>
          <a:prstGeom prst="leftArrow">
            <a:avLst>
              <a:gd name="adj1" fmla="val 40898"/>
              <a:gd name="adj2" fmla="val 45528"/>
            </a:avLst>
          </a:prstGeom>
          <a:gradFill rotWithShape="1">
            <a:gsLst>
              <a:gs pos="0">
                <a:schemeClr val="accent1">
                  <a:alpha val="89000"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uk-UA" altLang="uk-UA" sz="2400">
              <a:latin typeface="Times New Roman" panose="02020603050405020304" pitchFamily="18" charset="0"/>
            </a:endParaRPr>
          </a:p>
        </p:txBody>
      </p:sp>
      <p:pic>
        <p:nvPicPr>
          <p:cNvPr id="6" name="Рисунок 5" descr="лити як  з відра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38600"/>
            <a:ext cx="2643598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стель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9000"/>
              </a:schemeClr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9000"/>
              </a:schemeClr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9000"/>
              </a:schemeClr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9000"/>
              </a:schemeClr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9000"/>
              </a:schemeClr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9000"/>
              </a:schemeClr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иксел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9000"/>
              </a:schemeClr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9000"/>
              </a:schemeClr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9000"/>
              </a:schemeClr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9000"/>
              </a:schemeClr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антонимі</Template>
  <TotalTime>471</TotalTime>
  <Words>205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Arial</vt:lpstr>
      <vt:lpstr>Arial Black</vt:lpstr>
      <vt:lpstr>Arial Narrow</vt:lpstr>
      <vt:lpstr>Book Antiqua</vt:lpstr>
      <vt:lpstr>Bookman Old Style</vt:lpstr>
      <vt:lpstr>Comic Sans MS</vt:lpstr>
      <vt:lpstr>Impact</vt:lpstr>
      <vt:lpstr>Times New Roman</vt:lpstr>
      <vt:lpstr>Wingdings</vt:lpstr>
      <vt:lpstr>Пастель</vt:lpstr>
      <vt:lpstr>Оформление по умолчанию</vt:lpstr>
      <vt:lpstr>Капсулы</vt:lpstr>
      <vt:lpstr>Пиксел</vt:lpstr>
      <vt:lpstr>Квадрант</vt:lpstr>
      <vt:lpstr>Главное мероприятие</vt:lpstr>
      <vt:lpstr>Фразеологізми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УСНА  НАРОДНА  ТВОРЧІСТЬ</vt:lpstr>
      <vt:lpstr>БІБЛІЯ</vt:lpstr>
      <vt:lpstr>АНТИЧНА  МІФОЛОГІЯ</vt:lpstr>
      <vt:lpstr> “Учітесь,  читайте, і чужому научайтесь,  й  свого не  цурайтесь”    “Караюсь,  мучуся,  але не каюсь”  /Т.Шевченко/  Бути  чи  не  бути? / в. Шекспір/                                                      Друзі   пізнаються  в  біді.                                                    Хто  шукає,  той  знайде.                                                    Один  з  всіх -  усі  за  одного.                   Хутко  казка  мовиться,  та  нешвидко  діло  робиться.                           Краще  вмерти  стоячи,  ніж  жити на  колінах.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kompik</dc:creator>
  <cp:lastModifiedBy>Ольга Барна</cp:lastModifiedBy>
  <cp:revision>62</cp:revision>
  <dcterms:created xsi:type="dcterms:W3CDTF">2009-03-29T11:57:08Z</dcterms:created>
  <dcterms:modified xsi:type="dcterms:W3CDTF">2018-01-13T16:22:51Z</dcterms:modified>
</cp:coreProperties>
</file>