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3" r:id="rId3"/>
    <p:sldId id="256" r:id="rId4"/>
    <p:sldId id="257" r:id="rId5"/>
    <p:sldId id="265" r:id="rId6"/>
    <p:sldId id="259" r:id="rId7"/>
    <p:sldId id="260" r:id="rId8"/>
    <p:sldId id="264" r:id="rId9"/>
    <p:sldId id="261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8" autoAdjust="0"/>
    <p:restoredTop sz="94579" autoAdjust="0"/>
  </p:normalViewPr>
  <p:slideViewPr>
    <p:cSldViewPr>
      <p:cViewPr varScale="1">
        <p:scale>
          <a:sx n="66" d="100"/>
          <a:sy n="66" d="100"/>
        </p:scale>
        <p:origin x="-150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5.png"/><Relationship Id="rId7" Type="http://schemas.openxmlformats.org/officeDocument/2006/relationships/image" Target="../media/image10.png"/><Relationship Id="rId2" Type="http://schemas.openxmlformats.org/officeDocument/2006/relationships/image" Target="../media/image4.png"/><Relationship Id="rId1" Type="http://schemas.openxmlformats.org/officeDocument/2006/relationships/image" Target="../media/image3.png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9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735FEFC-8BAF-45E0-9D93-DC64EDD9BB7C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A82BAFA-A4CD-48F1-A6B6-40875AD76E3D}">
      <dgm:prSet phldrT="[Текст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uk-UA" sz="900"/>
            <a:t>.</a:t>
          </a:r>
          <a:endParaRPr lang="ru-RU" sz="900"/>
        </a:p>
      </dgm:t>
    </dgm:pt>
    <dgm:pt modelId="{565F53B3-54D3-4493-B96C-C198116E0021}" type="parTrans" cxnId="{63D04BB1-4BE1-4826-8D91-1EEA4880A68D}">
      <dgm:prSet/>
      <dgm:spPr/>
      <dgm:t>
        <a:bodyPr/>
        <a:lstStyle/>
        <a:p>
          <a:endParaRPr lang="ru-RU"/>
        </a:p>
      </dgm:t>
    </dgm:pt>
    <dgm:pt modelId="{85590A1D-6070-49C4-BAB8-1B84BB51D18F}" type="sibTrans" cxnId="{63D04BB1-4BE1-4826-8D91-1EEA4880A68D}">
      <dgm:prSet/>
      <dgm:spPr/>
      <dgm:t>
        <a:bodyPr/>
        <a:lstStyle/>
        <a:p>
          <a:endParaRPr lang="ru-RU"/>
        </a:p>
      </dgm:t>
    </dgm:pt>
    <dgm:pt modelId="{AACDDFF1-BC93-4D45-85D2-00F6D98A167A}">
      <dgm:prSet phldrT="[Текст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uk-UA" sz="800"/>
            <a:t>.</a:t>
          </a:r>
          <a:endParaRPr lang="ru-RU" sz="800"/>
        </a:p>
      </dgm:t>
    </dgm:pt>
    <dgm:pt modelId="{88B23CE1-9410-4037-B052-7D78DD0BD657}" type="parTrans" cxnId="{168FDBC4-2A71-40E2-B940-EB2635FF61DC}">
      <dgm:prSet/>
      <dgm:spPr/>
      <dgm:t>
        <a:bodyPr/>
        <a:lstStyle/>
        <a:p>
          <a:endParaRPr lang="ru-RU"/>
        </a:p>
      </dgm:t>
    </dgm:pt>
    <dgm:pt modelId="{783836FA-4C54-4206-8906-1728044C9BCE}" type="sibTrans" cxnId="{168FDBC4-2A71-40E2-B940-EB2635FF61DC}">
      <dgm:prSet/>
      <dgm:spPr/>
      <dgm:t>
        <a:bodyPr/>
        <a:lstStyle/>
        <a:p>
          <a:endParaRPr lang="ru-RU"/>
        </a:p>
      </dgm:t>
    </dgm:pt>
    <dgm:pt modelId="{6070F347-5FF8-4E2F-8980-65A74091D3EF}">
      <dgm:prSet phldrT="[Текст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uk-UA" sz="800"/>
            <a:t>.</a:t>
          </a:r>
          <a:endParaRPr lang="ru-RU" sz="800"/>
        </a:p>
      </dgm:t>
    </dgm:pt>
    <dgm:pt modelId="{6A3F32D6-6521-4D10-A2B6-A53E3810A21E}" type="parTrans" cxnId="{8548C7E2-B5FE-4A8B-A1E0-201E58FE64F7}">
      <dgm:prSet/>
      <dgm:spPr/>
      <dgm:t>
        <a:bodyPr/>
        <a:lstStyle/>
        <a:p>
          <a:endParaRPr lang="ru-RU"/>
        </a:p>
      </dgm:t>
    </dgm:pt>
    <dgm:pt modelId="{DA8B3D8B-5564-4F07-91DE-7B7E541BD1DC}" type="sibTrans" cxnId="{8548C7E2-B5FE-4A8B-A1E0-201E58FE64F7}">
      <dgm:prSet/>
      <dgm:spPr/>
      <dgm:t>
        <a:bodyPr/>
        <a:lstStyle/>
        <a:p>
          <a:endParaRPr lang="ru-RU"/>
        </a:p>
      </dgm:t>
    </dgm:pt>
    <dgm:pt modelId="{49AEF052-8B9B-4B51-A89A-35DE040FEDDB}">
      <dgm:prSet phldrT="[Текст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uk-UA" sz="800"/>
            <a:t>.</a:t>
          </a:r>
          <a:endParaRPr lang="ru-RU" sz="800"/>
        </a:p>
      </dgm:t>
    </dgm:pt>
    <dgm:pt modelId="{98ED23F8-2A12-47A9-992D-BC0D730ACBFD}" type="parTrans" cxnId="{91655A78-EBEA-4B28-8053-867A26677215}">
      <dgm:prSet/>
      <dgm:spPr/>
      <dgm:t>
        <a:bodyPr/>
        <a:lstStyle/>
        <a:p>
          <a:endParaRPr lang="ru-RU"/>
        </a:p>
      </dgm:t>
    </dgm:pt>
    <dgm:pt modelId="{CF57D717-DA55-4F47-A060-EB7A2F8B0145}" type="sibTrans" cxnId="{91655A78-EBEA-4B28-8053-867A26677215}">
      <dgm:prSet/>
      <dgm:spPr/>
      <dgm:t>
        <a:bodyPr/>
        <a:lstStyle/>
        <a:p>
          <a:endParaRPr lang="ru-RU"/>
        </a:p>
      </dgm:t>
    </dgm:pt>
    <dgm:pt modelId="{144B1DF5-51CE-4234-A9F0-F9B07FA3A49F}">
      <dgm:prSet phldrT="[Текст]" custT="1"/>
      <dgm:spPr>
        <a:blipFill rotWithShape="0">
          <a:blip xmlns:r="http://schemas.openxmlformats.org/officeDocument/2006/relationships" r:embed="rId5"/>
          <a:stretch>
            <a:fillRect/>
          </a:stretch>
        </a:blipFill>
      </dgm:spPr>
      <dgm:t>
        <a:bodyPr/>
        <a:lstStyle/>
        <a:p>
          <a:r>
            <a:rPr lang="uk-UA" sz="800"/>
            <a:t>.</a:t>
          </a:r>
          <a:endParaRPr lang="ru-RU" sz="800"/>
        </a:p>
      </dgm:t>
    </dgm:pt>
    <dgm:pt modelId="{37DB4CB9-D1A1-4497-8C25-F301FAD89AD7}" type="parTrans" cxnId="{996183D1-826B-4BAE-8737-F30806C461A2}">
      <dgm:prSet/>
      <dgm:spPr/>
      <dgm:t>
        <a:bodyPr/>
        <a:lstStyle/>
        <a:p>
          <a:endParaRPr lang="ru-RU"/>
        </a:p>
      </dgm:t>
    </dgm:pt>
    <dgm:pt modelId="{210CD58A-C70E-49CC-9CEB-443635027CA6}" type="sibTrans" cxnId="{996183D1-826B-4BAE-8737-F30806C461A2}">
      <dgm:prSet/>
      <dgm:spPr/>
      <dgm:t>
        <a:bodyPr/>
        <a:lstStyle/>
        <a:p>
          <a:endParaRPr lang="ru-RU"/>
        </a:p>
      </dgm:t>
    </dgm:pt>
    <dgm:pt modelId="{9094424D-BCCB-4717-ADBC-5FDE0380406C}">
      <dgm:prSet/>
      <dgm:spPr>
        <a:blipFill rotWithShape="0">
          <a:blip xmlns:r="http://schemas.openxmlformats.org/officeDocument/2006/relationships" r:embed="rId6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EBA39AD7-49D6-4EE1-A44D-C1193EA4CBCB}" type="parTrans" cxnId="{0412FEE4-D03E-499D-99A3-1B01B4A88D80}">
      <dgm:prSet/>
      <dgm:spPr/>
      <dgm:t>
        <a:bodyPr/>
        <a:lstStyle/>
        <a:p>
          <a:endParaRPr lang="ru-RU"/>
        </a:p>
      </dgm:t>
    </dgm:pt>
    <dgm:pt modelId="{FB27BAF1-5E62-4AD5-9897-ED8D5F86FE61}" type="sibTrans" cxnId="{0412FEE4-D03E-499D-99A3-1B01B4A88D80}">
      <dgm:prSet/>
      <dgm:spPr/>
      <dgm:t>
        <a:bodyPr/>
        <a:lstStyle/>
        <a:p>
          <a:endParaRPr lang="ru-RU"/>
        </a:p>
      </dgm:t>
    </dgm:pt>
    <dgm:pt modelId="{58C74B73-CABA-4FB3-AEAD-EB7401963F08}">
      <dgm:prSet/>
      <dgm:spPr>
        <a:blipFill rotWithShape="0">
          <a:blip xmlns:r="http://schemas.openxmlformats.org/officeDocument/2006/relationships" r:embed="rId7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4213AD1-6F6D-4B92-8F47-73B6C84C8C26}" type="parTrans" cxnId="{D082A73B-2F1A-4D70-BEA9-93D0A1B1DE8E}">
      <dgm:prSet/>
      <dgm:spPr/>
      <dgm:t>
        <a:bodyPr/>
        <a:lstStyle/>
        <a:p>
          <a:endParaRPr lang="ru-RU"/>
        </a:p>
      </dgm:t>
    </dgm:pt>
    <dgm:pt modelId="{8CAA5C90-1535-40EC-8C82-31E86719ED1F}" type="sibTrans" cxnId="{D082A73B-2F1A-4D70-BEA9-93D0A1B1DE8E}">
      <dgm:prSet/>
      <dgm:spPr/>
      <dgm:t>
        <a:bodyPr/>
        <a:lstStyle/>
        <a:p>
          <a:endParaRPr lang="ru-RU"/>
        </a:p>
      </dgm:t>
    </dgm:pt>
    <dgm:pt modelId="{76BAF4E5-5418-4F01-96AB-74DE32E43D24}">
      <dgm:prSet/>
      <dgm:spPr>
        <a:blipFill rotWithShape="0">
          <a:blip xmlns:r="http://schemas.openxmlformats.org/officeDocument/2006/relationships" r:embed="rId8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460DEA26-FBE0-48CB-99A7-8B7A535BB33A}" type="parTrans" cxnId="{2469F3B2-A48A-4268-9FA0-1E83CF676C9A}">
      <dgm:prSet/>
      <dgm:spPr/>
      <dgm:t>
        <a:bodyPr/>
        <a:lstStyle/>
        <a:p>
          <a:endParaRPr lang="ru-RU"/>
        </a:p>
      </dgm:t>
    </dgm:pt>
    <dgm:pt modelId="{B9DDC751-4813-4E67-9422-D61A8CAC618C}" type="sibTrans" cxnId="{2469F3B2-A48A-4268-9FA0-1E83CF676C9A}">
      <dgm:prSet/>
      <dgm:spPr/>
      <dgm:t>
        <a:bodyPr/>
        <a:lstStyle/>
        <a:p>
          <a:endParaRPr lang="ru-RU"/>
        </a:p>
      </dgm:t>
    </dgm:pt>
    <dgm:pt modelId="{3400E8C2-A225-471B-BAB2-280FF7B0A5A9}">
      <dgm:prSet/>
      <dgm:spPr>
        <a:blipFill rotWithShape="0">
          <a:blip xmlns:r="http://schemas.openxmlformats.org/officeDocument/2006/relationships" r:embed="rId9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8F5EC987-C16F-4D01-9AB4-7393A339D301}" type="parTrans" cxnId="{B6D41ECB-C950-4490-A50E-3FCE4185B1B5}">
      <dgm:prSet/>
      <dgm:spPr/>
      <dgm:t>
        <a:bodyPr/>
        <a:lstStyle/>
        <a:p>
          <a:endParaRPr lang="ru-RU"/>
        </a:p>
      </dgm:t>
    </dgm:pt>
    <dgm:pt modelId="{2134F3C4-0340-4A44-869A-D82D70B1E15C}" type="sibTrans" cxnId="{B6D41ECB-C950-4490-A50E-3FCE4185B1B5}">
      <dgm:prSet/>
      <dgm:spPr/>
      <dgm:t>
        <a:bodyPr/>
        <a:lstStyle/>
        <a:p>
          <a:endParaRPr lang="ru-RU"/>
        </a:p>
      </dgm:t>
    </dgm:pt>
    <dgm:pt modelId="{0B097B76-048A-415E-95F3-E1FA917CB115}" type="pres">
      <dgm:prSet presAssocID="{5735FEFC-8BAF-45E0-9D93-DC64EDD9BB7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B0901D1-FAD9-427E-899D-3FC8859E2294}" type="pres">
      <dgm:prSet presAssocID="{2A82BAFA-A4CD-48F1-A6B6-40875AD76E3D}" presName="centerShape" presStyleLbl="node0" presStyleIdx="0" presStyleCnt="1" custScaleX="118365" custScaleY="130092"/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6E611DA8-54B0-4CE5-A340-F55F78B81317}" type="pres">
      <dgm:prSet presAssocID="{88B23CE1-9410-4037-B052-7D78DD0BD657}" presName="parTrans" presStyleLbl="sibTrans2D1" presStyleIdx="0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BAF7C6C6-2871-4A12-9C58-CCBE9AC646AF}" type="pres">
      <dgm:prSet presAssocID="{88B23CE1-9410-4037-B052-7D78DD0BD657}" presName="connectorText" presStyleLbl="sibTrans2D1" presStyleIdx="0" presStyleCnt="8"/>
      <dgm:spPr/>
      <dgm:t>
        <a:bodyPr/>
        <a:lstStyle/>
        <a:p>
          <a:endParaRPr lang="ru-RU"/>
        </a:p>
      </dgm:t>
    </dgm:pt>
    <dgm:pt modelId="{0541258A-D4CD-4297-BEF4-F718FC654F50}" type="pres">
      <dgm:prSet presAssocID="{AACDDFF1-BC93-4D45-85D2-00F6D98A167A}" presName="node" presStyleLbl="node1" presStyleIdx="0" presStyleCnt="8" custScaleX="160047" custScaleY="104120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1E2F2BED-3A1B-499E-A6B4-19337F396425}" type="pres">
      <dgm:prSet presAssocID="{6A3F32D6-6521-4D10-A2B6-A53E3810A21E}" presName="parTrans" presStyleLbl="sibTrans2D1" presStyleIdx="1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CF44B182-B8FC-44DD-8DEE-8B46FE20F0C3}" type="pres">
      <dgm:prSet presAssocID="{6A3F32D6-6521-4D10-A2B6-A53E3810A21E}" presName="connectorText" presStyleLbl="sibTrans2D1" presStyleIdx="1" presStyleCnt="8"/>
      <dgm:spPr/>
      <dgm:t>
        <a:bodyPr/>
        <a:lstStyle/>
        <a:p>
          <a:endParaRPr lang="ru-RU"/>
        </a:p>
      </dgm:t>
    </dgm:pt>
    <dgm:pt modelId="{92CEB969-50CA-4E29-B89B-56502193940B}" type="pres">
      <dgm:prSet presAssocID="{6070F347-5FF8-4E2F-8980-65A74091D3EF}" presName="node" presStyleLbl="node1" presStyleIdx="1" presStyleCnt="8" custScaleX="146380" custScaleY="105329" custRadScaleRad="133003" custRadScaleInc="12143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C71FFEF-6B2A-4E1C-BC82-4502F7477FC1}" type="pres">
      <dgm:prSet presAssocID="{98ED23F8-2A12-47A9-992D-BC0D730ACBFD}" presName="parTrans" presStyleLbl="sibTrans2D1" presStyleIdx="2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18D7B2A4-4FF0-49BF-B7F8-8A2A50802962}" type="pres">
      <dgm:prSet presAssocID="{98ED23F8-2A12-47A9-992D-BC0D730ACBFD}" presName="connectorText" presStyleLbl="sibTrans2D1" presStyleIdx="2" presStyleCnt="8"/>
      <dgm:spPr/>
      <dgm:t>
        <a:bodyPr/>
        <a:lstStyle/>
        <a:p>
          <a:endParaRPr lang="ru-RU"/>
        </a:p>
      </dgm:t>
    </dgm:pt>
    <dgm:pt modelId="{10313EAB-BF11-4E5C-9BA3-5B5D9B0B678B}" type="pres">
      <dgm:prSet presAssocID="{49AEF052-8B9B-4B51-A89A-35DE040FEDDB}" presName="node" presStyleLbl="node1" presStyleIdx="2" presStyleCnt="8" custScaleX="175781" custScaleY="113597" custRadScaleRad="126963" custRadScaleInc="-8175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FF3D9BC1-EC44-4B7A-A5AA-987EAA36C452}" type="pres">
      <dgm:prSet presAssocID="{37DB4CB9-D1A1-4497-8C25-F301FAD89AD7}" presName="parTrans" presStyleLbl="sibTrans2D1" presStyleIdx="3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96CA2183-3CC5-452D-84B4-53AA9A90B4A5}" type="pres">
      <dgm:prSet presAssocID="{37DB4CB9-D1A1-4497-8C25-F301FAD89AD7}" presName="connectorText" presStyleLbl="sibTrans2D1" presStyleIdx="3" presStyleCnt="8"/>
      <dgm:spPr/>
      <dgm:t>
        <a:bodyPr/>
        <a:lstStyle/>
        <a:p>
          <a:endParaRPr lang="ru-RU"/>
        </a:p>
      </dgm:t>
    </dgm:pt>
    <dgm:pt modelId="{815B42B2-B244-4F94-8E99-CF47C0EB0E3D}" type="pres">
      <dgm:prSet presAssocID="{144B1DF5-51CE-4234-A9F0-F9B07FA3A49F}" presName="node" presStyleLbl="node1" presStyleIdx="3" presStyleCnt="8" custScaleX="161988" custScaleY="107465" custRadScaleRad="130831" custRadScaleInc="-29231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2FB80519-04ED-42BE-A5E8-13F436A74278}" type="pres">
      <dgm:prSet presAssocID="{EBA39AD7-49D6-4EE1-A44D-C1193EA4CBCB}" presName="parTrans" presStyleLbl="sibTrans2D1" presStyleIdx="4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D171D5C1-0844-4F68-BB70-A1D18F627972}" type="pres">
      <dgm:prSet presAssocID="{EBA39AD7-49D6-4EE1-A44D-C1193EA4CBCB}" presName="connectorText" presStyleLbl="sibTrans2D1" presStyleIdx="4" presStyleCnt="8"/>
      <dgm:spPr/>
      <dgm:t>
        <a:bodyPr/>
        <a:lstStyle/>
        <a:p>
          <a:endParaRPr lang="ru-RU"/>
        </a:p>
      </dgm:t>
    </dgm:pt>
    <dgm:pt modelId="{041C4C78-54A1-4C1E-B7EF-471B0290BEC4}" type="pres">
      <dgm:prSet presAssocID="{9094424D-BCCB-4717-ADBC-5FDE0380406C}" presName="node" presStyleLbl="node1" presStyleIdx="4" presStyleCnt="8" custScaleX="152007" custScaleY="113592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C26093EF-96D1-4123-9426-A0C31E744A7E}" type="pres">
      <dgm:prSet presAssocID="{460DEA26-FBE0-48CB-99A7-8B7A535BB33A}" presName="parTrans" presStyleLbl="sibTrans2D1" presStyleIdx="5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A4CC515F-9691-444F-BA58-B226636A9820}" type="pres">
      <dgm:prSet presAssocID="{460DEA26-FBE0-48CB-99A7-8B7A535BB33A}" presName="connectorText" presStyleLbl="sibTrans2D1" presStyleIdx="5" presStyleCnt="8"/>
      <dgm:spPr/>
      <dgm:t>
        <a:bodyPr/>
        <a:lstStyle/>
        <a:p>
          <a:endParaRPr lang="ru-RU"/>
        </a:p>
      </dgm:t>
    </dgm:pt>
    <dgm:pt modelId="{D18239DA-8981-4BA3-89B3-A5DD6881CA5B}" type="pres">
      <dgm:prSet presAssocID="{76BAF4E5-5418-4F01-96AB-74DE32E43D24}" presName="node" presStyleLbl="node1" presStyleIdx="5" presStyleCnt="8" custScaleX="161841" custScaleY="112994" custRadScaleRad="127309" custRadScaleInc="14996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386DF20B-2C50-4C84-89C7-0DFFEEECBE8B}" type="pres">
      <dgm:prSet presAssocID="{8F5EC987-C16F-4D01-9AB4-7393A339D301}" presName="parTrans" presStyleLbl="sibTrans2D1" presStyleIdx="6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752B26DD-BA48-4BDA-829C-F1191A4B5AD0}" type="pres">
      <dgm:prSet presAssocID="{8F5EC987-C16F-4D01-9AB4-7393A339D301}" presName="connectorText" presStyleLbl="sibTrans2D1" presStyleIdx="6" presStyleCnt="8"/>
      <dgm:spPr/>
      <dgm:t>
        <a:bodyPr/>
        <a:lstStyle/>
        <a:p>
          <a:endParaRPr lang="ru-RU"/>
        </a:p>
      </dgm:t>
    </dgm:pt>
    <dgm:pt modelId="{03DDC7B4-56C6-4892-AC20-08A107B57E09}" type="pres">
      <dgm:prSet presAssocID="{3400E8C2-A225-471B-BAB2-280FF7B0A5A9}" presName="node" presStyleLbl="node1" presStyleIdx="6" presStyleCnt="8" custScaleX="156892" custScaleY="108639" custRadScaleRad="130996" custRadScaleInc="4754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  <dgm:pt modelId="{E9D01C73-35CF-4AC7-BA37-6BF86F1329C2}" type="pres">
      <dgm:prSet presAssocID="{44213AD1-6F6D-4B92-8F47-73B6C84C8C26}" presName="parTrans" presStyleLbl="sibTrans2D1" presStyleIdx="7" presStyleCnt="8"/>
      <dgm:spPr>
        <a:prstGeom prst="rightArrow">
          <a:avLst/>
        </a:prstGeom>
      </dgm:spPr>
      <dgm:t>
        <a:bodyPr/>
        <a:lstStyle/>
        <a:p>
          <a:endParaRPr lang="ru-RU"/>
        </a:p>
      </dgm:t>
    </dgm:pt>
    <dgm:pt modelId="{90BBB810-E337-4F1B-B248-3E311A3312A7}" type="pres">
      <dgm:prSet presAssocID="{44213AD1-6F6D-4B92-8F47-73B6C84C8C26}" presName="connectorText" presStyleLbl="sibTrans2D1" presStyleIdx="7" presStyleCnt="8"/>
      <dgm:spPr/>
      <dgm:t>
        <a:bodyPr/>
        <a:lstStyle/>
        <a:p>
          <a:endParaRPr lang="ru-RU"/>
        </a:p>
      </dgm:t>
    </dgm:pt>
    <dgm:pt modelId="{CED601EC-10E2-4D65-AF6C-973CA4318FC8}" type="pres">
      <dgm:prSet presAssocID="{58C74B73-CABA-4FB3-AEAD-EB7401963F08}" presName="node" presStyleLbl="node1" presStyleIdx="7" presStyleCnt="8" custScaleX="144713" custScaleY="123337" custRadScaleRad="145343" custRadScaleInc="-29349">
        <dgm:presLayoutVars>
          <dgm:bulletEnabled val="1"/>
        </dgm:presLayoutVars>
      </dgm:prSet>
      <dgm:spPr>
        <a:prstGeom prst="roundRect">
          <a:avLst/>
        </a:prstGeom>
      </dgm:spPr>
      <dgm:t>
        <a:bodyPr/>
        <a:lstStyle/>
        <a:p>
          <a:endParaRPr lang="ru-RU"/>
        </a:p>
      </dgm:t>
    </dgm:pt>
  </dgm:ptLst>
  <dgm:cxnLst>
    <dgm:cxn modelId="{91655A78-EBEA-4B28-8053-867A26677215}" srcId="{2A82BAFA-A4CD-48F1-A6B6-40875AD76E3D}" destId="{49AEF052-8B9B-4B51-A89A-35DE040FEDDB}" srcOrd="2" destOrd="0" parTransId="{98ED23F8-2A12-47A9-992D-BC0D730ACBFD}" sibTransId="{CF57D717-DA55-4F47-A060-EB7A2F8B0145}"/>
    <dgm:cxn modelId="{D082A73B-2F1A-4D70-BEA9-93D0A1B1DE8E}" srcId="{2A82BAFA-A4CD-48F1-A6B6-40875AD76E3D}" destId="{58C74B73-CABA-4FB3-AEAD-EB7401963F08}" srcOrd="7" destOrd="0" parTransId="{44213AD1-6F6D-4B92-8F47-73B6C84C8C26}" sibTransId="{8CAA5C90-1535-40EC-8C82-31E86719ED1F}"/>
    <dgm:cxn modelId="{1FB97959-EC3F-4A88-BC2C-19CE88A0A3A0}" type="presOf" srcId="{AACDDFF1-BC93-4D45-85D2-00F6D98A167A}" destId="{0541258A-D4CD-4297-BEF4-F718FC654F50}" srcOrd="0" destOrd="0" presId="urn:microsoft.com/office/officeart/2005/8/layout/radial5"/>
    <dgm:cxn modelId="{2469F3B2-A48A-4268-9FA0-1E83CF676C9A}" srcId="{2A82BAFA-A4CD-48F1-A6B6-40875AD76E3D}" destId="{76BAF4E5-5418-4F01-96AB-74DE32E43D24}" srcOrd="5" destOrd="0" parTransId="{460DEA26-FBE0-48CB-99A7-8B7A535BB33A}" sibTransId="{B9DDC751-4813-4E67-9422-D61A8CAC618C}"/>
    <dgm:cxn modelId="{8548C7E2-B5FE-4A8B-A1E0-201E58FE64F7}" srcId="{2A82BAFA-A4CD-48F1-A6B6-40875AD76E3D}" destId="{6070F347-5FF8-4E2F-8980-65A74091D3EF}" srcOrd="1" destOrd="0" parTransId="{6A3F32D6-6521-4D10-A2B6-A53E3810A21E}" sibTransId="{DA8B3D8B-5564-4F07-91DE-7B7E541BD1DC}"/>
    <dgm:cxn modelId="{889336CA-54D3-4619-AD63-F3C3239D783E}" type="presOf" srcId="{2A82BAFA-A4CD-48F1-A6B6-40875AD76E3D}" destId="{6B0901D1-FAD9-427E-899D-3FC8859E2294}" srcOrd="0" destOrd="0" presId="urn:microsoft.com/office/officeart/2005/8/layout/radial5"/>
    <dgm:cxn modelId="{7AF5B98B-8BAF-45D2-AECF-5EC684E32637}" type="presOf" srcId="{98ED23F8-2A12-47A9-992D-BC0D730ACBFD}" destId="{18D7B2A4-4FF0-49BF-B7F8-8A2A50802962}" srcOrd="1" destOrd="0" presId="urn:microsoft.com/office/officeart/2005/8/layout/radial5"/>
    <dgm:cxn modelId="{DFB479A5-A78D-49E4-9D80-EF8A5587E76F}" type="presOf" srcId="{44213AD1-6F6D-4B92-8F47-73B6C84C8C26}" destId="{90BBB810-E337-4F1B-B248-3E311A3312A7}" srcOrd="1" destOrd="0" presId="urn:microsoft.com/office/officeart/2005/8/layout/radial5"/>
    <dgm:cxn modelId="{63D04BB1-4BE1-4826-8D91-1EEA4880A68D}" srcId="{5735FEFC-8BAF-45E0-9D93-DC64EDD9BB7C}" destId="{2A82BAFA-A4CD-48F1-A6B6-40875AD76E3D}" srcOrd="0" destOrd="0" parTransId="{565F53B3-54D3-4493-B96C-C198116E0021}" sibTransId="{85590A1D-6070-49C4-BAB8-1B84BB51D18F}"/>
    <dgm:cxn modelId="{B6D41ECB-C950-4490-A50E-3FCE4185B1B5}" srcId="{2A82BAFA-A4CD-48F1-A6B6-40875AD76E3D}" destId="{3400E8C2-A225-471B-BAB2-280FF7B0A5A9}" srcOrd="6" destOrd="0" parTransId="{8F5EC987-C16F-4D01-9AB4-7393A339D301}" sibTransId="{2134F3C4-0340-4A44-869A-D82D70B1E15C}"/>
    <dgm:cxn modelId="{996183D1-826B-4BAE-8737-F30806C461A2}" srcId="{2A82BAFA-A4CD-48F1-A6B6-40875AD76E3D}" destId="{144B1DF5-51CE-4234-A9F0-F9B07FA3A49F}" srcOrd="3" destOrd="0" parTransId="{37DB4CB9-D1A1-4497-8C25-F301FAD89AD7}" sibTransId="{210CD58A-C70E-49CC-9CEB-443635027CA6}"/>
    <dgm:cxn modelId="{F6688987-4989-4E3D-BAF0-22A02E5ADDCF}" type="presOf" srcId="{3400E8C2-A225-471B-BAB2-280FF7B0A5A9}" destId="{03DDC7B4-56C6-4892-AC20-08A107B57E09}" srcOrd="0" destOrd="0" presId="urn:microsoft.com/office/officeart/2005/8/layout/radial5"/>
    <dgm:cxn modelId="{A98A9F73-1643-4DFC-9FC8-90E4AE765280}" type="presOf" srcId="{6A3F32D6-6521-4D10-A2B6-A53E3810A21E}" destId="{CF44B182-B8FC-44DD-8DEE-8B46FE20F0C3}" srcOrd="1" destOrd="0" presId="urn:microsoft.com/office/officeart/2005/8/layout/radial5"/>
    <dgm:cxn modelId="{BA4FB991-C23A-4457-B0FA-27D866A9019B}" type="presOf" srcId="{EBA39AD7-49D6-4EE1-A44D-C1193EA4CBCB}" destId="{D171D5C1-0844-4F68-BB70-A1D18F627972}" srcOrd="1" destOrd="0" presId="urn:microsoft.com/office/officeart/2005/8/layout/radial5"/>
    <dgm:cxn modelId="{CD58380B-5EB4-4D6A-80E8-4B82E6CFC285}" type="presOf" srcId="{8F5EC987-C16F-4D01-9AB4-7393A339D301}" destId="{752B26DD-BA48-4BDA-829C-F1191A4B5AD0}" srcOrd="1" destOrd="0" presId="urn:microsoft.com/office/officeart/2005/8/layout/radial5"/>
    <dgm:cxn modelId="{5E7C5100-9CDB-447C-9EEC-4762BBD83DB3}" type="presOf" srcId="{37DB4CB9-D1A1-4497-8C25-F301FAD89AD7}" destId="{96CA2183-3CC5-452D-84B4-53AA9A90B4A5}" srcOrd="1" destOrd="0" presId="urn:microsoft.com/office/officeart/2005/8/layout/radial5"/>
    <dgm:cxn modelId="{28D04FF6-931F-4D6E-AC6D-22E91AE1961F}" type="presOf" srcId="{6070F347-5FF8-4E2F-8980-65A74091D3EF}" destId="{92CEB969-50CA-4E29-B89B-56502193940B}" srcOrd="0" destOrd="0" presId="urn:microsoft.com/office/officeart/2005/8/layout/radial5"/>
    <dgm:cxn modelId="{343379CC-21D9-434E-9B28-58F73370DC95}" type="presOf" srcId="{460DEA26-FBE0-48CB-99A7-8B7A535BB33A}" destId="{C26093EF-96D1-4123-9426-A0C31E744A7E}" srcOrd="0" destOrd="0" presId="urn:microsoft.com/office/officeart/2005/8/layout/radial5"/>
    <dgm:cxn modelId="{0412FEE4-D03E-499D-99A3-1B01B4A88D80}" srcId="{2A82BAFA-A4CD-48F1-A6B6-40875AD76E3D}" destId="{9094424D-BCCB-4717-ADBC-5FDE0380406C}" srcOrd="4" destOrd="0" parTransId="{EBA39AD7-49D6-4EE1-A44D-C1193EA4CBCB}" sibTransId="{FB27BAF1-5E62-4AD5-9897-ED8D5F86FE61}"/>
    <dgm:cxn modelId="{7A0FF673-2B8B-40B4-87FC-3B78045A5118}" type="presOf" srcId="{49AEF052-8B9B-4B51-A89A-35DE040FEDDB}" destId="{10313EAB-BF11-4E5C-9BA3-5B5D9B0B678B}" srcOrd="0" destOrd="0" presId="urn:microsoft.com/office/officeart/2005/8/layout/radial5"/>
    <dgm:cxn modelId="{24208587-D058-4DC9-8F2D-C7560B14F28E}" type="presOf" srcId="{58C74B73-CABA-4FB3-AEAD-EB7401963F08}" destId="{CED601EC-10E2-4D65-AF6C-973CA4318FC8}" srcOrd="0" destOrd="0" presId="urn:microsoft.com/office/officeart/2005/8/layout/radial5"/>
    <dgm:cxn modelId="{AAAD13CC-07D0-4105-8B06-70ACC5657175}" type="presOf" srcId="{6A3F32D6-6521-4D10-A2B6-A53E3810A21E}" destId="{1E2F2BED-3A1B-499E-A6B4-19337F396425}" srcOrd="0" destOrd="0" presId="urn:microsoft.com/office/officeart/2005/8/layout/radial5"/>
    <dgm:cxn modelId="{6BD361EE-C53E-4305-A818-F9A40F8DA4A3}" type="presOf" srcId="{EBA39AD7-49D6-4EE1-A44D-C1193EA4CBCB}" destId="{2FB80519-04ED-42BE-A5E8-13F436A74278}" srcOrd="0" destOrd="0" presId="urn:microsoft.com/office/officeart/2005/8/layout/radial5"/>
    <dgm:cxn modelId="{8C1F7D85-D86A-4CDC-ADBA-BE8E3A3D51B3}" type="presOf" srcId="{88B23CE1-9410-4037-B052-7D78DD0BD657}" destId="{BAF7C6C6-2871-4A12-9C58-CCBE9AC646AF}" srcOrd="1" destOrd="0" presId="urn:microsoft.com/office/officeart/2005/8/layout/radial5"/>
    <dgm:cxn modelId="{0E6C2360-5BA1-400C-9812-1DF3E859F7A7}" type="presOf" srcId="{144B1DF5-51CE-4234-A9F0-F9B07FA3A49F}" destId="{815B42B2-B244-4F94-8E99-CF47C0EB0E3D}" srcOrd="0" destOrd="0" presId="urn:microsoft.com/office/officeart/2005/8/layout/radial5"/>
    <dgm:cxn modelId="{58111089-98AB-4873-BEF3-1241F036224B}" type="presOf" srcId="{5735FEFC-8BAF-45E0-9D93-DC64EDD9BB7C}" destId="{0B097B76-048A-415E-95F3-E1FA917CB115}" srcOrd="0" destOrd="0" presId="urn:microsoft.com/office/officeart/2005/8/layout/radial5"/>
    <dgm:cxn modelId="{01B01ABB-9984-4706-8DC7-122D8EA6D812}" type="presOf" srcId="{8F5EC987-C16F-4D01-9AB4-7393A339D301}" destId="{386DF20B-2C50-4C84-89C7-0DFFEEECBE8B}" srcOrd="0" destOrd="0" presId="urn:microsoft.com/office/officeart/2005/8/layout/radial5"/>
    <dgm:cxn modelId="{2F4BCD4F-9B87-46B2-9000-FDC6BFC49787}" type="presOf" srcId="{9094424D-BCCB-4717-ADBC-5FDE0380406C}" destId="{041C4C78-54A1-4C1E-B7EF-471B0290BEC4}" srcOrd="0" destOrd="0" presId="urn:microsoft.com/office/officeart/2005/8/layout/radial5"/>
    <dgm:cxn modelId="{168FDBC4-2A71-40E2-B940-EB2635FF61DC}" srcId="{2A82BAFA-A4CD-48F1-A6B6-40875AD76E3D}" destId="{AACDDFF1-BC93-4D45-85D2-00F6D98A167A}" srcOrd="0" destOrd="0" parTransId="{88B23CE1-9410-4037-B052-7D78DD0BD657}" sibTransId="{783836FA-4C54-4206-8906-1728044C9BCE}"/>
    <dgm:cxn modelId="{EFB3A65F-42B0-48EE-80CF-7A2BDFEF8EFE}" type="presOf" srcId="{460DEA26-FBE0-48CB-99A7-8B7A535BB33A}" destId="{A4CC515F-9691-444F-BA58-B226636A9820}" srcOrd="1" destOrd="0" presId="urn:microsoft.com/office/officeart/2005/8/layout/radial5"/>
    <dgm:cxn modelId="{EB315B83-7304-4A91-A474-6BCC36ADEB43}" type="presOf" srcId="{98ED23F8-2A12-47A9-992D-BC0D730ACBFD}" destId="{FC71FFEF-6B2A-4E1C-BC82-4502F7477FC1}" srcOrd="0" destOrd="0" presId="urn:microsoft.com/office/officeart/2005/8/layout/radial5"/>
    <dgm:cxn modelId="{81D05990-99EC-412D-B6D6-5B623EE5A9FB}" type="presOf" srcId="{88B23CE1-9410-4037-B052-7D78DD0BD657}" destId="{6E611DA8-54B0-4CE5-A340-F55F78B81317}" srcOrd="0" destOrd="0" presId="urn:microsoft.com/office/officeart/2005/8/layout/radial5"/>
    <dgm:cxn modelId="{1D4D45CA-061A-49E9-81B9-712AE3AA898A}" type="presOf" srcId="{44213AD1-6F6D-4B92-8F47-73B6C84C8C26}" destId="{E9D01C73-35CF-4AC7-BA37-6BF86F1329C2}" srcOrd="0" destOrd="0" presId="urn:microsoft.com/office/officeart/2005/8/layout/radial5"/>
    <dgm:cxn modelId="{107A8201-FD4F-4C55-B40E-E89936BD799D}" type="presOf" srcId="{76BAF4E5-5418-4F01-96AB-74DE32E43D24}" destId="{D18239DA-8981-4BA3-89B3-A5DD6881CA5B}" srcOrd="0" destOrd="0" presId="urn:microsoft.com/office/officeart/2005/8/layout/radial5"/>
    <dgm:cxn modelId="{E95D129C-B1AA-4C0F-9559-C2F9B3D53520}" type="presOf" srcId="{37DB4CB9-D1A1-4497-8C25-F301FAD89AD7}" destId="{FF3D9BC1-EC44-4B7A-A5AA-987EAA36C452}" srcOrd="0" destOrd="0" presId="urn:microsoft.com/office/officeart/2005/8/layout/radial5"/>
    <dgm:cxn modelId="{AB964A22-4FA8-4B2D-929C-D64E5AD5C953}" type="presParOf" srcId="{0B097B76-048A-415E-95F3-E1FA917CB115}" destId="{6B0901D1-FAD9-427E-899D-3FC8859E2294}" srcOrd="0" destOrd="0" presId="urn:microsoft.com/office/officeart/2005/8/layout/radial5"/>
    <dgm:cxn modelId="{9F8BBD79-81F5-49F6-ABC6-FD3A91E3AD3E}" type="presParOf" srcId="{0B097B76-048A-415E-95F3-E1FA917CB115}" destId="{6E611DA8-54B0-4CE5-A340-F55F78B81317}" srcOrd="1" destOrd="0" presId="urn:microsoft.com/office/officeart/2005/8/layout/radial5"/>
    <dgm:cxn modelId="{C8DC12C4-5D8F-4922-A28A-CBF731334CF3}" type="presParOf" srcId="{6E611DA8-54B0-4CE5-A340-F55F78B81317}" destId="{BAF7C6C6-2871-4A12-9C58-CCBE9AC646AF}" srcOrd="0" destOrd="0" presId="urn:microsoft.com/office/officeart/2005/8/layout/radial5"/>
    <dgm:cxn modelId="{12D84B6E-5BF4-45CD-8226-9D91ABD18313}" type="presParOf" srcId="{0B097B76-048A-415E-95F3-E1FA917CB115}" destId="{0541258A-D4CD-4297-BEF4-F718FC654F50}" srcOrd="2" destOrd="0" presId="urn:microsoft.com/office/officeart/2005/8/layout/radial5"/>
    <dgm:cxn modelId="{EACDF4B6-0D47-4DF8-8D23-9B1134BE78BE}" type="presParOf" srcId="{0B097B76-048A-415E-95F3-E1FA917CB115}" destId="{1E2F2BED-3A1B-499E-A6B4-19337F396425}" srcOrd="3" destOrd="0" presId="urn:microsoft.com/office/officeart/2005/8/layout/radial5"/>
    <dgm:cxn modelId="{2EF59D03-8F0A-4517-B79B-0A0F2B9FF98B}" type="presParOf" srcId="{1E2F2BED-3A1B-499E-A6B4-19337F396425}" destId="{CF44B182-B8FC-44DD-8DEE-8B46FE20F0C3}" srcOrd="0" destOrd="0" presId="urn:microsoft.com/office/officeart/2005/8/layout/radial5"/>
    <dgm:cxn modelId="{32B40CC9-7DD3-4CA0-82C9-E9A887958045}" type="presParOf" srcId="{0B097B76-048A-415E-95F3-E1FA917CB115}" destId="{92CEB969-50CA-4E29-B89B-56502193940B}" srcOrd="4" destOrd="0" presId="urn:microsoft.com/office/officeart/2005/8/layout/radial5"/>
    <dgm:cxn modelId="{497D0C6B-943E-4FAD-AD76-876E30E211C2}" type="presParOf" srcId="{0B097B76-048A-415E-95F3-E1FA917CB115}" destId="{FC71FFEF-6B2A-4E1C-BC82-4502F7477FC1}" srcOrd="5" destOrd="0" presId="urn:microsoft.com/office/officeart/2005/8/layout/radial5"/>
    <dgm:cxn modelId="{B2D960E2-D3CE-4A76-B455-DE085A2CE6F9}" type="presParOf" srcId="{FC71FFEF-6B2A-4E1C-BC82-4502F7477FC1}" destId="{18D7B2A4-4FF0-49BF-B7F8-8A2A50802962}" srcOrd="0" destOrd="0" presId="urn:microsoft.com/office/officeart/2005/8/layout/radial5"/>
    <dgm:cxn modelId="{EDCDBF96-2818-4365-A375-24BD21725AE5}" type="presParOf" srcId="{0B097B76-048A-415E-95F3-E1FA917CB115}" destId="{10313EAB-BF11-4E5C-9BA3-5B5D9B0B678B}" srcOrd="6" destOrd="0" presId="urn:microsoft.com/office/officeart/2005/8/layout/radial5"/>
    <dgm:cxn modelId="{174ED235-B15A-4BBA-9B6F-51D56E83BB03}" type="presParOf" srcId="{0B097B76-048A-415E-95F3-E1FA917CB115}" destId="{FF3D9BC1-EC44-4B7A-A5AA-987EAA36C452}" srcOrd="7" destOrd="0" presId="urn:microsoft.com/office/officeart/2005/8/layout/radial5"/>
    <dgm:cxn modelId="{AC18DD7D-EE1A-4153-AECA-F5BB8AD8E27F}" type="presParOf" srcId="{FF3D9BC1-EC44-4B7A-A5AA-987EAA36C452}" destId="{96CA2183-3CC5-452D-84B4-53AA9A90B4A5}" srcOrd="0" destOrd="0" presId="urn:microsoft.com/office/officeart/2005/8/layout/radial5"/>
    <dgm:cxn modelId="{0F1A8E65-11C4-4701-ADB5-5B39B7B47ABE}" type="presParOf" srcId="{0B097B76-048A-415E-95F3-E1FA917CB115}" destId="{815B42B2-B244-4F94-8E99-CF47C0EB0E3D}" srcOrd="8" destOrd="0" presId="urn:microsoft.com/office/officeart/2005/8/layout/radial5"/>
    <dgm:cxn modelId="{4DE6371A-ED00-44D7-ADAE-03D0628B4780}" type="presParOf" srcId="{0B097B76-048A-415E-95F3-E1FA917CB115}" destId="{2FB80519-04ED-42BE-A5E8-13F436A74278}" srcOrd="9" destOrd="0" presId="urn:microsoft.com/office/officeart/2005/8/layout/radial5"/>
    <dgm:cxn modelId="{AA0A0197-F094-4C23-B908-D793044B6C45}" type="presParOf" srcId="{2FB80519-04ED-42BE-A5E8-13F436A74278}" destId="{D171D5C1-0844-4F68-BB70-A1D18F627972}" srcOrd="0" destOrd="0" presId="urn:microsoft.com/office/officeart/2005/8/layout/radial5"/>
    <dgm:cxn modelId="{1114FAEB-9164-440F-862F-029226550E08}" type="presParOf" srcId="{0B097B76-048A-415E-95F3-E1FA917CB115}" destId="{041C4C78-54A1-4C1E-B7EF-471B0290BEC4}" srcOrd="10" destOrd="0" presId="urn:microsoft.com/office/officeart/2005/8/layout/radial5"/>
    <dgm:cxn modelId="{0D7057AC-186A-470B-81CC-39A2017A858E}" type="presParOf" srcId="{0B097B76-048A-415E-95F3-E1FA917CB115}" destId="{C26093EF-96D1-4123-9426-A0C31E744A7E}" srcOrd="11" destOrd="0" presId="urn:microsoft.com/office/officeart/2005/8/layout/radial5"/>
    <dgm:cxn modelId="{CBB6FD5F-3429-4BE7-8EA1-1D375ADAE30C}" type="presParOf" srcId="{C26093EF-96D1-4123-9426-A0C31E744A7E}" destId="{A4CC515F-9691-444F-BA58-B226636A9820}" srcOrd="0" destOrd="0" presId="urn:microsoft.com/office/officeart/2005/8/layout/radial5"/>
    <dgm:cxn modelId="{9723F7B4-6613-4F34-9963-84944D2A177F}" type="presParOf" srcId="{0B097B76-048A-415E-95F3-E1FA917CB115}" destId="{D18239DA-8981-4BA3-89B3-A5DD6881CA5B}" srcOrd="12" destOrd="0" presId="urn:microsoft.com/office/officeart/2005/8/layout/radial5"/>
    <dgm:cxn modelId="{D2D5774B-0EBD-4DF7-8BAB-573BE247AAB0}" type="presParOf" srcId="{0B097B76-048A-415E-95F3-E1FA917CB115}" destId="{386DF20B-2C50-4C84-89C7-0DFFEEECBE8B}" srcOrd="13" destOrd="0" presId="urn:microsoft.com/office/officeart/2005/8/layout/radial5"/>
    <dgm:cxn modelId="{26D2437B-E282-4864-8EE0-E9170CB03C93}" type="presParOf" srcId="{386DF20B-2C50-4C84-89C7-0DFFEEECBE8B}" destId="{752B26DD-BA48-4BDA-829C-F1191A4B5AD0}" srcOrd="0" destOrd="0" presId="urn:microsoft.com/office/officeart/2005/8/layout/radial5"/>
    <dgm:cxn modelId="{C4D9D19E-A3F5-4F84-98CA-12E3D9AA69E6}" type="presParOf" srcId="{0B097B76-048A-415E-95F3-E1FA917CB115}" destId="{03DDC7B4-56C6-4892-AC20-08A107B57E09}" srcOrd="14" destOrd="0" presId="urn:microsoft.com/office/officeart/2005/8/layout/radial5"/>
    <dgm:cxn modelId="{C7E5340C-882D-48AC-9F6B-804C64E1F8F5}" type="presParOf" srcId="{0B097B76-048A-415E-95F3-E1FA917CB115}" destId="{E9D01C73-35CF-4AC7-BA37-6BF86F1329C2}" srcOrd="15" destOrd="0" presId="urn:microsoft.com/office/officeart/2005/8/layout/radial5"/>
    <dgm:cxn modelId="{3971E17F-A1E7-4AD5-80D1-FB9F5243C591}" type="presParOf" srcId="{E9D01C73-35CF-4AC7-BA37-6BF86F1329C2}" destId="{90BBB810-E337-4F1B-B248-3E311A3312A7}" srcOrd="0" destOrd="0" presId="urn:microsoft.com/office/officeart/2005/8/layout/radial5"/>
    <dgm:cxn modelId="{9AB41D9B-165C-48CA-A10A-A821D668590B}" type="presParOf" srcId="{0B097B76-048A-415E-95F3-E1FA917CB115}" destId="{CED601EC-10E2-4D65-AF6C-973CA4318FC8}" srcOrd="16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901D1-FAD9-427E-899D-3FC8859E2294}">
      <dsp:nvSpPr>
        <dsp:cNvPr id="0" name=""/>
        <dsp:cNvSpPr/>
      </dsp:nvSpPr>
      <dsp:spPr>
        <a:xfrm>
          <a:off x="3320428" y="2214277"/>
          <a:ext cx="2000461" cy="2198656"/>
        </a:xfrm>
        <a:prstGeom prst="roundRect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900" kern="1200"/>
            <a:t>.</a:t>
          </a:r>
          <a:endParaRPr lang="ru-RU" sz="900" kern="1200"/>
        </a:p>
      </dsp:txBody>
      <dsp:txXfrm>
        <a:off x="3418082" y="2311931"/>
        <a:ext cx="1805153" cy="2003348"/>
      </dsp:txXfrm>
    </dsp:sp>
    <dsp:sp modelId="{6E611DA8-54B0-4CE5-A340-F55F78B81317}">
      <dsp:nvSpPr>
        <dsp:cNvPr id="0" name=""/>
        <dsp:cNvSpPr/>
      </dsp:nvSpPr>
      <dsp:spPr>
        <a:xfrm rot="16200000">
          <a:off x="4136955" y="1590751"/>
          <a:ext cx="367407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4192066" y="1760787"/>
        <a:ext cx="257185" cy="344776"/>
      </dsp:txXfrm>
    </dsp:sp>
    <dsp:sp modelId="{0541258A-D4CD-4297-BEF4-F718FC654F50}">
      <dsp:nvSpPr>
        <dsp:cNvPr id="0" name=""/>
        <dsp:cNvSpPr/>
      </dsp:nvSpPr>
      <dsp:spPr>
        <a:xfrm>
          <a:off x="3103445" y="-62683"/>
          <a:ext cx="2434427" cy="1583738"/>
        </a:xfrm>
        <a:prstGeom prst="roundRect">
          <a:avLst/>
        </a:prstGeom>
        <a:blipFill rotWithShape="0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/>
            <a:t>.</a:t>
          </a:r>
          <a:endParaRPr lang="ru-RU" sz="800" kern="1200"/>
        </a:p>
      </dsp:txBody>
      <dsp:txXfrm>
        <a:off x="3180757" y="14629"/>
        <a:ext cx="2279803" cy="1429114"/>
      </dsp:txXfrm>
    </dsp:sp>
    <dsp:sp modelId="{1E2F2BED-3A1B-499E-A6B4-19337F396425}">
      <dsp:nvSpPr>
        <dsp:cNvPr id="0" name=""/>
        <dsp:cNvSpPr/>
      </dsp:nvSpPr>
      <dsp:spPr>
        <a:xfrm rot="19063930">
          <a:off x="5228746" y="1848804"/>
          <a:ext cx="774831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251156" y="2021703"/>
        <a:ext cx="602443" cy="344776"/>
      </dsp:txXfrm>
    </dsp:sp>
    <dsp:sp modelId="{92CEB969-50CA-4E29-B89B-56502193940B}">
      <dsp:nvSpPr>
        <dsp:cNvPr id="0" name=""/>
        <dsp:cNvSpPr/>
      </dsp:nvSpPr>
      <dsp:spPr>
        <a:xfrm>
          <a:off x="5751061" y="200586"/>
          <a:ext cx="2226543" cy="1602128"/>
        </a:xfrm>
        <a:prstGeom prst="roundRect">
          <a:avLst/>
        </a:prstGeom>
        <a:blipFill rotWithShape="0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/>
            <a:t>.</a:t>
          </a:r>
          <a:endParaRPr lang="ru-RU" sz="800" kern="1200"/>
        </a:p>
      </dsp:txBody>
      <dsp:txXfrm>
        <a:off x="5829270" y="278795"/>
        <a:ext cx="2070125" cy="1445710"/>
      </dsp:txXfrm>
    </dsp:sp>
    <dsp:sp modelId="{FC71FFEF-6B2A-4E1C-BC82-4502F7477FC1}">
      <dsp:nvSpPr>
        <dsp:cNvPr id="0" name=""/>
        <dsp:cNvSpPr/>
      </dsp:nvSpPr>
      <dsp:spPr>
        <a:xfrm rot="21484273">
          <a:off x="5494676" y="2979678"/>
          <a:ext cx="420323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494712" y="3096725"/>
        <a:ext cx="294226" cy="344776"/>
      </dsp:txXfrm>
    </dsp:sp>
    <dsp:sp modelId="{10313EAB-BF11-4E5C-9BA3-5B5D9B0B678B}">
      <dsp:nvSpPr>
        <dsp:cNvPr id="0" name=""/>
        <dsp:cNvSpPr/>
      </dsp:nvSpPr>
      <dsp:spPr>
        <a:xfrm>
          <a:off x="6111222" y="2344340"/>
          <a:ext cx="2673753" cy="1727890"/>
        </a:xfrm>
        <a:prstGeom prst="roundRect">
          <a:avLst/>
        </a:prstGeom>
        <a:blipFill rotWithShape="0">
          <a:blip xmlns:r="http://schemas.openxmlformats.org/officeDocument/2006/relationships" r:embed="rId4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/>
            <a:t>.</a:t>
          </a:r>
          <a:endParaRPr lang="ru-RU" sz="800" kern="1200"/>
        </a:p>
      </dsp:txBody>
      <dsp:txXfrm>
        <a:off x="6195571" y="2428689"/>
        <a:ext cx="2505055" cy="1559192"/>
      </dsp:txXfrm>
    </dsp:sp>
    <dsp:sp modelId="{FF3D9BC1-EC44-4B7A-A5AA-987EAA36C452}">
      <dsp:nvSpPr>
        <dsp:cNvPr id="0" name=""/>
        <dsp:cNvSpPr/>
      </dsp:nvSpPr>
      <dsp:spPr>
        <a:xfrm rot="2305381">
          <a:off x="5285444" y="4072686"/>
          <a:ext cx="708690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5304110" y="4134045"/>
        <a:ext cx="536302" cy="344776"/>
      </dsp:txXfrm>
    </dsp:sp>
    <dsp:sp modelId="{815B42B2-B244-4F94-8E99-CF47C0EB0E3D}">
      <dsp:nvSpPr>
        <dsp:cNvPr id="0" name=""/>
        <dsp:cNvSpPr/>
      </dsp:nvSpPr>
      <dsp:spPr>
        <a:xfrm>
          <a:off x="5737680" y="4597600"/>
          <a:ext cx="2463951" cy="1634618"/>
        </a:xfrm>
        <a:prstGeom prst="roundRect">
          <a:avLst/>
        </a:prstGeom>
        <a:blipFill rotWithShape="0">
          <a:blip xmlns:r="http://schemas.openxmlformats.org/officeDocument/2006/relationships" r:embed="rId5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160" tIns="10160" rIns="10160" bIns="10160" numCol="1" spcCol="1270" anchor="ctr" anchorCtr="0">
          <a:noAutofit/>
        </a:bodyPr>
        <a:lstStyle/>
        <a:p>
          <a:pPr lvl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uk-UA" sz="800" kern="1200"/>
            <a:t>.</a:t>
          </a:r>
          <a:endParaRPr lang="ru-RU" sz="800" kern="1200"/>
        </a:p>
      </dsp:txBody>
      <dsp:txXfrm>
        <a:off x="5817475" y="4677395"/>
        <a:ext cx="2304361" cy="1475028"/>
      </dsp:txXfrm>
    </dsp:sp>
    <dsp:sp modelId="{2FB80519-04ED-42BE-A5E8-13F436A74278}">
      <dsp:nvSpPr>
        <dsp:cNvPr id="0" name=""/>
        <dsp:cNvSpPr/>
      </dsp:nvSpPr>
      <dsp:spPr>
        <a:xfrm rot="5400000">
          <a:off x="4156045" y="4426895"/>
          <a:ext cx="329227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>
        <a:off x="4205429" y="4492436"/>
        <a:ext cx="230459" cy="344776"/>
      </dsp:txXfrm>
    </dsp:sp>
    <dsp:sp modelId="{041C4C78-54A1-4C1E-B7EF-471B0290BEC4}">
      <dsp:nvSpPr>
        <dsp:cNvPr id="0" name=""/>
        <dsp:cNvSpPr/>
      </dsp:nvSpPr>
      <dsp:spPr>
        <a:xfrm>
          <a:off x="3164592" y="5034118"/>
          <a:ext cx="2312133" cy="1727814"/>
        </a:xfrm>
        <a:prstGeom prst="roundRect">
          <a:avLst/>
        </a:prstGeom>
        <a:blipFill rotWithShape="0">
          <a:blip xmlns:r="http://schemas.openxmlformats.org/officeDocument/2006/relationships" r:embed="rId6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248937" y="5118463"/>
        <a:ext cx="2143443" cy="1559124"/>
      </dsp:txXfrm>
    </dsp:sp>
    <dsp:sp modelId="{C26093EF-96D1-4123-9426-A0C31E744A7E}">
      <dsp:nvSpPr>
        <dsp:cNvPr id="0" name=""/>
        <dsp:cNvSpPr/>
      </dsp:nvSpPr>
      <dsp:spPr>
        <a:xfrm rot="8302446">
          <a:off x="2769499" y="4114515"/>
          <a:ext cx="653160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10800000">
        <a:off x="2920123" y="4172184"/>
        <a:ext cx="480772" cy="344776"/>
      </dsp:txXfrm>
    </dsp:sp>
    <dsp:sp modelId="{D18239DA-8981-4BA3-89B3-A5DD6881CA5B}">
      <dsp:nvSpPr>
        <dsp:cNvPr id="0" name=""/>
        <dsp:cNvSpPr/>
      </dsp:nvSpPr>
      <dsp:spPr>
        <a:xfrm>
          <a:off x="630384" y="4639808"/>
          <a:ext cx="2461715" cy="1718718"/>
        </a:xfrm>
        <a:prstGeom prst="roundRect">
          <a:avLst/>
        </a:prstGeom>
        <a:blipFill rotWithShape="0">
          <a:blip xmlns:r="http://schemas.openxmlformats.org/officeDocument/2006/relationships" r:embed="rId7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714285" y="4723709"/>
        <a:ext cx="2293913" cy="1550916"/>
      </dsp:txXfrm>
    </dsp:sp>
    <dsp:sp modelId="{386DF20B-2C50-4C84-89C7-0DFFEEECBE8B}">
      <dsp:nvSpPr>
        <dsp:cNvPr id="0" name=""/>
        <dsp:cNvSpPr/>
      </dsp:nvSpPr>
      <dsp:spPr>
        <a:xfrm rot="10869461">
          <a:off x="2619546" y="2996922"/>
          <a:ext cx="495474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10800000">
        <a:off x="2768173" y="3113349"/>
        <a:ext cx="346832" cy="344776"/>
      </dsp:txXfrm>
    </dsp:sp>
    <dsp:sp modelId="{03DDC7B4-56C6-4892-AC20-08A107B57E09}">
      <dsp:nvSpPr>
        <dsp:cNvPr id="0" name=""/>
        <dsp:cNvSpPr/>
      </dsp:nvSpPr>
      <dsp:spPr>
        <a:xfrm>
          <a:off x="0" y="2424168"/>
          <a:ext cx="2386438" cy="1652475"/>
        </a:xfrm>
        <a:prstGeom prst="roundRect">
          <a:avLst/>
        </a:prstGeom>
        <a:blipFill rotWithShape="0">
          <a:blip xmlns:r="http://schemas.openxmlformats.org/officeDocument/2006/relationships" r:embed="rId8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80667" y="2504835"/>
        <a:ext cx="2225104" cy="1491141"/>
      </dsp:txXfrm>
    </dsp:sp>
    <dsp:sp modelId="{E9D01C73-35CF-4AC7-BA37-6BF86F1329C2}">
      <dsp:nvSpPr>
        <dsp:cNvPr id="0" name=""/>
        <dsp:cNvSpPr/>
      </dsp:nvSpPr>
      <dsp:spPr>
        <a:xfrm rot="13103789">
          <a:off x="2417387" y="1873445"/>
          <a:ext cx="897112" cy="574626"/>
        </a:xfrm>
        <a:prstGeom prst="rightArrow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600" kern="1200"/>
        </a:p>
      </dsp:txBody>
      <dsp:txXfrm rot="10800000">
        <a:off x="2571134" y="2041905"/>
        <a:ext cx="724724" cy="344776"/>
      </dsp:txXfrm>
    </dsp:sp>
    <dsp:sp modelId="{CED601EC-10E2-4D65-AF6C-973CA4318FC8}">
      <dsp:nvSpPr>
        <dsp:cNvPr id="0" name=""/>
        <dsp:cNvSpPr/>
      </dsp:nvSpPr>
      <dsp:spPr>
        <a:xfrm>
          <a:off x="276155" y="42565"/>
          <a:ext cx="2201186" cy="1876042"/>
        </a:xfrm>
        <a:prstGeom prst="roundRect">
          <a:avLst/>
        </a:prstGeom>
        <a:blipFill rotWithShape="0">
          <a:blip xmlns:r="http://schemas.openxmlformats.org/officeDocument/2006/relationships" r:embed="rId9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82550" tIns="82550" rIns="82550" bIns="82550" numCol="1" spcCol="1270" anchor="ctr" anchorCtr="0">
          <a:noAutofit/>
        </a:bodyPr>
        <a:lstStyle/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6500" kern="1200"/>
        </a:p>
      </dsp:txBody>
      <dsp:txXfrm>
        <a:off x="367736" y="134146"/>
        <a:ext cx="2018024" cy="169288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14.12.2022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G:\зима заняття\готове заняття\а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8640960" cy="6408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988195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G:\зима заняття\готове заняття\б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992" y="188640"/>
            <a:ext cx="8892504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25361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946144390"/>
              </p:ext>
            </p:extLst>
          </p:nvPr>
        </p:nvGraphicFramePr>
        <p:xfrm>
          <a:off x="251520" y="79375"/>
          <a:ext cx="8784976" cy="66992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440002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" name="Объект 5" descr="D:\таня\гавриш\media\image10.jpeg"/>
          <p:cNvPicPr>
            <a:picLocks noGrp="1"/>
          </p:cNvPicPr>
          <p:nvPr>
            <p:ph idx="1"/>
          </p:nvPr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0" y="-99392"/>
            <a:ext cx="8964488" cy="6957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6419091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6" cy="64807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94168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872108" y="1786889"/>
            <a:ext cx="5328885" cy="2828781"/>
          </a:xfrm>
          <a:prstGeom prst="rect">
            <a:avLst/>
          </a:prstGeom>
          <a:ln w="57150"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593850" y="1268760"/>
            <a:ext cx="3135545" cy="2754169"/>
          </a:xfrm>
          <a:prstGeom prst="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1691680" y="824864"/>
            <a:ext cx="3246120" cy="328422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Равнобедренный треугольник 7"/>
          <p:cNvSpPr/>
          <p:nvPr/>
        </p:nvSpPr>
        <p:spPr>
          <a:xfrm>
            <a:off x="2914592" y="1348740"/>
            <a:ext cx="3358515" cy="4160520"/>
          </a:xfrm>
          <a:prstGeom prst="triangle">
            <a:avLst/>
          </a:prstGeom>
          <a:noFill/>
          <a:ln w="5715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9" name="Овал 8"/>
          <p:cNvSpPr/>
          <p:nvPr/>
        </p:nvSpPr>
        <p:spPr>
          <a:xfrm>
            <a:off x="1187624" y="2057400"/>
            <a:ext cx="4795520" cy="2743200"/>
          </a:xfrm>
          <a:prstGeom prst="ellipse">
            <a:avLst/>
          </a:prstGeom>
          <a:noFill/>
          <a:ln w="57150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52136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971600" y="563846"/>
            <a:ext cx="4104456" cy="1977083"/>
          </a:xfrm>
          <a:prstGeom prst="rect">
            <a:avLst/>
          </a:prstGeom>
          <a:solidFill>
            <a:srgbClr val="0070C0"/>
          </a:solidFill>
          <a:ln w="57150" cap="flat" cmpd="sng" algn="ctr">
            <a:solidFill>
              <a:srgbClr val="0070C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940152" y="548680"/>
            <a:ext cx="2376264" cy="1944215"/>
          </a:xfrm>
          <a:prstGeom prst="rect">
            <a:avLst/>
          </a:prstGeom>
          <a:solidFill>
            <a:schemeClr val="accent6"/>
          </a:solidFill>
          <a:ln w="57150" cap="flat" cmpd="sng" algn="ctr">
            <a:solidFill>
              <a:srgbClr val="F79646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6" name="Овал 5"/>
          <p:cNvSpPr/>
          <p:nvPr/>
        </p:nvSpPr>
        <p:spPr>
          <a:xfrm>
            <a:off x="323528" y="2852936"/>
            <a:ext cx="2304782" cy="2258109"/>
          </a:xfrm>
          <a:prstGeom prst="ellipse">
            <a:avLst/>
          </a:prstGeom>
          <a:solidFill>
            <a:srgbClr val="FF0000"/>
          </a:solidFill>
          <a:ln w="57150" cap="flat" cmpd="sng" algn="ctr">
            <a:solidFill>
              <a:srgbClr val="FF000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7" name="Равнобедренный треугольник 6"/>
          <p:cNvSpPr/>
          <p:nvPr/>
        </p:nvSpPr>
        <p:spPr>
          <a:xfrm>
            <a:off x="2843808" y="2760275"/>
            <a:ext cx="2593340" cy="2350770"/>
          </a:xfrm>
          <a:prstGeom prst="triangle">
            <a:avLst/>
          </a:prstGeom>
          <a:solidFill>
            <a:srgbClr val="00B050"/>
          </a:solidFill>
          <a:ln w="57150" cap="flat" cmpd="sng" algn="ctr">
            <a:solidFill>
              <a:srgbClr val="00B050"/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  <p:sp>
        <p:nvSpPr>
          <p:cNvPr id="8" name="Овал 7"/>
          <p:cNvSpPr/>
          <p:nvPr/>
        </p:nvSpPr>
        <p:spPr>
          <a:xfrm>
            <a:off x="5520631" y="2974562"/>
            <a:ext cx="3451860" cy="2014855"/>
          </a:xfrm>
          <a:prstGeom prst="ellipse">
            <a:avLst/>
          </a:prstGeom>
          <a:solidFill>
            <a:schemeClr val="accent6">
              <a:lumMod val="50000"/>
            </a:schemeClr>
          </a:solidFill>
          <a:ln w="57150" cap="flat" cmpd="sng" algn="ctr">
            <a:solidFill>
              <a:srgbClr val="F79646">
                <a:lumMod val="50000"/>
              </a:srgbClr>
            </a:solidFill>
            <a:prstDash val="solid"/>
          </a:ln>
          <a:effectLst/>
        </p:spPr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61750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G:\зима заняття\готове заняття\б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88640"/>
            <a:ext cx="8784975" cy="6480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1068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87107"/>
            <a:ext cx="8229600" cy="11430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225007"/>
            <a:ext cx="8229600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ru-RU" sz="66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66169" y="620688"/>
            <a:ext cx="8411663" cy="4536504"/>
          </a:xfrm>
          <a:prstGeom prst="rect">
            <a:avLst/>
          </a:prstGeom>
          <a:noFill/>
        </p:spPr>
        <p:txBody>
          <a:bodyPr wrap="none" lIns="91440" tIns="45720" rIns="91440" bIns="45720">
            <a:prstTxWarp prst="textInflateTop">
              <a:avLst/>
            </a:prstTxWarp>
            <a:spAutoFit/>
          </a:bodyPr>
          <a:lstStyle/>
          <a:p>
            <a:pPr marL="0" indent="0" algn="ctr">
              <a:buNone/>
            </a:pPr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Бажаємо всім </a:t>
            </a:r>
          </a:p>
          <a:p>
            <a:pPr marL="0" indent="0" algn="ctr">
              <a:buNone/>
            </a:pPr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гарного та мирного </a:t>
            </a:r>
          </a:p>
          <a:p>
            <a:pPr marL="0" indent="0" algn="ctr">
              <a:buNone/>
            </a:pPr>
            <a:r>
              <a:rPr lang="uk-UA" sz="5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дня!</a:t>
            </a:r>
            <a:endParaRPr lang="ru-RU" sz="5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</p:spTree>
    <p:extLst>
      <p:ext uri="{BB962C8B-B14F-4D97-AF65-F5344CB8AC3E}">
        <p14:creationId xmlns:p14="http://schemas.microsoft.com/office/powerpoint/2010/main" val="9644633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500">
        <p:split orient="vert"/>
      </p:transition>
    </mc:Choice>
    <mc:Fallback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Главная">
      <a:majorFont>
        <a:latin typeface="Arial Black"/>
        <a:ea typeface=""/>
        <a:cs typeface=""/>
        <a:font script="Jpan" typeface="ＭＳ Ｐゴシック"/>
        <a:font script="Hang" typeface="HY견고딕"/>
        <a:font script="Hans" typeface="微软雅黑"/>
        <a:font script="Hant" typeface="微軟正黑體"/>
        <a:font script="Arab" typeface="Tahoma"/>
        <a:font script="Hebr" typeface="Tahoma"/>
        <a:font script="Thai" typeface="Tahoma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16</TotalTime>
  <Words>12</Words>
  <Application>Microsoft Office PowerPoint</Application>
  <PresentationFormat>Экран (4:3)</PresentationFormat>
  <Paragraphs>8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10</cp:revision>
  <dcterms:created xsi:type="dcterms:W3CDTF">2022-12-10T17:54:27Z</dcterms:created>
  <dcterms:modified xsi:type="dcterms:W3CDTF">2022-12-14T17:51:11Z</dcterms:modified>
</cp:coreProperties>
</file>