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49BAE-EA35-4782-9271-F9C1FBED35F0}" type="doc">
      <dgm:prSet loTypeId="urn:microsoft.com/office/officeart/2005/8/layout/hierarchy6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B9B44A-F5AB-4CAB-BADF-E190043755D9}">
      <dgm:prSet phldrT="[Текст]" custT="1"/>
      <dgm:spPr/>
      <dgm:t>
        <a:bodyPr/>
        <a:lstStyle/>
        <a:p>
          <a:r>
            <a:rPr lang="uk-UA" sz="3200" b="1" i="1" dirty="0" smtClean="0">
              <a:solidFill>
                <a:srgbClr val="FF0000"/>
              </a:solidFill>
            </a:rPr>
            <a:t>Мови програмування</a:t>
          </a:r>
          <a:endParaRPr lang="ru-RU" sz="3200" b="1" i="1" dirty="0">
            <a:solidFill>
              <a:srgbClr val="FF0000"/>
            </a:solidFill>
          </a:endParaRPr>
        </a:p>
      </dgm:t>
    </dgm:pt>
    <dgm:pt modelId="{638C99AA-DFE4-456A-BF81-57634595B9E9}" type="parTrans" cxnId="{47ECE4A6-F31F-4E5B-9030-F0C58077EB64}">
      <dgm:prSet/>
      <dgm:spPr/>
      <dgm:t>
        <a:bodyPr/>
        <a:lstStyle/>
        <a:p>
          <a:endParaRPr lang="ru-RU"/>
        </a:p>
      </dgm:t>
    </dgm:pt>
    <dgm:pt modelId="{99C18BDF-E4DA-496F-A033-DEB5F6678683}" type="sibTrans" cxnId="{47ECE4A6-F31F-4E5B-9030-F0C58077EB64}">
      <dgm:prSet/>
      <dgm:spPr/>
      <dgm:t>
        <a:bodyPr/>
        <a:lstStyle/>
        <a:p>
          <a:endParaRPr lang="ru-RU"/>
        </a:p>
      </dgm:t>
    </dgm:pt>
    <dgm:pt modelId="{DD64DFB8-375F-4B52-8B58-3995EEC4756C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Машинно-залежні</a:t>
          </a:r>
          <a:r>
            <a:rPr lang="uk-UA" sz="2400" i="0" dirty="0" smtClean="0">
              <a:solidFill>
                <a:schemeClr val="tx1"/>
              </a:solidFill>
            </a:rPr>
            <a:t> (низького рівня)</a:t>
          </a:r>
          <a:endParaRPr lang="ru-RU" sz="2400" i="0" dirty="0">
            <a:solidFill>
              <a:schemeClr val="tx1"/>
            </a:solidFill>
          </a:endParaRPr>
        </a:p>
      </dgm:t>
    </dgm:pt>
    <dgm:pt modelId="{E922BD78-5C92-4BF0-94C7-4DEE5C91868E}" type="parTrans" cxnId="{3E32C376-830B-4961-A5FF-0008C1471684}">
      <dgm:prSet/>
      <dgm:spPr/>
      <dgm:t>
        <a:bodyPr/>
        <a:lstStyle/>
        <a:p>
          <a:endParaRPr lang="ru-RU"/>
        </a:p>
      </dgm:t>
    </dgm:pt>
    <dgm:pt modelId="{88A25359-D282-4105-A6DB-E4095D40C41D}" type="sibTrans" cxnId="{3E32C376-830B-4961-A5FF-0008C1471684}">
      <dgm:prSet/>
      <dgm:spPr/>
      <dgm:t>
        <a:bodyPr/>
        <a:lstStyle/>
        <a:p>
          <a:endParaRPr lang="ru-RU"/>
        </a:p>
      </dgm:t>
    </dgm:pt>
    <dgm:pt modelId="{357F86B5-2D40-4D9C-A09D-D3B0A300AE85}">
      <dgm:prSet phldrT="[Текст]" custT="1"/>
      <dgm:spPr/>
      <dgm:t>
        <a:bodyPr/>
        <a:lstStyle/>
        <a:p>
          <a:endParaRPr lang="uk-UA" sz="2400" b="1" i="0" dirty="0" smtClean="0">
            <a:solidFill>
              <a:schemeClr val="tx1"/>
            </a:solidFill>
          </a:endParaRPr>
        </a:p>
        <a:p>
          <a:r>
            <a:rPr lang="uk-UA" sz="2400" b="1" i="0" dirty="0" smtClean="0">
              <a:solidFill>
                <a:schemeClr val="tx1"/>
              </a:solidFill>
            </a:rPr>
            <a:t>Машинні </a:t>
          </a:r>
          <a:r>
            <a:rPr lang="uk-UA" sz="2400" i="0" dirty="0" smtClean="0">
              <a:solidFill>
                <a:schemeClr val="tx1"/>
              </a:solidFill>
            </a:rPr>
            <a:t>– набір команд, які виконуються безпосередньо центральним процесором</a:t>
          </a:r>
        </a:p>
        <a:p>
          <a:endParaRPr lang="ru-RU" sz="2400" i="0" dirty="0">
            <a:solidFill>
              <a:schemeClr val="tx1"/>
            </a:solidFill>
          </a:endParaRPr>
        </a:p>
      </dgm:t>
    </dgm:pt>
    <dgm:pt modelId="{8131A99D-D22B-4BA2-AAC3-A8D1BA848D40}" type="parTrans" cxnId="{C72C875C-5E61-4C74-85B9-4A42AC128509}">
      <dgm:prSet/>
      <dgm:spPr/>
      <dgm:t>
        <a:bodyPr/>
        <a:lstStyle/>
        <a:p>
          <a:endParaRPr lang="ru-RU"/>
        </a:p>
      </dgm:t>
    </dgm:pt>
    <dgm:pt modelId="{6CF1BF7A-8D4A-4D3C-8793-B0AE5F8CDCE3}" type="sibTrans" cxnId="{C72C875C-5E61-4C74-85B9-4A42AC128509}">
      <dgm:prSet/>
      <dgm:spPr/>
      <dgm:t>
        <a:bodyPr/>
        <a:lstStyle/>
        <a:p>
          <a:endParaRPr lang="ru-RU"/>
        </a:p>
      </dgm:t>
    </dgm:pt>
    <dgm:pt modelId="{1E1F3849-40C4-490C-8E96-9EA719BA5BB8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Машинно-незалежні</a:t>
          </a:r>
          <a:r>
            <a:rPr lang="uk-UA" sz="2400" i="0" dirty="0" smtClean="0">
              <a:solidFill>
                <a:schemeClr val="tx1"/>
              </a:solidFill>
            </a:rPr>
            <a:t> (високого рівня)</a:t>
          </a:r>
          <a:endParaRPr lang="ru-RU" sz="2400" i="0" dirty="0">
            <a:solidFill>
              <a:schemeClr val="tx1"/>
            </a:solidFill>
          </a:endParaRPr>
        </a:p>
      </dgm:t>
    </dgm:pt>
    <dgm:pt modelId="{79F7C7C3-3120-465B-ABBC-BD7451A90D42}" type="parTrans" cxnId="{D1B4F5B4-4525-4453-8E4A-343F4FFD0BA5}">
      <dgm:prSet/>
      <dgm:spPr/>
      <dgm:t>
        <a:bodyPr/>
        <a:lstStyle/>
        <a:p>
          <a:endParaRPr lang="ru-RU"/>
        </a:p>
      </dgm:t>
    </dgm:pt>
    <dgm:pt modelId="{C81F7DA6-422E-4542-859D-C0F6A39B8C8F}" type="sibTrans" cxnId="{D1B4F5B4-4525-4453-8E4A-343F4FFD0BA5}">
      <dgm:prSet/>
      <dgm:spPr/>
      <dgm:t>
        <a:bodyPr/>
        <a:lstStyle/>
        <a:p>
          <a:endParaRPr lang="ru-RU"/>
        </a:p>
      </dgm:t>
    </dgm:pt>
    <dgm:pt modelId="{01F50B9E-19C7-4E88-9448-F831C8FE9B52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Універсальні мови </a:t>
          </a:r>
          <a:r>
            <a:rPr lang="uk-UA" sz="2400" i="0" dirty="0" smtClean="0">
              <a:solidFill>
                <a:schemeClr val="tx1"/>
              </a:solidFill>
            </a:rPr>
            <a:t>(для </a:t>
          </a:r>
          <a:r>
            <a:rPr lang="uk-UA" sz="2400" i="0" dirty="0" err="1" smtClean="0">
              <a:solidFill>
                <a:schemeClr val="tx1"/>
              </a:solidFill>
            </a:rPr>
            <a:t>розв</a:t>
          </a:r>
          <a:r>
            <a:rPr lang="en-US" sz="2400" i="0" dirty="0" smtClean="0">
              <a:solidFill>
                <a:schemeClr val="tx1"/>
              </a:solidFill>
            </a:rPr>
            <a:t>’</a:t>
          </a:r>
          <a:r>
            <a:rPr lang="uk-UA" sz="2400" i="0" dirty="0" err="1" smtClean="0">
              <a:solidFill>
                <a:schemeClr val="tx1"/>
              </a:solidFill>
            </a:rPr>
            <a:t>язування</a:t>
          </a:r>
          <a:r>
            <a:rPr lang="uk-UA" sz="2400" i="0" dirty="0" smtClean="0">
              <a:solidFill>
                <a:schemeClr val="tx1"/>
              </a:solidFill>
            </a:rPr>
            <a:t> </a:t>
          </a:r>
          <a:r>
            <a:rPr lang="uk-UA" sz="2400" i="0" dirty="0" err="1" smtClean="0">
              <a:solidFill>
                <a:schemeClr val="tx1"/>
              </a:solidFill>
            </a:rPr>
            <a:t>різнихзавдань</a:t>
          </a:r>
          <a:r>
            <a:rPr lang="uk-UA" sz="2400" i="0" dirty="0" smtClean="0">
              <a:solidFill>
                <a:schemeClr val="tx1"/>
              </a:solidFill>
            </a:rPr>
            <a:t>)</a:t>
          </a:r>
          <a:endParaRPr lang="ru-RU" sz="2400" i="0" dirty="0">
            <a:solidFill>
              <a:schemeClr val="tx1"/>
            </a:solidFill>
          </a:endParaRPr>
        </a:p>
      </dgm:t>
    </dgm:pt>
    <dgm:pt modelId="{BF3551F3-F935-4747-8D8D-92EEB35BA132}" type="parTrans" cxnId="{21F7C3DD-7295-469D-A331-C2785616D280}">
      <dgm:prSet/>
      <dgm:spPr/>
      <dgm:t>
        <a:bodyPr/>
        <a:lstStyle/>
        <a:p>
          <a:endParaRPr lang="ru-RU"/>
        </a:p>
      </dgm:t>
    </dgm:pt>
    <dgm:pt modelId="{9A512A55-C209-4826-95CC-8F8D8BF72B27}" type="sibTrans" cxnId="{21F7C3DD-7295-469D-A331-C2785616D280}">
      <dgm:prSet/>
      <dgm:spPr/>
      <dgm:t>
        <a:bodyPr/>
        <a:lstStyle/>
        <a:p>
          <a:endParaRPr lang="ru-RU"/>
        </a:p>
      </dgm:t>
    </dgm:pt>
    <dgm:pt modelId="{13A89472-EE8A-440D-9647-F1E80D74465C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Асемблер</a:t>
          </a:r>
          <a:r>
            <a:rPr lang="uk-UA" sz="2400" i="0" dirty="0" smtClean="0">
              <a:solidFill>
                <a:schemeClr val="tx1"/>
              </a:solidFill>
            </a:rPr>
            <a:t>. Використовуються символьні позначення, які легше зрозуміти й </a:t>
          </a:r>
          <a:r>
            <a:rPr lang="uk-UA" sz="2400" i="0" dirty="0" err="1" smtClean="0">
              <a:solidFill>
                <a:schemeClr val="tx1"/>
              </a:solidFill>
            </a:rPr>
            <a:t>запам</a:t>
          </a:r>
          <a:r>
            <a:rPr lang="en-US" sz="2400" i="0" dirty="0" smtClean="0">
              <a:solidFill>
                <a:schemeClr val="tx1"/>
              </a:solidFill>
            </a:rPr>
            <a:t>’</a:t>
          </a:r>
          <a:r>
            <a:rPr lang="uk-UA" sz="2400" i="0" dirty="0" err="1" smtClean="0">
              <a:solidFill>
                <a:schemeClr val="tx1"/>
              </a:solidFill>
            </a:rPr>
            <a:t>ятати</a:t>
          </a:r>
          <a:endParaRPr lang="ru-RU" sz="2400" i="0" dirty="0">
            <a:solidFill>
              <a:schemeClr val="tx1"/>
            </a:solidFill>
          </a:endParaRPr>
        </a:p>
      </dgm:t>
    </dgm:pt>
    <dgm:pt modelId="{4EAE4E16-60C0-4F48-801F-627A644AAB21}" type="parTrans" cxnId="{432A693E-0108-4306-A4DE-F77F7AD7DE38}">
      <dgm:prSet/>
      <dgm:spPr/>
      <dgm:t>
        <a:bodyPr/>
        <a:lstStyle/>
        <a:p>
          <a:endParaRPr lang="ru-RU"/>
        </a:p>
      </dgm:t>
    </dgm:pt>
    <dgm:pt modelId="{20FE1866-774D-4749-9CF3-DA30870E582B}" type="sibTrans" cxnId="{432A693E-0108-4306-A4DE-F77F7AD7DE38}">
      <dgm:prSet/>
      <dgm:spPr/>
      <dgm:t>
        <a:bodyPr/>
        <a:lstStyle/>
        <a:p>
          <a:endParaRPr lang="ru-RU"/>
        </a:p>
      </dgm:t>
    </dgm:pt>
    <dgm:pt modelId="{7DC23539-F9CD-41F7-90AF-4367DB880A97}">
      <dgm:prSet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</a:rPr>
            <a:t>Спеціалізовані </a:t>
          </a:r>
          <a:r>
            <a:rPr lang="uk-UA" sz="2400" b="0" i="0" dirty="0" smtClean="0">
              <a:solidFill>
                <a:schemeClr val="tx1"/>
              </a:solidFill>
            </a:rPr>
            <a:t>мо</a:t>
          </a:r>
          <a:r>
            <a:rPr lang="uk-UA" sz="2400" i="0" dirty="0" smtClean="0">
              <a:solidFill>
                <a:schemeClr val="tx1"/>
              </a:solidFill>
            </a:rPr>
            <a:t>ви (для вирішення завдань одного або кількох видів)</a:t>
          </a:r>
          <a:endParaRPr lang="ru-RU" sz="2400" i="0" dirty="0">
            <a:solidFill>
              <a:schemeClr val="tx1"/>
            </a:solidFill>
          </a:endParaRPr>
        </a:p>
      </dgm:t>
    </dgm:pt>
    <dgm:pt modelId="{BF6CB200-F4A2-48B1-868F-C3F2D9A620F5}" type="parTrans" cxnId="{65A528D4-7F9F-41B0-A20D-1F583B915BDD}">
      <dgm:prSet/>
      <dgm:spPr/>
      <dgm:t>
        <a:bodyPr/>
        <a:lstStyle/>
        <a:p>
          <a:endParaRPr lang="ru-RU"/>
        </a:p>
      </dgm:t>
    </dgm:pt>
    <dgm:pt modelId="{D62D701B-7BEA-4ECE-8857-446147159F0B}" type="sibTrans" cxnId="{65A528D4-7F9F-41B0-A20D-1F583B915BDD}">
      <dgm:prSet/>
      <dgm:spPr/>
      <dgm:t>
        <a:bodyPr/>
        <a:lstStyle/>
        <a:p>
          <a:endParaRPr lang="ru-RU"/>
        </a:p>
      </dgm:t>
    </dgm:pt>
    <dgm:pt modelId="{7BBE1017-27A0-46BF-AC0A-022A31EF9BE2}">
      <dgm:prSet custT="1"/>
      <dgm:spPr/>
      <dgm:t>
        <a:bodyPr/>
        <a:lstStyle/>
        <a:p>
          <a:r>
            <a:rPr lang="en-US" sz="1800" dirty="0" smtClean="0"/>
            <a:t>C++, C#, Pascal, Java, C, Python</a:t>
          </a:r>
          <a:endParaRPr lang="ru-RU" sz="1800" dirty="0"/>
        </a:p>
      </dgm:t>
    </dgm:pt>
    <dgm:pt modelId="{996A4B06-3E3C-4ED3-BE2D-87636D05790C}" type="parTrans" cxnId="{80D7C4CE-E7D5-4E2C-B623-F02B08C0AAFA}">
      <dgm:prSet/>
      <dgm:spPr/>
      <dgm:t>
        <a:bodyPr/>
        <a:lstStyle/>
        <a:p>
          <a:endParaRPr lang="ru-RU"/>
        </a:p>
      </dgm:t>
    </dgm:pt>
    <dgm:pt modelId="{0F212117-B7DD-419C-BF3D-BA238F1B1B22}" type="sibTrans" cxnId="{80D7C4CE-E7D5-4E2C-B623-F02B08C0AAFA}">
      <dgm:prSet/>
      <dgm:spPr/>
      <dgm:t>
        <a:bodyPr/>
        <a:lstStyle/>
        <a:p>
          <a:endParaRPr lang="ru-RU"/>
        </a:p>
      </dgm:t>
    </dgm:pt>
    <dgm:pt modelId="{5B888BEF-D2C0-4057-BE4A-EE762109FCE2}">
      <dgm:prSet custT="1"/>
      <dgm:spPr/>
      <dgm:t>
        <a:bodyPr/>
        <a:lstStyle/>
        <a:p>
          <a:r>
            <a:rPr lang="en-US" sz="1600" dirty="0" smtClean="0"/>
            <a:t>PHP, JavaScript, Perl</a:t>
          </a:r>
          <a:endParaRPr lang="ru-RU" sz="1600" dirty="0"/>
        </a:p>
      </dgm:t>
    </dgm:pt>
    <dgm:pt modelId="{8C2FB904-BF3E-418A-9624-87E13E4C4679}" type="parTrans" cxnId="{10080A6E-4519-4E4C-A881-03AE70FF8F08}">
      <dgm:prSet/>
      <dgm:spPr/>
    </dgm:pt>
    <dgm:pt modelId="{2CCCEA24-C994-4BA4-942E-DCA9530258D3}" type="sibTrans" cxnId="{10080A6E-4519-4E4C-A881-03AE70FF8F08}">
      <dgm:prSet/>
      <dgm:spPr/>
    </dgm:pt>
    <dgm:pt modelId="{1682E66B-AEA5-4610-A301-68C69B7F24E3}" type="pres">
      <dgm:prSet presAssocID="{BC249BAE-EA35-4782-9271-F9C1FBED35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8A16ED-6C17-40C2-8662-BBBC028240C8}" type="pres">
      <dgm:prSet presAssocID="{BC249BAE-EA35-4782-9271-F9C1FBED35F0}" presName="hierFlow" presStyleCnt="0"/>
      <dgm:spPr/>
    </dgm:pt>
    <dgm:pt modelId="{97D08DF7-6D5F-407B-AD53-8C2248DA5006}" type="pres">
      <dgm:prSet presAssocID="{BC249BAE-EA35-4782-9271-F9C1FBED35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F518C1-B0C8-4826-8D4D-B2A0A6C0A523}" type="pres">
      <dgm:prSet presAssocID="{0CB9B44A-F5AB-4CAB-BADF-E190043755D9}" presName="Name14" presStyleCnt="0"/>
      <dgm:spPr/>
    </dgm:pt>
    <dgm:pt modelId="{A427A657-728C-417F-AA79-E55C7AF6E17B}" type="pres">
      <dgm:prSet presAssocID="{0CB9B44A-F5AB-4CAB-BADF-E190043755D9}" presName="level1Shape" presStyleLbl="node0" presStyleIdx="0" presStyleCnt="1" custScaleX="526715" custScaleY="3544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A95ACD0-C11D-422A-AC19-A01D7C22F427}" type="pres">
      <dgm:prSet presAssocID="{0CB9B44A-F5AB-4CAB-BADF-E190043755D9}" presName="hierChild2" presStyleCnt="0"/>
      <dgm:spPr/>
    </dgm:pt>
    <dgm:pt modelId="{E1E93170-79E5-4B0D-9760-90DA0158959C}" type="pres">
      <dgm:prSet presAssocID="{E922BD78-5C92-4BF0-94C7-4DEE5C91868E}" presName="Name19" presStyleLbl="parChTrans1D2" presStyleIdx="0" presStyleCnt="2"/>
      <dgm:spPr/>
      <dgm:t>
        <a:bodyPr/>
        <a:lstStyle/>
        <a:p>
          <a:endParaRPr lang="uk-UA"/>
        </a:p>
      </dgm:t>
    </dgm:pt>
    <dgm:pt modelId="{D25FA0FB-D97B-46DF-A5FB-0A6E4047309B}" type="pres">
      <dgm:prSet presAssocID="{DD64DFB8-375F-4B52-8B58-3995EEC4756C}" presName="Name21" presStyleCnt="0"/>
      <dgm:spPr/>
    </dgm:pt>
    <dgm:pt modelId="{99DAD4C3-440E-4271-AF23-65109951BD21}" type="pres">
      <dgm:prSet presAssocID="{DD64DFB8-375F-4B52-8B58-3995EEC4756C}" presName="level2Shape" presStyleLbl="node2" presStyleIdx="0" presStyleCnt="2" custScaleX="462420" custScaleY="195047"/>
      <dgm:spPr/>
      <dgm:t>
        <a:bodyPr/>
        <a:lstStyle/>
        <a:p>
          <a:endParaRPr lang="uk-UA"/>
        </a:p>
      </dgm:t>
    </dgm:pt>
    <dgm:pt modelId="{7E9F1C65-1AF7-495E-81F8-258D87805572}" type="pres">
      <dgm:prSet presAssocID="{DD64DFB8-375F-4B52-8B58-3995EEC4756C}" presName="hierChild3" presStyleCnt="0"/>
      <dgm:spPr/>
    </dgm:pt>
    <dgm:pt modelId="{64A4C259-3190-497C-A6DD-09F07E9FE54C}" type="pres">
      <dgm:prSet presAssocID="{8131A99D-D22B-4BA2-AAC3-A8D1BA848D40}" presName="Name19" presStyleLbl="parChTrans1D3" presStyleIdx="0" presStyleCnt="4"/>
      <dgm:spPr/>
      <dgm:t>
        <a:bodyPr/>
        <a:lstStyle/>
        <a:p>
          <a:endParaRPr lang="uk-UA"/>
        </a:p>
      </dgm:t>
    </dgm:pt>
    <dgm:pt modelId="{22D4BCBC-C478-4384-A4D6-65965579DD3E}" type="pres">
      <dgm:prSet presAssocID="{357F86B5-2D40-4D9C-A09D-D3B0A300AE85}" presName="Name21" presStyleCnt="0"/>
      <dgm:spPr/>
    </dgm:pt>
    <dgm:pt modelId="{1B8BC97C-922A-4E71-A8C3-2296250820C7}" type="pres">
      <dgm:prSet presAssocID="{357F86B5-2D40-4D9C-A09D-D3B0A300AE85}" presName="level2Shape" presStyleLbl="node3" presStyleIdx="0" presStyleCnt="4" custScaleX="394212" custScaleY="677574"/>
      <dgm:spPr/>
      <dgm:t>
        <a:bodyPr/>
        <a:lstStyle/>
        <a:p>
          <a:endParaRPr lang="ru-RU"/>
        </a:p>
      </dgm:t>
    </dgm:pt>
    <dgm:pt modelId="{377C7012-DD06-442A-A5FC-536B239A2828}" type="pres">
      <dgm:prSet presAssocID="{357F86B5-2D40-4D9C-A09D-D3B0A300AE85}" presName="hierChild3" presStyleCnt="0"/>
      <dgm:spPr/>
    </dgm:pt>
    <dgm:pt modelId="{A87D2CBA-1D8C-48A6-95CA-C83D7D4DD72A}" type="pres">
      <dgm:prSet presAssocID="{4EAE4E16-60C0-4F48-801F-627A644AAB21}" presName="Name19" presStyleLbl="parChTrans1D3" presStyleIdx="1" presStyleCnt="4"/>
      <dgm:spPr/>
      <dgm:t>
        <a:bodyPr/>
        <a:lstStyle/>
        <a:p>
          <a:endParaRPr lang="uk-UA"/>
        </a:p>
      </dgm:t>
    </dgm:pt>
    <dgm:pt modelId="{E8BA17CD-A403-46FD-ADF2-76C7ADE85592}" type="pres">
      <dgm:prSet presAssocID="{13A89472-EE8A-440D-9647-F1E80D74465C}" presName="Name21" presStyleCnt="0"/>
      <dgm:spPr/>
    </dgm:pt>
    <dgm:pt modelId="{7AC10665-F7C0-4D7E-ADBB-80D97B9E3A13}" type="pres">
      <dgm:prSet presAssocID="{13A89472-EE8A-440D-9647-F1E80D74465C}" presName="level2Shape" presStyleLbl="node3" presStyleIdx="1" presStyleCnt="4" custScaleX="448560" custScaleY="541882"/>
      <dgm:spPr/>
      <dgm:t>
        <a:bodyPr/>
        <a:lstStyle/>
        <a:p>
          <a:endParaRPr lang="ru-RU"/>
        </a:p>
      </dgm:t>
    </dgm:pt>
    <dgm:pt modelId="{41D1DE19-002C-46F6-A093-CA0A890EEC6B}" type="pres">
      <dgm:prSet presAssocID="{13A89472-EE8A-440D-9647-F1E80D74465C}" presName="hierChild3" presStyleCnt="0"/>
      <dgm:spPr/>
    </dgm:pt>
    <dgm:pt modelId="{B3DB0280-FB49-436F-9C2E-5545EB6C0147}" type="pres">
      <dgm:prSet presAssocID="{79F7C7C3-3120-465B-ABBC-BD7451A90D42}" presName="Name19" presStyleLbl="parChTrans1D2" presStyleIdx="1" presStyleCnt="2"/>
      <dgm:spPr/>
      <dgm:t>
        <a:bodyPr/>
        <a:lstStyle/>
        <a:p>
          <a:endParaRPr lang="uk-UA"/>
        </a:p>
      </dgm:t>
    </dgm:pt>
    <dgm:pt modelId="{6921E728-9EE5-4892-A676-1B980F8C99D0}" type="pres">
      <dgm:prSet presAssocID="{1E1F3849-40C4-490C-8E96-9EA719BA5BB8}" presName="Name21" presStyleCnt="0"/>
      <dgm:spPr/>
    </dgm:pt>
    <dgm:pt modelId="{5CD81490-B78A-4036-8E9E-91943A0E3FD3}" type="pres">
      <dgm:prSet presAssocID="{1E1F3849-40C4-490C-8E96-9EA719BA5BB8}" presName="level2Shape" presStyleLbl="node2" presStyleIdx="1" presStyleCnt="2" custScaleX="551841" custScaleY="194520"/>
      <dgm:spPr/>
      <dgm:t>
        <a:bodyPr/>
        <a:lstStyle/>
        <a:p>
          <a:endParaRPr lang="uk-UA"/>
        </a:p>
      </dgm:t>
    </dgm:pt>
    <dgm:pt modelId="{679B1017-2520-4905-8740-4C62548A5BAA}" type="pres">
      <dgm:prSet presAssocID="{1E1F3849-40C4-490C-8E96-9EA719BA5BB8}" presName="hierChild3" presStyleCnt="0"/>
      <dgm:spPr/>
    </dgm:pt>
    <dgm:pt modelId="{FB0C7611-2C6B-456D-A4D6-28152BD21678}" type="pres">
      <dgm:prSet presAssocID="{BF3551F3-F935-4747-8D8D-92EEB35BA132}" presName="Name19" presStyleLbl="parChTrans1D3" presStyleIdx="2" presStyleCnt="4"/>
      <dgm:spPr/>
      <dgm:t>
        <a:bodyPr/>
        <a:lstStyle/>
        <a:p>
          <a:endParaRPr lang="uk-UA"/>
        </a:p>
      </dgm:t>
    </dgm:pt>
    <dgm:pt modelId="{367773F6-9415-4C25-97B2-BCF064003044}" type="pres">
      <dgm:prSet presAssocID="{01F50B9E-19C7-4E88-9448-F831C8FE9B52}" presName="Name21" presStyleCnt="0"/>
      <dgm:spPr/>
    </dgm:pt>
    <dgm:pt modelId="{13F5755A-00D7-4242-B9D1-6217151BF363}" type="pres">
      <dgm:prSet presAssocID="{01F50B9E-19C7-4E88-9448-F831C8FE9B52}" presName="level2Shape" presStyleLbl="node3" presStyleIdx="2" presStyleCnt="4" custScaleX="387239" custScaleY="490250"/>
      <dgm:spPr/>
      <dgm:t>
        <a:bodyPr/>
        <a:lstStyle/>
        <a:p>
          <a:endParaRPr lang="uk-UA"/>
        </a:p>
      </dgm:t>
    </dgm:pt>
    <dgm:pt modelId="{057B827C-8CE8-4ED5-87AB-D1D7B6E05BB7}" type="pres">
      <dgm:prSet presAssocID="{01F50B9E-19C7-4E88-9448-F831C8FE9B52}" presName="hierChild3" presStyleCnt="0"/>
      <dgm:spPr/>
    </dgm:pt>
    <dgm:pt modelId="{252725E8-8DC4-4EEA-A26D-BC90AC575F0E}" type="pres">
      <dgm:prSet presAssocID="{996A4B06-3E3C-4ED3-BE2D-87636D05790C}" presName="Name19" presStyleLbl="parChTrans1D4" presStyleIdx="0" presStyleCnt="2"/>
      <dgm:spPr/>
      <dgm:t>
        <a:bodyPr/>
        <a:lstStyle/>
        <a:p>
          <a:endParaRPr lang="uk-UA"/>
        </a:p>
      </dgm:t>
    </dgm:pt>
    <dgm:pt modelId="{342E35D6-51D3-4CEA-B027-1B9C0FC2EAB6}" type="pres">
      <dgm:prSet presAssocID="{7BBE1017-27A0-46BF-AC0A-022A31EF9BE2}" presName="Name21" presStyleCnt="0"/>
      <dgm:spPr/>
    </dgm:pt>
    <dgm:pt modelId="{AAA969DF-D167-4ACA-A26E-BDDC0EA68EFD}" type="pres">
      <dgm:prSet presAssocID="{7BBE1017-27A0-46BF-AC0A-022A31EF9BE2}" presName="level2Shape" presStyleLbl="node4" presStyleIdx="0" presStyleCnt="2" custScaleX="243138" custScaleY="195702"/>
      <dgm:spPr/>
      <dgm:t>
        <a:bodyPr/>
        <a:lstStyle/>
        <a:p>
          <a:endParaRPr lang="ru-RU"/>
        </a:p>
      </dgm:t>
    </dgm:pt>
    <dgm:pt modelId="{D4E31409-958C-4390-AE6E-10CA32215A34}" type="pres">
      <dgm:prSet presAssocID="{7BBE1017-27A0-46BF-AC0A-022A31EF9BE2}" presName="hierChild3" presStyleCnt="0"/>
      <dgm:spPr/>
    </dgm:pt>
    <dgm:pt modelId="{46C12C91-809D-4D66-9016-26D47DE133F0}" type="pres">
      <dgm:prSet presAssocID="{BF6CB200-F4A2-48B1-868F-C3F2D9A620F5}" presName="Name19" presStyleLbl="parChTrans1D3" presStyleIdx="3" presStyleCnt="4"/>
      <dgm:spPr/>
      <dgm:t>
        <a:bodyPr/>
        <a:lstStyle/>
        <a:p>
          <a:endParaRPr lang="uk-UA"/>
        </a:p>
      </dgm:t>
    </dgm:pt>
    <dgm:pt modelId="{27415E87-8423-4764-9931-80168F65A9A0}" type="pres">
      <dgm:prSet presAssocID="{7DC23539-F9CD-41F7-90AF-4367DB880A97}" presName="Name21" presStyleCnt="0"/>
      <dgm:spPr/>
    </dgm:pt>
    <dgm:pt modelId="{396322C1-10CB-4B7C-AE5C-ECC43FC5F0DE}" type="pres">
      <dgm:prSet presAssocID="{7DC23539-F9CD-41F7-90AF-4367DB880A97}" presName="level2Shape" presStyleLbl="node3" presStyleIdx="3" presStyleCnt="4" custScaleX="458671" custScaleY="521070"/>
      <dgm:spPr/>
      <dgm:t>
        <a:bodyPr/>
        <a:lstStyle/>
        <a:p>
          <a:endParaRPr lang="uk-UA"/>
        </a:p>
      </dgm:t>
    </dgm:pt>
    <dgm:pt modelId="{D2512946-9B6F-4589-A7BD-D5CE062B834F}" type="pres">
      <dgm:prSet presAssocID="{7DC23539-F9CD-41F7-90AF-4367DB880A97}" presName="hierChild3" presStyleCnt="0"/>
      <dgm:spPr/>
    </dgm:pt>
    <dgm:pt modelId="{272B536F-C1EC-4F83-B0AB-9CBD44DCBA8C}" type="pres">
      <dgm:prSet presAssocID="{8C2FB904-BF3E-418A-9624-87E13E4C4679}" presName="Name19" presStyleLbl="parChTrans1D4" presStyleIdx="1" presStyleCnt="2"/>
      <dgm:spPr/>
    </dgm:pt>
    <dgm:pt modelId="{32AE460D-2A7C-4C2F-92EB-91487F430FED}" type="pres">
      <dgm:prSet presAssocID="{5B888BEF-D2C0-4057-BE4A-EE762109FCE2}" presName="Name21" presStyleCnt="0"/>
      <dgm:spPr/>
    </dgm:pt>
    <dgm:pt modelId="{4AA2CD90-DA75-465D-89D4-7FA31F1B4A25}" type="pres">
      <dgm:prSet presAssocID="{5B888BEF-D2C0-4057-BE4A-EE762109FCE2}" presName="level2Shape" presStyleLbl="node4" presStyleIdx="1" presStyleCnt="2" custScaleX="264662" custScaleY="141983"/>
      <dgm:spPr/>
      <dgm:t>
        <a:bodyPr/>
        <a:lstStyle/>
        <a:p>
          <a:endParaRPr lang="uk-UA"/>
        </a:p>
      </dgm:t>
    </dgm:pt>
    <dgm:pt modelId="{EAC4BB17-49F2-43CF-835E-9B21892587B3}" type="pres">
      <dgm:prSet presAssocID="{5B888BEF-D2C0-4057-BE4A-EE762109FCE2}" presName="hierChild3" presStyleCnt="0"/>
      <dgm:spPr/>
    </dgm:pt>
    <dgm:pt modelId="{2ADDA934-FD65-40D3-8F36-1F6AA79E987C}" type="pres">
      <dgm:prSet presAssocID="{BC249BAE-EA35-4782-9271-F9C1FBED35F0}" presName="bgShapesFlow" presStyleCnt="0"/>
      <dgm:spPr/>
    </dgm:pt>
  </dgm:ptLst>
  <dgm:cxnLst>
    <dgm:cxn modelId="{E86AD929-745E-40FE-822E-4B8ACB7F0FA0}" type="presOf" srcId="{01F50B9E-19C7-4E88-9448-F831C8FE9B52}" destId="{13F5755A-00D7-4242-B9D1-6217151BF363}" srcOrd="0" destOrd="0" presId="urn:microsoft.com/office/officeart/2005/8/layout/hierarchy6"/>
    <dgm:cxn modelId="{854307EA-9CBE-4AC3-9AAE-BCD2573CC824}" type="presOf" srcId="{8C2FB904-BF3E-418A-9624-87E13E4C4679}" destId="{272B536F-C1EC-4F83-B0AB-9CBD44DCBA8C}" srcOrd="0" destOrd="0" presId="urn:microsoft.com/office/officeart/2005/8/layout/hierarchy6"/>
    <dgm:cxn modelId="{10080A6E-4519-4E4C-A881-03AE70FF8F08}" srcId="{7DC23539-F9CD-41F7-90AF-4367DB880A97}" destId="{5B888BEF-D2C0-4057-BE4A-EE762109FCE2}" srcOrd="0" destOrd="0" parTransId="{8C2FB904-BF3E-418A-9624-87E13E4C4679}" sibTransId="{2CCCEA24-C994-4BA4-942E-DCA9530258D3}"/>
    <dgm:cxn modelId="{3F03E76D-21DA-4798-8E36-DF711A453EB2}" type="presOf" srcId="{357F86B5-2D40-4D9C-A09D-D3B0A300AE85}" destId="{1B8BC97C-922A-4E71-A8C3-2296250820C7}" srcOrd="0" destOrd="0" presId="urn:microsoft.com/office/officeart/2005/8/layout/hierarchy6"/>
    <dgm:cxn modelId="{85F39353-A45F-4119-A112-F93954A28514}" type="presOf" srcId="{0CB9B44A-F5AB-4CAB-BADF-E190043755D9}" destId="{A427A657-728C-417F-AA79-E55C7AF6E17B}" srcOrd="0" destOrd="0" presId="urn:microsoft.com/office/officeart/2005/8/layout/hierarchy6"/>
    <dgm:cxn modelId="{E4FA66B7-2B8E-47D7-8452-52C371692987}" type="presOf" srcId="{996A4B06-3E3C-4ED3-BE2D-87636D05790C}" destId="{252725E8-8DC4-4EEA-A26D-BC90AC575F0E}" srcOrd="0" destOrd="0" presId="urn:microsoft.com/office/officeart/2005/8/layout/hierarchy6"/>
    <dgm:cxn modelId="{E1E6B972-CDA2-45FE-B129-D9B6CB1BDBA9}" type="presOf" srcId="{4EAE4E16-60C0-4F48-801F-627A644AAB21}" destId="{A87D2CBA-1D8C-48A6-95CA-C83D7D4DD72A}" srcOrd="0" destOrd="0" presId="urn:microsoft.com/office/officeart/2005/8/layout/hierarchy6"/>
    <dgm:cxn modelId="{8FFF816C-083A-4A72-A762-450133B09A6C}" type="presOf" srcId="{8131A99D-D22B-4BA2-AAC3-A8D1BA848D40}" destId="{64A4C259-3190-497C-A6DD-09F07E9FE54C}" srcOrd="0" destOrd="0" presId="urn:microsoft.com/office/officeart/2005/8/layout/hierarchy6"/>
    <dgm:cxn modelId="{D1B4F5B4-4525-4453-8E4A-343F4FFD0BA5}" srcId="{0CB9B44A-F5AB-4CAB-BADF-E190043755D9}" destId="{1E1F3849-40C4-490C-8E96-9EA719BA5BB8}" srcOrd="1" destOrd="0" parTransId="{79F7C7C3-3120-465B-ABBC-BD7451A90D42}" sibTransId="{C81F7DA6-422E-4542-859D-C0F6A39B8C8F}"/>
    <dgm:cxn modelId="{80D7C4CE-E7D5-4E2C-B623-F02B08C0AAFA}" srcId="{01F50B9E-19C7-4E88-9448-F831C8FE9B52}" destId="{7BBE1017-27A0-46BF-AC0A-022A31EF9BE2}" srcOrd="0" destOrd="0" parTransId="{996A4B06-3E3C-4ED3-BE2D-87636D05790C}" sibTransId="{0F212117-B7DD-419C-BF3D-BA238F1B1B22}"/>
    <dgm:cxn modelId="{47ECE4A6-F31F-4E5B-9030-F0C58077EB64}" srcId="{BC249BAE-EA35-4782-9271-F9C1FBED35F0}" destId="{0CB9B44A-F5AB-4CAB-BADF-E190043755D9}" srcOrd="0" destOrd="0" parTransId="{638C99AA-DFE4-456A-BF81-57634595B9E9}" sibTransId="{99C18BDF-E4DA-496F-A033-DEB5F6678683}"/>
    <dgm:cxn modelId="{5C51C338-7CF6-4665-9A52-A9196E0F2884}" type="presOf" srcId="{7DC23539-F9CD-41F7-90AF-4367DB880A97}" destId="{396322C1-10CB-4B7C-AE5C-ECC43FC5F0DE}" srcOrd="0" destOrd="0" presId="urn:microsoft.com/office/officeart/2005/8/layout/hierarchy6"/>
    <dgm:cxn modelId="{983A6578-7484-45C5-BB41-6E2C825CD887}" type="presOf" srcId="{DD64DFB8-375F-4B52-8B58-3995EEC4756C}" destId="{99DAD4C3-440E-4271-AF23-65109951BD21}" srcOrd="0" destOrd="0" presId="urn:microsoft.com/office/officeart/2005/8/layout/hierarchy6"/>
    <dgm:cxn modelId="{C72C875C-5E61-4C74-85B9-4A42AC128509}" srcId="{DD64DFB8-375F-4B52-8B58-3995EEC4756C}" destId="{357F86B5-2D40-4D9C-A09D-D3B0A300AE85}" srcOrd="0" destOrd="0" parTransId="{8131A99D-D22B-4BA2-AAC3-A8D1BA848D40}" sibTransId="{6CF1BF7A-8D4A-4D3C-8793-B0AE5F8CDCE3}"/>
    <dgm:cxn modelId="{2FD80543-D8E2-4942-9E77-A8F638317DA1}" type="presOf" srcId="{BC249BAE-EA35-4782-9271-F9C1FBED35F0}" destId="{1682E66B-AEA5-4610-A301-68C69B7F24E3}" srcOrd="0" destOrd="0" presId="urn:microsoft.com/office/officeart/2005/8/layout/hierarchy6"/>
    <dgm:cxn modelId="{DB9097DA-9C55-4F33-8B47-480FFC1D4AFA}" type="presOf" srcId="{13A89472-EE8A-440D-9647-F1E80D74465C}" destId="{7AC10665-F7C0-4D7E-ADBB-80D97B9E3A13}" srcOrd="0" destOrd="0" presId="urn:microsoft.com/office/officeart/2005/8/layout/hierarchy6"/>
    <dgm:cxn modelId="{3E32C376-830B-4961-A5FF-0008C1471684}" srcId="{0CB9B44A-F5AB-4CAB-BADF-E190043755D9}" destId="{DD64DFB8-375F-4B52-8B58-3995EEC4756C}" srcOrd="0" destOrd="0" parTransId="{E922BD78-5C92-4BF0-94C7-4DEE5C91868E}" sibTransId="{88A25359-D282-4105-A6DB-E4095D40C41D}"/>
    <dgm:cxn modelId="{C1C43AB0-8D57-4459-A387-3B1BB8AC6326}" type="presOf" srcId="{7BBE1017-27A0-46BF-AC0A-022A31EF9BE2}" destId="{AAA969DF-D167-4ACA-A26E-BDDC0EA68EFD}" srcOrd="0" destOrd="0" presId="urn:microsoft.com/office/officeart/2005/8/layout/hierarchy6"/>
    <dgm:cxn modelId="{DAB33965-B9DE-45CD-BF38-221ABF40439F}" type="presOf" srcId="{79F7C7C3-3120-465B-ABBC-BD7451A90D42}" destId="{B3DB0280-FB49-436F-9C2E-5545EB6C0147}" srcOrd="0" destOrd="0" presId="urn:microsoft.com/office/officeart/2005/8/layout/hierarchy6"/>
    <dgm:cxn modelId="{21F7C3DD-7295-469D-A331-C2785616D280}" srcId="{1E1F3849-40C4-490C-8E96-9EA719BA5BB8}" destId="{01F50B9E-19C7-4E88-9448-F831C8FE9B52}" srcOrd="0" destOrd="0" parTransId="{BF3551F3-F935-4747-8D8D-92EEB35BA132}" sibTransId="{9A512A55-C209-4826-95CC-8F8D8BF72B27}"/>
    <dgm:cxn modelId="{D58F5FDC-733F-4AB6-A97A-3EE8BE67F22B}" type="presOf" srcId="{5B888BEF-D2C0-4057-BE4A-EE762109FCE2}" destId="{4AA2CD90-DA75-465D-89D4-7FA31F1B4A25}" srcOrd="0" destOrd="0" presId="urn:microsoft.com/office/officeart/2005/8/layout/hierarchy6"/>
    <dgm:cxn modelId="{65A528D4-7F9F-41B0-A20D-1F583B915BDD}" srcId="{1E1F3849-40C4-490C-8E96-9EA719BA5BB8}" destId="{7DC23539-F9CD-41F7-90AF-4367DB880A97}" srcOrd="1" destOrd="0" parTransId="{BF6CB200-F4A2-48B1-868F-C3F2D9A620F5}" sibTransId="{D62D701B-7BEA-4ECE-8857-446147159F0B}"/>
    <dgm:cxn modelId="{B2219BDA-42FB-4A62-89C7-0E8C096BA9D1}" type="presOf" srcId="{BF6CB200-F4A2-48B1-868F-C3F2D9A620F5}" destId="{46C12C91-809D-4D66-9016-26D47DE133F0}" srcOrd="0" destOrd="0" presId="urn:microsoft.com/office/officeart/2005/8/layout/hierarchy6"/>
    <dgm:cxn modelId="{6B2CC700-4CCA-4620-9A73-B8151BBAFA61}" type="presOf" srcId="{BF3551F3-F935-4747-8D8D-92EEB35BA132}" destId="{FB0C7611-2C6B-456D-A4D6-28152BD21678}" srcOrd="0" destOrd="0" presId="urn:microsoft.com/office/officeart/2005/8/layout/hierarchy6"/>
    <dgm:cxn modelId="{33BA1382-AF99-4199-8102-9B960953ED45}" type="presOf" srcId="{1E1F3849-40C4-490C-8E96-9EA719BA5BB8}" destId="{5CD81490-B78A-4036-8E9E-91943A0E3FD3}" srcOrd="0" destOrd="0" presId="urn:microsoft.com/office/officeart/2005/8/layout/hierarchy6"/>
    <dgm:cxn modelId="{432A693E-0108-4306-A4DE-F77F7AD7DE38}" srcId="{DD64DFB8-375F-4B52-8B58-3995EEC4756C}" destId="{13A89472-EE8A-440D-9647-F1E80D74465C}" srcOrd="1" destOrd="0" parTransId="{4EAE4E16-60C0-4F48-801F-627A644AAB21}" sibTransId="{20FE1866-774D-4749-9CF3-DA30870E582B}"/>
    <dgm:cxn modelId="{09232F30-7215-47B9-9201-E70E1CECC616}" type="presOf" srcId="{E922BD78-5C92-4BF0-94C7-4DEE5C91868E}" destId="{E1E93170-79E5-4B0D-9760-90DA0158959C}" srcOrd="0" destOrd="0" presId="urn:microsoft.com/office/officeart/2005/8/layout/hierarchy6"/>
    <dgm:cxn modelId="{8681D03B-25CF-431D-A635-5717697FC2AF}" type="presParOf" srcId="{1682E66B-AEA5-4610-A301-68C69B7F24E3}" destId="{F98A16ED-6C17-40C2-8662-BBBC028240C8}" srcOrd="0" destOrd="0" presId="urn:microsoft.com/office/officeart/2005/8/layout/hierarchy6"/>
    <dgm:cxn modelId="{9100FA11-AEE2-40BB-A4DD-5E6128743840}" type="presParOf" srcId="{F98A16ED-6C17-40C2-8662-BBBC028240C8}" destId="{97D08DF7-6D5F-407B-AD53-8C2248DA5006}" srcOrd="0" destOrd="0" presId="urn:microsoft.com/office/officeart/2005/8/layout/hierarchy6"/>
    <dgm:cxn modelId="{4CC6C018-B613-4CD8-840B-A933BEEFDC81}" type="presParOf" srcId="{97D08DF7-6D5F-407B-AD53-8C2248DA5006}" destId="{9DF518C1-B0C8-4826-8D4D-B2A0A6C0A523}" srcOrd="0" destOrd="0" presId="urn:microsoft.com/office/officeart/2005/8/layout/hierarchy6"/>
    <dgm:cxn modelId="{2687CC5C-815D-4E6C-BCE7-FBBBCCDAEC3D}" type="presParOf" srcId="{9DF518C1-B0C8-4826-8D4D-B2A0A6C0A523}" destId="{A427A657-728C-417F-AA79-E55C7AF6E17B}" srcOrd="0" destOrd="0" presId="urn:microsoft.com/office/officeart/2005/8/layout/hierarchy6"/>
    <dgm:cxn modelId="{8150276B-8C57-4E27-AE49-87A182C00C85}" type="presParOf" srcId="{9DF518C1-B0C8-4826-8D4D-B2A0A6C0A523}" destId="{DA95ACD0-C11D-422A-AC19-A01D7C22F427}" srcOrd="1" destOrd="0" presId="urn:microsoft.com/office/officeart/2005/8/layout/hierarchy6"/>
    <dgm:cxn modelId="{94892051-2B23-46CE-8C45-9F629568C8A0}" type="presParOf" srcId="{DA95ACD0-C11D-422A-AC19-A01D7C22F427}" destId="{E1E93170-79E5-4B0D-9760-90DA0158959C}" srcOrd="0" destOrd="0" presId="urn:microsoft.com/office/officeart/2005/8/layout/hierarchy6"/>
    <dgm:cxn modelId="{2A210471-3651-4392-ACC1-2E69972C1C8A}" type="presParOf" srcId="{DA95ACD0-C11D-422A-AC19-A01D7C22F427}" destId="{D25FA0FB-D97B-46DF-A5FB-0A6E4047309B}" srcOrd="1" destOrd="0" presId="urn:microsoft.com/office/officeart/2005/8/layout/hierarchy6"/>
    <dgm:cxn modelId="{5B53CEC4-5C7E-4A54-A7F8-EC799D9C4C4D}" type="presParOf" srcId="{D25FA0FB-D97B-46DF-A5FB-0A6E4047309B}" destId="{99DAD4C3-440E-4271-AF23-65109951BD21}" srcOrd="0" destOrd="0" presId="urn:microsoft.com/office/officeart/2005/8/layout/hierarchy6"/>
    <dgm:cxn modelId="{E30DD10A-2935-4388-B8EB-16E3F30441EC}" type="presParOf" srcId="{D25FA0FB-D97B-46DF-A5FB-0A6E4047309B}" destId="{7E9F1C65-1AF7-495E-81F8-258D87805572}" srcOrd="1" destOrd="0" presId="urn:microsoft.com/office/officeart/2005/8/layout/hierarchy6"/>
    <dgm:cxn modelId="{92F05B57-9B7C-4E12-8C12-8172C95D4C35}" type="presParOf" srcId="{7E9F1C65-1AF7-495E-81F8-258D87805572}" destId="{64A4C259-3190-497C-A6DD-09F07E9FE54C}" srcOrd="0" destOrd="0" presId="urn:microsoft.com/office/officeart/2005/8/layout/hierarchy6"/>
    <dgm:cxn modelId="{A90F43FB-2205-44AF-AB61-82F3DEF083E3}" type="presParOf" srcId="{7E9F1C65-1AF7-495E-81F8-258D87805572}" destId="{22D4BCBC-C478-4384-A4D6-65965579DD3E}" srcOrd="1" destOrd="0" presId="urn:microsoft.com/office/officeart/2005/8/layout/hierarchy6"/>
    <dgm:cxn modelId="{EBD5E900-66CE-4880-98FB-0FF2AB421CCD}" type="presParOf" srcId="{22D4BCBC-C478-4384-A4D6-65965579DD3E}" destId="{1B8BC97C-922A-4E71-A8C3-2296250820C7}" srcOrd="0" destOrd="0" presId="urn:microsoft.com/office/officeart/2005/8/layout/hierarchy6"/>
    <dgm:cxn modelId="{EB099ED3-21DA-4E3F-8C94-59ED90D48B47}" type="presParOf" srcId="{22D4BCBC-C478-4384-A4D6-65965579DD3E}" destId="{377C7012-DD06-442A-A5FC-536B239A2828}" srcOrd="1" destOrd="0" presId="urn:microsoft.com/office/officeart/2005/8/layout/hierarchy6"/>
    <dgm:cxn modelId="{9B616D54-A865-474E-8C05-B2469B1E8C86}" type="presParOf" srcId="{7E9F1C65-1AF7-495E-81F8-258D87805572}" destId="{A87D2CBA-1D8C-48A6-95CA-C83D7D4DD72A}" srcOrd="2" destOrd="0" presId="urn:microsoft.com/office/officeart/2005/8/layout/hierarchy6"/>
    <dgm:cxn modelId="{033B7DBD-27D2-43C9-AD0B-D2F7F324DB32}" type="presParOf" srcId="{7E9F1C65-1AF7-495E-81F8-258D87805572}" destId="{E8BA17CD-A403-46FD-ADF2-76C7ADE85592}" srcOrd="3" destOrd="0" presId="urn:microsoft.com/office/officeart/2005/8/layout/hierarchy6"/>
    <dgm:cxn modelId="{DB63B59A-83D5-4783-A02D-123DFC88DB58}" type="presParOf" srcId="{E8BA17CD-A403-46FD-ADF2-76C7ADE85592}" destId="{7AC10665-F7C0-4D7E-ADBB-80D97B9E3A13}" srcOrd="0" destOrd="0" presId="urn:microsoft.com/office/officeart/2005/8/layout/hierarchy6"/>
    <dgm:cxn modelId="{5A608ADE-50E2-4105-B853-B0087F9F49E0}" type="presParOf" srcId="{E8BA17CD-A403-46FD-ADF2-76C7ADE85592}" destId="{41D1DE19-002C-46F6-A093-CA0A890EEC6B}" srcOrd="1" destOrd="0" presId="urn:microsoft.com/office/officeart/2005/8/layout/hierarchy6"/>
    <dgm:cxn modelId="{F76386F0-06B6-4EAB-9D38-C23D2918B36C}" type="presParOf" srcId="{DA95ACD0-C11D-422A-AC19-A01D7C22F427}" destId="{B3DB0280-FB49-436F-9C2E-5545EB6C0147}" srcOrd="2" destOrd="0" presId="urn:microsoft.com/office/officeart/2005/8/layout/hierarchy6"/>
    <dgm:cxn modelId="{60FA3E7E-4E7C-41F4-9253-88D34FB45754}" type="presParOf" srcId="{DA95ACD0-C11D-422A-AC19-A01D7C22F427}" destId="{6921E728-9EE5-4892-A676-1B980F8C99D0}" srcOrd="3" destOrd="0" presId="urn:microsoft.com/office/officeart/2005/8/layout/hierarchy6"/>
    <dgm:cxn modelId="{99243435-F09F-4E78-A894-F6526C3D7A2B}" type="presParOf" srcId="{6921E728-9EE5-4892-A676-1B980F8C99D0}" destId="{5CD81490-B78A-4036-8E9E-91943A0E3FD3}" srcOrd="0" destOrd="0" presId="urn:microsoft.com/office/officeart/2005/8/layout/hierarchy6"/>
    <dgm:cxn modelId="{B1264A21-DE64-4A95-AAFA-6B75D3380D8E}" type="presParOf" srcId="{6921E728-9EE5-4892-A676-1B980F8C99D0}" destId="{679B1017-2520-4905-8740-4C62548A5BAA}" srcOrd="1" destOrd="0" presId="urn:microsoft.com/office/officeart/2005/8/layout/hierarchy6"/>
    <dgm:cxn modelId="{B4939C0E-249E-4FC0-9CD0-C9E8F372E28F}" type="presParOf" srcId="{679B1017-2520-4905-8740-4C62548A5BAA}" destId="{FB0C7611-2C6B-456D-A4D6-28152BD21678}" srcOrd="0" destOrd="0" presId="urn:microsoft.com/office/officeart/2005/8/layout/hierarchy6"/>
    <dgm:cxn modelId="{FF56D7E6-B77A-4940-9788-2457080D3C81}" type="presParOf" srcId="{679B1017-2520-4905-8740-4C62548A5BAA}" destId="{367773F6-9415-4C25-97B2-BCF064003044}" srcOrd="1" destOrd="0" presId="urn:microsoft.com/office/officeart/2005/8/layout/hierarchy6"/>
    <dgm:cxn modelId="{DFAB6F6C-7F8C-4D62-8335-00A3FEF178B4}" type="presParOf" srcId="{367773F6-9415-4C25-97B2-BCF064003044}" destId="{13F5755A-00D7-4242-B9D1-6217151BF363}" srcOrd="0" destOrd="0" presId="urn:microsoft.com/office/officeart/2005/8/layout/hierarchy6"/>
    <dgm:cxn modelId="{F85BDB0A-0A5F-42C5-A657-945EFCA9C39F}" type="presParOf" srcId="{367773F6-9415-4C25-97B2-BCF064003044}" destId="{057B827C-8CE8-4ED5-87AB-D1D7B6E05BB7}" srcOrd="1" destOrd="0" presId="urn:microsoft.com/office/officeart/2005/8/layout/hierarchy6"/>
    <dgm:cxn modelId="{E031267D-94BD-41DF-9CF6-65DB0F165207}" type="presParOf" srcId="{057B827C-8CE8-4ED5-87AB-D1D7B6E05BB7}" destId="{252725E8-8DC4-4EEA-A26D-BC90AC575F0E}" srcOrd="0" destOrd="0" presId="urn:microsoft.com/office/officeart/2005/8/layout/hierarchy6"/>
    <dgm:cxn modelId="{8C8612A0-AF08-4C08-BD4E-BDDDB014EB68}" type="presParOf" srcId="{057B827C-8CE8-4ED5-87AB-D1D7B6E05BB7}" destId="{342E35D6-51D3-4CEA-B027-1B9C0FC2EAB6}" srcOrd="1" destOrd="0" presId="urn:microsoft.com/office/officeart/2005/8/layout/hierarchy6"/>
    <dgm:cxn modelId="{7EEB425D-4395-4E21-8951-E1CDEB5DE83F}" type="presParOf" srcId="{342E35D6-51D3-4CEA-B027-1B9C0FC2EAB6}" destId="{AAA969DF-D167-4ACA-A26E-BDDC0EA68EFD}" srcOrd="0" destOrd="0" presId="urn:microsoft.com/office/officeart/2005/8/layout/hierarchy6"/>
    <dgm:cxn modelId="{C86DCE47-4434-46F1-8256-15C4C1077941}" type="presParOf" srcId="{342E35D6-51D3-4CEA-B027-1B9C0FC2EAB6}" destId="{D4E31409-958C-4390-AE6E-10CA32215A34}" srcOrd="1" destOrd="0" presId="urn:microsoft.com/office/officeart/2005/8/layout/hierarchy6"/>
    <dgm:cxn modelId="{24C5AFCE-848A-4088-B083-0C395397EED2}" type="presParOf" srcId="{679B1017-2520-4905-8740-4C62548A5BAA}" destId="{46C12C91-809D-4D66-9016-26D47DE133F0}" srcOrd="2" destOrd="0" presId="urn:microsoft.com/office/officeart/2005/8/layout/hierarchy6"/>
    <dgm:cxn modelId="{B6F21668-FED5-4B47-ABF6-74EA3BDD0759}" type="presParOf" srcId="{679B1017-2520-4905-8740-4C62548A5BAA}" destId="{27415E87-8423-4764-9931-80168F65A9A0}" srcOrd="3" destOrd="0" presId="urn:microsoft.com/office/officeart/2005/8/layout/hierarchy6"/>
    <dgm:cxn modelId="{6346D06C-DAF8-4137-8F50-69B85036FEDA}" type="presParOf" srcId="{27415E87-8423-4764-9931-80168F65A9A0}" destId="{396322C1-10CB-4B7C-AE5C-ECC43FC5F0DE}" srcOrd="0" destOrd="0" presId="urn:microsoft.com/office/officeart/2005/8/layout/hierarchy6"/>
    <dgm:cxn modelId="{7383C459-3929-470D-A689-FB60EBA83C23}" type="presParOf" srcId="{27415E87-8423-4764-9931-80168F65A9A0}" destId="{D2512946-9B6F-4589-A7BD-D5CE062B834F}" srcOrd="1" destOrd="0" presId="urn:microsoft.com/office/officeart/2005/8/layout/hierarchy6"/>
    <dgm:cxn modelId="{42187EF4-FB57-40D1-87B7-68A4162FE0A5}" type="presParOf" srcId="{D2512946-9B6F-4589-A7BD-D5CE062B834F}" destId="{272B536F-C1EC-4F83-B0AB-9CBD44DCBA8C}" srcOrd="0" destOrd="0" presId="urn:microsoft.com/office/officeart/2005/8/layout/hierarchy6"/>
    <dgm:cxn modelId="{30EDCB0D-0406-4225-BFCE-F7C5E49D4C65}" type="presParOf" srcId="{D2512946-9B6F-4589-A7BD-D5CE062B834F}" destId="{32AE460D-2A7C-4C2F-92EB-91487F430FED}" srcOrd="1" destOrd="0" presId="urn:microsoft.com/office/officeart/2005/8/layout/hierarchy6"/>
    <dgm:cxn modelId="{5AD75EF4-BB8D-4C46-843F-FFDF4D8E4FE0}" type="presParOf" srcId="{32AE460D-2A7C-4C2F-92EB-91487F430FED}" destId="{4AA2CD90-DA75-465D-89D4-7FA31F1B4A25}" srcOrd="0" destOrd="0" presId="urn:microsoft.com/office/officeart/2005/8/layout/hierarchy6"/>
    <dgm:cxn modelId="{70E8F65A-8421-4D1A-BC7A-29A99918A720}" type="presParOf" srcId="{32AE460D-2A7C-4C2F-92EB-91487F430FED}" destId="{EAC4BB17-49F2-43CF-835E-9B21892587B3}" srcOrd="1" destOrd="0" presId="urn:microsoft.com/office/officeart/2005/8/layout/hierarchy6"/>
    <dgm:cxn modelId="{25DE8479-0452-4208-919E-1D5E0B2666BB}" type="presParOf" srcId="{1682E66B-AEA5-4610-A301-68C69B7F24E3}" destId="{2ADDA934-FD65-40D3-8F36-1F6AA79E987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0A1F3-119B-4AAF-8DC5-2E3C6F650E1E}" type="doc">
      <dgm:prSet loTypeId="urn:microsoft.com/office/officeart/2005/8/layout/hierarchy3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F50CB15-F1CB-42BB-BE07-4D9B1232C99A}">
      <dgm:prSet phldrT="[Текст]"/>
      <dgm:spPr/>
      <dgm:t>
        <a:bodyPr/>
        <a:lstStyle/>
        <a:p>
          <a:r>
            <a:rPr lang="uk-UA" dirty="0" smtClean="0"/>
            <a:t>Процедурні мови</a:t>
          </a:r>
          <a:endParaRPr lang="ru-RU" dirty="0"/>
        </a:p>
      </dgm:t>
    </dgm:pt>
    <dgm:pt modelId="{E0BA2A29-F6D0-4EEA-BD60-CA68CBE601EE}" type="parTrans" cxnId="{7FBA6D73-F888-4780-A852-ECE9BF809E10}">
      <dgm:prSet/>
      <dgm:spPr/>
      <dgm:t>
        <a:bodyPr/>
        <a:lstStyle/>
        <a:p>
          <a:endParaRPr lang="ru-RU"/>
        </a:p>
      </dgm:t>
    </dgm:pt>
    <dgm:pt modelId="{FF32D02B-AEF9-44A4-A9CD-C17FD6D6B852}" type="sibTrans" cxnId="{7FBA6D73-F888-4780-A852-ECE9BF809E10}">
      <dgm:prSet/>
      <dgm:spPr/>
      <dgm:t>
        <a:bodyPr/>
        <a:lstStyle/>
        <a:p>
          <a:endParaRPr lang="ru-RU"/>
        </a:p>
      </dgm:t>
    </dgm:pt>
    <dgm:pt modelId="{31EEC81C-6DDC-48A3-BB04-BD01CD9E6F89}">
      <dgm:prSet phldrT="[Текст]"/>
      <dgm:spPr/>
      <dgm:t>
        <a:bodyPr/>
        <a:lstStyle/>
        <a:p>
          <a:r>
            <a:rPr lang="uk-UA" dirty="0" smtClean="0"/>
            <a:t>Об</a:t>
          </a:r>
          <a:r>
            <a:rPr lang="en-US" dirty="0" smtClean="0"/>
            <a:t>’</a:t>
          </a:r>
          <a:r>
            <a:rPr lang="uk-UA" dirty="0" err="1" smtClean="0"/>
            <a:t>єктно-орієнтовані</a:t>
          </a:r>
          <a:r>
            <a:rPr lang="uk-UA" dirty="0" smtClean="0"/>
            <a:t> мови</a:t>
          </a:r>
          <a:endParaRPr lang="ru-RU" dirty="0"/>
        </a:p>
      </dgm:t>
    </dgm:pt>
    <dgm:pt modelId="{B5FA9A94-9979-4E23-B4EB-F1C9BE2B8558}" type="parTrans" cxnId="{80DE06AE-4FA5-449A-8BC7-397F1EF4405F}">
      <dgm:prSet/>
      <dgm:spPr/>
      <dgm:t>
        <a:bodyPr/>
        <a:lstStyle/>
        <a:p>
          <a:endParaRPr lang="ru-RU"/>
        </a:p>
      </dgm:t>
    </dgm:pt>
    <dgm:pt modelId="{48A43D28-DE74-4D36-A5EE-B8097A56CA1D}" type="sibTrans" cxnId="{80DE06AE-4FA5-449A-8BC7-397F1EF4405F}">
      <dgm:prSet/>
      <dgm:spPr/>
      <dgm:t>
        <a:bodyPr/>
        <a:lstStyle/>
        <a:p>
          <a:endParaRPr lang="ru-RU"/>
        </a:p>
      </dgm:t>
    </dgm:pt>
    <dgm:pt modelId="{179F4689-1798-4151-AAF2-F3A10549164B}">
      <dgm:prSet phldrT="[Текст]"/>
      <dgm:spPr/>
      <dgm:t>
        <a:bodyPr/>
        <a:lstStyle/>
        <a:p>
          <a:r>
            <a:rPr lang="uk-UA" dirty="0" smtClean="0"/>
            <a:t>Декларативні мови (</a:t>
          </a:r>
          <a:r>
            <a:rPr lang="uk-UA" dirty="0" err="1" smtClean="0"/>
            <a:t>непроцедурні</a:t>
          </a:r>
          <a:r>
            <a:rPr lang="uk-UA" dirty="0" smtClean="0"/>
            <a:t>)</a:t>
          </a:r>
          <a:endParaRPr lang="ru-RU" dirty="0"/>
        </a:p>
      </dgm:t>
    </dgm:pt>
    <dgm:pt modelId="{3B7A490E-7FE0-472D-8613-4CFE86BFFE79}" type="parTrans" cxnId="{7E23D01B-27E6-485B-BAD1-596F5CFF1531}">
      <dgm:prSet/>
      <dgm:spPr/>
      <dgm:t>
        <a:bodyPr/>
        <a:lstStyle/>
        <a:p>
          <a:endParaRPr lang="ru-RU"/>
        </a:p>
      </dgm:t>
    </dgm:pt>
    <dgm:pt modelId="{DF883902-BD7D-4EE5-8705-72F8D3BF6BC1}" type="sibTrans" cxnId="{7E23D01B-27E6-485B-BAD1-596F5CFF1531}">
      <dgm:prSet/>
      <dgm:spPr/>
      <dgm:t>
        <a:bodyPr/>
        <a:lstStyle/>
        <a:p>
          <a:endParaRPr lang="ru-RU"/>
        </a:p>
      </dgm:t>
    </dgm:pt>
    <dgm:pt modelId="{1CDB773E-247F-4C84-987C-EE766162C34D}">
      <dgm:prSet phldrT="[Текст]"/>
      <dgm:spPr/>
      <dgm:t>
        <a:bodyPr/>
        <a:lstStyle/>
        <a:p>
          <a:r>
            <a:rPr lang="uk-UA" dirty="0" smtClean="0"/>
            <a:t>Мова </a:t>
          </a:r>
          <a:r>
            <a:rPr lang="uk-UA" dirty="0" err="1" smtClean="0"/>
            <a:t>скриптів</a:t>
          </a:r>
          <a:r>
            <a:rPr lang="uk-UA" dirty="0" smtClean="0"/>
            <a:t> (сценаріїв)</a:t>
          </a:r>
          <a:endParaRPr lang="ru-RU" dirty="0"/>
        </a:p>
      </dgm:t>
    </dgm:pt>
    <dgm:pt modelId="{5BB89996-2EE4-4C63-B1A1-6C10FDEA7EE7}" type="parTrans" cxnId="{F9ECCEB4-6608-4200-986D-64ABED8442D0}">
      <dgm:prSet/>
      <dgm:spPr/>
      <dgm:t>
        <a:bodyPr/>
        <a:lstStyle/>
        <a:p>
          <a:endParaRPr lang="ru-RU"/>
        </a:p>
      </dgm:t>
    </dgm:pt>
    <dgm:pt modelId="{78A9DB52-4686-4A06-A534-BA4E952C80BD}" type="sibTrans" cxnId="{F9ECCEB4-6608-4200-986D-64ABED8442D0}">
      <dgm:prSet/>
      <dgm:spPr/>
      <dgm:t>
        <a:bodyPr/>
        <a:lstStyle/>
        <a:p>
          <a:endParaRPr lang="ru-RU"/>
        </a:p>
      </dgm:t>
    </dgm:pt>
    <dgm:pt modelId="{D776096A-A915-4B17-93F8-588E777718FB}">
      <dgm:prSet/>
      <dgm:spPr/>
      <dgm:t>
        <a:bodyPr/>
        <a:lstStyle/>
        <a:p>
          <a:r>
            <a:rPr lang="en-US" dirty="0" smtClean="0"/>
            <a:t>Pascal, C, Pl/1</a:t>
          </a:r>
          <a:endParaRPr lang="ru-RU" dirty="0"/>
        </a:p>
      </dgm:t>
    </dgm:pt>
    <dgm:pt modelId="{B2F988C4-9839-42A7-8F02-00E560AB2048}" type="parTrans" cxnId="{13EE9BD6-CFB1-4A41-8462-F2606E9B3E47}">
      <dgm:prSet/>
      <dgm:spPr/>
      <dgm:t>
        <a:bodyPr/>
        <a:lstStyle/>
        <a:p>
          <a:endParaRPr lang="ru-RU"/>
        </a:p>
      </dgm:t>
    </dgm:pt>
    <dgm:pt modelId="{79D96506-C934-412A-9A5E-A378A76331DD}" type="sibTrans" cxnId="{13EE9BD6-CFB1-4A41-8462-F2606E9B3E47}">
      <dgm:prSet/>
      <dgm:spPr/>
      <dgm:t>
        <a:bodyPr/>
        <a:lstStyle/>
        <a:p>
          <a:endParaRPr lang="ru-RU"/>
        </a:p>
      </dgm:t>
    </dgm:pt>
    <dgm:pt modelId="{A73BBC76-4592-4EBA-AFD3-54FF9246EFE4}">
      <dgm:prSet/>
      <dgm:spPr/>
      <dgm:t>
        <a:bodyPr/>
        <a:lstStyle/>
        <a:p>
          <a:r>
            <a:rPr lang="en-US" dirty="0" smtClean="0"/>
            <a:t>C3, C++, Java, Delphi, </a:t>
          </a:r>
          <a:r>
            <a:rPr lang="en-US" dirty="0" err="1" smtClean="0"/>
            <a:t>VB.Net</a:t>
          </a:r>
          <a:r>
            <a:rPr lang="en-US" dirty="0" smtClean="0"/>
            <a:t>, Python</a:t>
          </a:r>
          <a:endParaRPr lang="ru-RU" dirty="0"/>
        </a:p>
      </dgm:t>
    </dgm:pt>
    <dgm:pt modelId="{EE2AB59B-6EAA-4EE0-9435-5C488021465B}" type="parTrans" cxnId="{F0F6D027-6078-4CA7-A228-D3D377909581}">
      <dgm:prSet/>
      <dgm:spPr/>
      <dgm:t>
        <a:bodyPr/>
        <a:lstStyle/>
        <a:p>
          <a:endParaRPr lang="ru-RU"/>
        </a:p>
      </dgm:t>
    </dgm:pt>
    <dgm:pt modelId="{E8861149-4261-4558-B590-8470732B5909}" type="sibTrans" cxnId="{F0F6D027-6078-4CA7-A228-D3D377909581}">
      <dgm:prSet/>
      <dgm:spPr/>
      <dgm:t>
        <a:bodyPr/>
        <a:lstStyle/>
        <a:p>
          <a:endParaRPr lang="ru-RU"/>
        </a:p>
      </dgm:t>
    </dgm:pt>
    <dgm:pt modelId="{1E13EC58-3419-4978-B483-1139F57BB1E5}">
      <dgm:prSet/>
      <dgm:spPr/>
      <dgm:t>
        <a:bodyPr/>
        <a:lstStyle/>
        <a:p>
          <a:r>
            <a:rPr lang="en-US" dirty="0" smtClean="0"/>
            <a:t>List, Prolog</a:t>
          </a:r>
          <a:endParaRPr lang="ru-RU" dirty="0"/>
        </a:p>
      </dgm:t>
    </dgm:pt>
    <dgm:pt modelId="{64F7819E-FAA3-417E-B36A-62717B0E712C}" type="parTrans" cxnId="{E0396F26-9610-4915-8AE6-5E9A1A20464C}">
      <dgm:prSet/>
      <dgm:spPr/>
      <dgm:t>
        <a:bodyPr/>
        <a:lstStyle/>
        <a:p>
          <a:endParaRPr lang="ru-RU"/>
        </a:p>
      </dgm:t>
    </dgm:pt>
    <dgm:pt modelId="{9C0EA298-4DE4-437D-A530-A3ADC6771F00}" type="sibTrans" cxnId="{E0396F26-9610-4915-8AE6-5E9A1A20464C}">
      <dgm:prSet/>
      <dgm:spPr/>
      <dgm:t>
        <a:bodyPr/>
        <a:lstStyle/>
        <a:p>
          <a:endParaRPr lang="ru-RU"/>
        </a:p>
      </dgm:t>
    </dgm:pt>
    <dgm:pt modelId="{774F4EA6-92A3-4D36-A4FA-2991EC7DC0E2}">
      <dgm:prSet/>
      <dgm:spPr/>
      <dgm:t>
        <a:bodyPr/>
        <a:lstStyle/>
        <a:p>
          <a:r>
            <a:rPr lang="en-US" dirty="0" smtClean="0"/>
            <a:t>Perl, PHP, JavaScript</a:t>
          </a:r>
          <a:endParaRPr lang="ru-RU" dirty="0"/>
        </a:p>
      </dgm:t>
    </dgm:pt>
    <dgm:pt modelId="{AEC8C4E5-AA28-46DD-A3D7-182A800169B0}" type="parTrans" cxnId="{46F5C1D9-7039-41EF-9893-6EFF0A6EE04C}">
      <dgm:prSet/>
      <dgm:spPr/>
      <dgm:t>
        <a:bodyPr/>
        <a:lstStyle/>
        <a:p>
          <a:endParaRPr lang="ru-RU"/>
        </a:p>
      </dgm:t>
    </dgm:pt>
    <dgm:pt modelId="{B8438B57-6D08-49E5-AA79-CEC00721FF0C}" type="sibTrans" cxnId="{46F5C1D9-7039-41EF-9893-6EFF0A6EE04C}">
      <dgm:prSet/>
      <dgm:spPr/>
      <dgm:t>
        <a:bodyPr/>
        <a:lstStyle/>
        <a:p>
          <a:endParaRPr lang="ru-RU"/>
        </a:p>
      </dgm:t>
    </dgm:pt>
    <dgm:pt modelId="{B7200FDD-31CF-4BA7-9DB0-3A3EBDBB55A1}" type="pres">
      <dgm:prSet presAssocID="{EBA0A1F3-119B-4AAF-8DC5-2E3C6F650E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5438563-60D0-4472-8DFB-8E8FB0D3B578}" type="pres">
      <dgm:prSet presAssocID="{5F50CB15-F1CB-42BB-BE07-4D9B1232C99A}" presName="root" presStyleCnt="0"/>
      <dgm:spPr/>
    </dgm:pt>
    <dgm:pt modelId="{D3791F88-4007-416D-BCE3-933623E3C449}" type="pres">
      <dgm:prSet presAssocID="{5F50CB15-F1CB-42BB-BE07-4D9B1232C99A}" presName="rootComposite" presStyleCnt="0"/>
      <dgm:spPr/>
    </dgm:pt>
    <dgm:pt modelId="{3D102BA9-4C6F-4D3C-A827-8A17036B9C16}" type="pres">
      <dgm:prSet presAssocID="{5F50CB15-F1CB-42BB-BE07-4D9B1232C99A}" presName="rootText" presStyleLbl="node1" presStyleIdx="0" presStyleCnt="4"/>
      <dgm:spPr/>
      <dgm:t>
        <a:bodyPr/>
        <a:lstStyle/>
        <a:p>
          <a:endParaRPr lang="uk-UA"/>
        </a:p>
      </dgm:t>
    </dgm:pt>
    <dgm:pt modelId="{22860A4C-077F-4B5D-BC20-80934957CFAE}" type="pres">
      <dgm:prSet presAssocID="{5F50CB15-F1CB-42BB-BE07-4D9B1232C99A}" presName="rootConnector" presStyleLbl="node1" presStyleIdx="0" presStyleCnt="4"/>
      <dgm:spPr/>
      <dgm:t>
        <a:bodyPr/>
        <a:lstStyle/>
        <a:p>
          <a:endParaRPr lang="uk-UA"/>
        </a:p>
      </dgm:t>
    </dgm:pt>
    <dgm:pt modelId="{A50E217F-B37A-4580-AEAA-39D8ACF06406}" type="pres">
      <dgm:prSet presAssocID="{5F50CB15-F1CB-42BB-BE07-4D9B1232C99A}" presName="childShape" presStyleCnt="0"/>
      <dgm:spPr/>
    </dgm:pt>
    <dgm:pt modelId="{8B0A6010-F531-467F-BB51-901F5BB6AC68}" type="pres">
      <dgm:prSet presAssocID="{B2F988C4-9839-42A7-8F02-00E560AB2048}" presName="Name13" presStyleLbl="parChTrans1D2" presStyleIdx="0" presStyleCnt="4"/>
      <dgm:spPr/>
      <dgm:t>
        <a:bodyPr/>
        <a:lstStyle/>
        <a:p>
          <a:endParaRPr lang="uk-UA"/>
        </a:p>
      </dgm:t>
    </dgm:pt>
    <dgm:pt modelId="{6E5ADD58-6541-4E90-ABE9-A56C7B1B4A76}" type="pres">
      <dgm:prSet presAssocID="{D776096A-A915-4B17-93F8-588E777718F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AEC334-EE0F-4A11-B8EF-602E915F4B66}" type="pres">
      <dgm:prSet presAssocID="{31EEC81C-6DDC-48A3-BB04-BD01CD9E6F89}" presName="root" presStyleCnt="0"/>
      <dgm:spPr/>
    </dgm:pt>
    <dgm:pt modelId="{DD5E146E-8AF9-4E93-8265-5021AC76B106}" type="pres">
      <dgm:prSet presAssocID="{31EEC81C-6DDC-48A3-BB04-BD01CD9E6F89}" presName="rootComposite" presStyleCnt="0"/>
      <dgm:spPr/>
    </dgm:pt>
    <dgm:pt modelId="{8FA2ED0E-E715-46E7-A715-B8AAF898B64F}" type="pres">
      <dgm:prSet presAssocID="{31EEC81C-6DDC-48A3-BB04-BD01CD9E6F89}" presName="rootText" presStyleLbl="node1" presStyleIdx="1" presStyleCnt="4"/>
      <dgm:spPr/>
      <dgm:t>
        <a:bodyPr/>
        <a:lstStyle/>
        <a:p>
          <a:endParaRPr lang="uk-UA"/>
        </a:p>
      </dgm:t>
    </dgm:pt>
    <dgm:pt modelId="{DCDCD499-ED44-4E3D-A472-C721EAC0E7CC}" type="pres">
      <dgm:prSet presAssocID="{31EEC81C-6DDC-48A3-BB04-BD01CD9E6F89}" presName="rootConnector" presStyleLbl="node1" presStyleIdx="1" presStyleCnt="4"/>
      <dgm:spPr/>
      <dgm:t>
        <a:bodyPr/>
        <a:lstStyle/>
        <a:p>
          <a:endParaRPr lang="uk-UA"/>
        </a:p>
      </dgm:t>
    </dgm:pt>
    <dgm:pt modelId="{9AA7F604-5415-4DF1-BA5D-3C9B9CFAE9FF}" type="pres">
      <dgm:prSet presAssocID="{31EEC81C-6DDC-48A3-BB04-BD01CD9E6F89}" presName="childShape" presStyleCnt="0"/>
      <dgm:spPr/>
    </dgm:pt>
    <dgm:pt modelId="{0BDAA2E9-9048-4F91-9EF8-AF5417F47ACA}" type="pres">
      <dgm:prSet presAssocID="{EE2AB59B-6EAA-4EE0-9435-5C488021465B}" presName="Name13" presStyleLbl="parChTrans1D2" presStyleIdx="1" presStyleCnt="4"/>
      <dgm:spPr/>
      <dgm:t>
        <a:bodyPr/>
        <a:lstStyle/>
        <a:p>
          <a:endParaRPr lang="uk-UA"/>
        </a:p>
      </dgm:t>
    </dgm:pt>
    <dgm:pt modelId="{5A3CFCFC-92EE-4E62-B3CE-43E72C4CE881}" type="pres">
      <dgm:prSet presAssocID="{A73BBC76-4592-4EBA-AFD3-54FF9246EFE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35BE-F7FA-46DF-809B-9A2BDA1E034D}" type="pres">
      <dgm:prSet presAssocID="{179F4689-1798-4151-AAF2-F3A10549164B}" presName="root" presStyleCnt="0"/>
      <dgm:spPr/>
    </dgm:pt>
    <dgm:pt modelId="{42FAA9CD-E1FE-4304-853D-967C88B022B5}" type="pres">
      <dgm:prSet presAssocID="{179F4689-1798-4151-AAF2-F3A10549164B}" presName="rootComposite" presStyleCnt="0"/>
      <dgm:spPr/>
    </dgm:pt>
    <dgm:pt modelId="{113C52B7-41CC-4AF5-9D6E-E3603E4C6AAE}" type="pres">
      <dgm:prSet presAssocID="{179F4689-1798-4151-AAF2-F3A10549164B}" presName="rootText" presStyleLbl="node1" presStyleIdx="2" presStyleCnt="4"/>
      <dgm:spPr/>
      <dgm:t>
        <a:bodyPr/>
        <a:lstStyle/>
        <a:p>
          <a:endParaRPr lang="ru-RU"/>
        </a:p>
      </dgm:t>
    </dgm:pt>
    <dgm:pt modelId="{0B9B8063-2035-4074-A8D5-2AD735E218C7}" type="pres">
      <dgm:prSet presAssocID="{179F4689-1798-4151-AAF2-F3A10549164B}" presName="rootConnector" presStyleLbl="node1" presStyleIdx="2" presStyleCnt="4"/>
      <dgm:spPr/>
      <dgm:t>
        <a:bodyPr/>
        <a:lstStyle/>
        <a:p>
          <a:endParaRPr lang="uk-UA"/>
        </a:p>
      </dgm:t>
    </dgm:pt>
    <dgm:pt modelId="{CA395DC0-9F0F-45E6-9E1F-D753D3FDA4B6}" type="pres">
      <dgm:prSet presAssocID="{179F4689-1798-4151-AAF2-F3A10549164B}" presName="childShape" presStyleCnt="0"/>
      <dgm:spPr/>
    </dgm:pt>
    <dgm:pt modelId="{1DD676FA-BA54-4B10-8041-19022BB91C76}" type="pres">
      <dgm:prSet presAssocID="{64F7819E-FAA3-417E-B36A-62717B0E712C}" presName="Name13" presStyleLbl="parChTrans1D2" presStyleIdx="2" presStyleCnt="4"/>
      <dgm:spPr/>
      <dgm:t>
        <a:bodyPr/>
        <a:lstStyle/>
        <a:p>
          <a:endParaRPr lang="uk-UA"/>
        </a:p>
      </dgm:t>
    </dgm:pt>
    <dgm:pt modelId="{14D61FD4-940C-4F8F-91AC-8C1DF3985D94}" type="pres">
      <dgm:prSet presAssocID="{1E13EC58-3419-4978-B483-1139F57BB1E5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DD1AFD-28E3-4F48-8284-23154173FB99}" type="pres">
      <dgm:prSet presAssocID="{1CDB773E-247F-4C84-987C-EE766162C34D}" presName="root" presStyleCnt="0"/>
      <dgm:spPr/>
    </dgm:pt>
    <dgm:pt modelId="{29C474B5-3511-4BC4-9D57-072DC90C874C}" type="pres">
      <dgm:prSet presAssocID="{1CDB773E-247F-4C84-987C-EE766162C34D}" presName="rootComposite" presStyleCnt="0"/>
      <dgm:spPr/>
    </dgm:pt>
    <dgm:pt modelId="{C7BD75DC-66BE-4F7D-8B35-B77A55551B2B}" type="pres">
      <dgm:prSet presAssocID="{1CDB773E-247F-4C84-987C-EE766162C34D}" presName="rootText" presStyleLbl="node1" presStyleIdx="3" presStyleCnt="4"/>
      <dgm:spPr/>
      <dgm:t>
        <a:bodyPr/>
        <a:lstStyle/>
        <a:p>
          <a:endParaRPr lang="uk-UA"/>
        </a:p>
      </dgm:t>
    </dgm:pt>
    <dgm:pt modelId="{04AD002A-7548-48B0-AA7E-09C4B03B8F47}" type="pres">
      <dgm:prSet presAssocID="{1CDB773E-247F-4C84-987C-EE766162C34D}" presName="rootConnector" presStyleLbl="node1" presStyleIdx="3" presStyleCnt="4"/>
      <dgm:spPr/>
      <dgm:t>
        <a:bodyPr/>
        <a:lstStyle/>
        <a:p>
          <a:endParaRPr lang="uk-UA"/>
        </a:p>
      </dgm:t>
    </dgm:pt>
    <dgm:pt modelId="{9D27880D-6003-41C4-93E9-7D6AC7D67821}" type="pres">
      <dgm:prSet presAssocID="{1CDB773E-247F-4C84-987C-EE766162C34D}" presName="childShape" presStyleCnt="0"/>
      <dgm:spPr/>
    </dgm:pt>
    <dgm:pt modelId="{1F64431D-067D-462C-ADB1-CD7356C162AD}" type="pres">
      <dgm:prSet presAssocID="{AEC8C4E5-AA28-46DD-A3D7-182A800169B0}" presName="Name13" presStyleLbl="parChTrans1D2" presStyleIdx="3" presStyleCnt="4"/>
      <dgm:spPr/>
      <dgm:t>
        <a:bodyPr/>
        <a:lstStyle/>
        <a:p>
          <a:endParaRPr lang="uk-UA"/>
        </a:p>
      </dgm:t>
    </dgm:pt>
    <dgm:pt modelId="{098189BB-9C58-4011-90A3-DC399E6DE51D}" type="pres">
      <dgm:prSet presAssocID="{774F4EA6-92A3-4D36-A4FA-2991EC7DC0E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DE06AE-4FA5-449A-8BC7-397F1EF4405F}" srcId="{EBA0A1F3-119B-4AAF-8DC5-2E3C6F650E1E}" destId="{31EEC81C-6DDC-48A3-BB04-BD01CD9E6F89}" srcOrd="1" destOrd="0" parTransId="{B5FA9A94-9979-4E23-B4EB-F1C9BE2B8558}" sibTransId="{48A43D28-DE74-4D36-A5EE-B8097A56CA1D}"/>
    <dgm:cxn modelId="{FAE09CCC-9848-4C00-BF84-4EACE0BCD2F3}" type="presOf" srcId="{179F4689-1798-4151-AAF2-F3A10549164B}" destId="{0B9B8063-2035-4074-A8D5-2AD735E218C7}" srcOrd="1" destOrd="0" presId="urn:microsoft.com/office/officeart/2005/8/layout/hierarchy3"/>
    <dgm:cxn modelId="{5B4A597B-1A17-468B-A642-77FE5F87A44E}" type="presOf" srcId="{D776096A-A915-4B17-93F8-588E777718FB}" destId="{6E5ADD58-6541-4E90-ABE9-A56C7B1B4A76}" srcOrd="0" destOrd="0" presId="urn:microsoft.com/office/officeart/2005/8/layout/hierarchy3"/>
    <dgm:cxn modelId="{F7E47B11-779E-4CAE-80FA-A2075ADF4A64}" type="presOf" srcId="{1CDB773E-247F-4C84-987C-EE766162C34D}" destId="{04AD002A-7548-48B0-AA7E-09C4B03B8F47}" srcOrd="1" destOrd="0" presId="urn:microsoft.com/office/officeart/2005/8/layout/hierarchy3"/>
    <dgm:cxn modelId="{E0396F26-9610-4915-8AE6-5E9A1A20464C}" srcId="{179F4689-1798-4151-AAF2-F3A10549164B}" destId="{1E13EC58-3419-4978-B483-1139F57BB1E5}" srcOrd="0" destOrd="0" parTransId="{64F7819E-FAA3-417E-B36A-62717B0E712C}" sibTransId="{9C0EA298-4DE4-437D-A530-A3ADC6771F00}"/>
    <dgm:cxn modelId="{C8A5FE45-7945-41AE-9A64-2FA8804B62F7}" type="presOf" srcId="{64F7819E-FAA3-417E-B36A-62717B0E712C}" destId="{1DD676FA-BA54-4B10-8041-19022BB91C76}" srcOrd="0" destOrd="0" presId="urn:microsoft.com/office/officeart/2005/8/layout/hierarchy3"/>
    <dgm:cxn modelId="{A103589E-28D4-4190-B995-1F95FBD2076A}" type="presOf" srcId="{179F4689-1798-4151-AAF2-F3A10549164B}" destId="{113C52B7-41CC-4AF5-9D6E-E3603E4C6AAE}" srcOrd="0" destOrd="0" presId="urn:microsoft.com/office/officeart/2005/8/layout/hierarchy3"/>
    <dgm:cxn modelId="{0209E495-C7AF-49B7-83EC-BD94E0DADA7D}" type="presOf" srcId="{5F50CB15-F1CB-42BB-BE07-4D9B1232C99A}" destId="{3D102BA9-4C6F-4D3C-A827-8A17036B9C16}" srcOrd="0" destOrd="0" presId="urn:microsoft.com/office/officeart/2005/8/layout/hierarchy3"/>
    <dgm:cxn modelId="{7FBA6D73-F888-4780-A852-ECE9BF809E10}" srcId="{EBA0A1F3-119B-4AAF-8DC5-2E3C6F650E1E}" destId="{5F50CB15-F1CB-42BB-BE07-4D9B1232C99A}" srcOrd="0" destOrd="0" parTransId="{E0BA2A29-F6D0-4EEA-BD60-CA68CBE601EE}" sibTransId="{FF32D02B-AEF9-44A4-A9CD-C17FD6D6B852}"/>
    <dgm:cxn modelId="{04ED4821-F8B3-47F3-841C-2D3A15BE24C9}" type="presOf" srcId="{EE2AB59B-6EAA-4EE0-9435-5C488021465B}" destId="{0BDAA2E9-9048-4F91-9EF8-AF5417F47ACA}" srcOrd="0" destOrd="0" presId="urn:microsoft.com/office/officeart/2005/8/layout/hierarchy3"/>
    <dgm:cxn modelId="{13EE9BD6-CFB1-4A41-8462-F2606E9B3E47}" srcId="{5F50CB15-F1CB-42BB-BE07-4D9B1232C99A}" destId="{D776096A-A915-4B17-93F8-588E777718FB}" srcOrd="0" destOrd="0" parTransId="{B2F988C4-9839-42A7-8F02-00E560AB2048}" sibTransId="{79D96506-C934-412A-9A5E-A378A76331DD}"/>
    <dgm:cxn modelId="{46F5C1D9-7039-41EF-9893-6EFF0A6EE04C}" srcId="{1CDB773E-247F-4C84-987C-EE766162C34D}" destId="{774F4EA6-92A3-4D36-A4FA-2991EC7DC0E2}" srcOrd="0" destOrd="0" parTransId="{AEC8C4E5-AA28-46DD-A3D7-182A800169B0}" sibTransId="{B8438B57-6D08-49E5-AA79-CEC00721FF0C}"/>
    <dgm:cxn modelId="{379384AB-0F60-4E5C-8D93-D5EAC7BD5326}" type="presOf" srcId="{A73BBC76-4592-4EBA-AFD3-54FF9246EFE4}" destId="{5A3CFCFC-92EE-4E62-B3CE-43E72C4CE881}" srcOrd="0" destOrd="0" presId="urn:microsoft.com/office/officeart/2005/8/layout/hierarchy3"/>
    <dgm:cxn modelId="{A432433B-274E-40CD-87A9-41F1EB8F37EA}" type="presOf" srcId="{31EEC81C-6DDC-48A3-BB04-BD01CD9E6F89}" destId="{8FA2ED0E-E715-46E7-A715-B8AAF898B64F}" srcOrd="0" destOrd="0" presId="urn:microsoft.com/office/officeart/2005/8/layout/hierarchy3"/>
    <dgm:cxn modelId="{C538FEA9-5DA5-4666-BEE8-4E850E4D3F50}" type="presOf" srcId="{774F4EA6-92A3-4D36-A4FA-2991EC7DC0E2}" destId="{098189BB-9C58-4011-90A3-DC399E6DE51D}" srcOrd="0" destOrd="0" presId="urn:microsoft.com/office/officeart/2005/8/layout/hierarchy3"/>
    <dgm:cxn modelId="{A54A05FF-A6A0-480E-90E9-28D0D936B964}" type="presOf" srcId="{B2F988C4-9839-42A7-8F02-00E560AB2048}" destId="{8B0A6010-F531-467F-BB51-901F5BB6AC68}" srcOrd="0" destOrd="0" presId="urn:microsoft.com/office/officeart/2005/8/layout/hierarchy3"/>
    <dgm:cxn modelId="{4EF0DABF-906D-4BE1-9E89-6973BB1331E4}" type="presOf" srcId="{1CDB773E-247F-4C84-987C-EE766162C34D}" destId="{C7BD75DC-66BE-4F7D-8B35-B77A55551B2B}" srcOrd="0" destOrd="0" presId="urn:microsoft.com/office/officeart/2005/8/layout/hierarchy3"/>
    <dgm:cxn modelId="{4B0F637F-42DA-4734-855E-C5FB53867290}" type="presOf" srcId="{31EEC81C-6DDC-48A3-BB04-BD01CD9E6F89}" destId="{DCDCD499-ED44-4E3D-A472-C721EAC0E7CC}" srcOrd="1" destOrd="0" presId="urn:microsoft.com/office/officeart/2005/8/layout/hierarchy3"/>
    <dgm:cxn modelId="{F9ECCEB4-6608-4200-986D-64ABED8442D0}" srcId="{EBA0A1F3-119B-4AAF-8DC5-2E3C6F650E1E}" destId="{1CDB773E-247F-4C84-987C-EE766162C34D}" srcOrd="3" destOrd="0" parTransId="{5BB89996-2EE4-4C63-B1A1-6C10FDEA7EE7}" sibTransId="{78A9DB52-4686-4A06-A534-BA4E952C80BD}"/>
    <dgm:cxn modelId="{7E23D01B-27E6-485B-BAD1-596F5CFF1531}" srcId="{EBA0A1F3-119B-4AAF-8DC5-2E3C6F650E1E}" destId="{179F4689-1798-4151-AAF2-F3A10549164B}" srcOrd="2" destOrd="0" parTransId="{3B7A490E-7FE0-472D-8613-4CFE86BFFE79}" sibTransId="{DF883902-BD7D-4EE5-8705-72F8D3BF6BC1}"/>
    <dgm:cxn modelId="{1FF001C4-329D-4CA8-B182-7DD2ECA5A8BA}" type="presOf" srcId="{5F50CB15-F1CB-42BB-BE07-4D9B1232C99A}" destId="{22860A4C-077F-4B5D-BC20-80934957CFAE}" srcOrd="1" destOrd="0" presId="urn:microsoft.com/office/officeart/2005/8/layout/hierarchy3"/>
    <dgm:cxn modelId="{68935678-5294-4419-A1C9-9B7D897941F7}" type="presOf" srcId="{1E13EC58-3419-4978-B483-1139F57BB1E5}" destId="{14D61FD4-940C-4F8F-91AC-8C1DF3985D94}" srcOrd="0" destOrd="0" presId="urn:microsoft.com/office/officeart/2005/8/layout/hierarchy3"/>
    <dgm:cxn modelId="{55FE9D31-B033-430A-9F48-D27B8738AF61}" type="presOf" srcId="{EBA0A1F3-119B-4AAF-8DC5-2E3C6F650E1E}" destId="{B7200FDD-31CF-4BA7-9DB0-3A3EBDBB55A1}" srcOrd="0" destOrd="0" presId="urn:microsoft.com/office/officeart/2005/8/layout/hierarchy3"/>
    <dgm:cxn modelId="{BCDC7290-F81A-4BB7-AAA1-3460688E2E9B}" type="presOf" srcId="{AEC8C4E5-AA28-46DD-A3D7-182A800169B0}" destId="{1F64431D-067D-462C-ADB1-CD7356C162AD}" srcOrd="0" destOrd="0" presId="urn:microsoft.com/office/officeart/2005/8/layout/hierarchy3"/>
    <dgm:cxn modelId="{F0F6D027-6078-4CA7-A228-D3D377909581}" srcId="{31EEC81C-6DDC-48A3-BB04-BD01CD9E6F89}" destId="{A73BBC76-4592-4EBA-AFD3-54FF9246EFE4}" srcOrd="0" destOrd="0" parTransId="{EE2AB59B-6EAA-4EE0-9435-5C488021465B}" sibTransId="{E8861149-4261-4558-B590-8470732B5909}"/>
    <dgm:cxn modelId="{CC88331C-693F-4F55-973A-3AAC5CB9826E}" type="presParOf" srcId="{B7200FDD-31CF-4BA7-9DB0-3A3EBDBB55A1}" destId="{C5438563-60D0-4472-8DFB-8E8FB0D3B578}" srcOrd="0" destOrd="0" presId="urn:microsoft.com/office/officeart/2005/8/layout/hierarchy3"/>
    <dgm:cxn modelId="{B7444ABF-B540-4D22-8D50-3D1099BA47B8}" type="presParOf" srcId="{C5438563-60D0-4472-8DFB-8E8FB0D3B578}" destId="{D3791F88-4007-416D-BCE3-933623E3C449}" srcOrd="0" destOrd="0" presId="urn:microsoft.com/office/officeart/2005/8/layout/hierarchy3"/>
    <dgm:cxn modelId="{06B4C380-1B24-4A88-870A-24C7183404D6}" type="presParOf" srcId="{D3791F88-4007-416D-BCE3-933623E3C449}" destId="{3D102BA9-4C6F-4D3C-A827-8A17036B9C16}" srcOrd="0" destOrd="0" presId="urn:microsoft.com/office/officeart/2005/8/layout/hierarchy3"/>
    <dgm:cxn modelId="{1E28AE71-7B47-4FFF-AFF7-DED992CB308D}" type="presParOf" srcId="{D3791F88-4007-416D-BCE3-933623E3C449}" destId="{22860A4C-077F-4B5D-BC20-80934957CFAE}" srcOrd="1" destOrd="0" presId="urn:microsoft.com/office/officeart/2005/8/layout/hierarchy3"/>
    <dgm:cxn modelId="{399D989B-3642-4D97-B73F-B5B925940B37}" type="presParOf" srcId="{C5438563-60D0-4472-8DFB-8E8FB0D3B578}" destId="{A50E217F-B37A-4580-AEAA-39D8ACF06406}" srcOrd="1" destOrd="0" presId="urn:microsoft.com/office/officeart/2005/8/layout/hierarchy3"/>
    <dgm:cxn modelId="{9889541D-50F2-4BD4-BD3C-BA29C101735D}" type="presParOf" srcId="{A50E217F-B37A-4580-AEAA-39D8ACF06406}" destId="{8B0A6010-F531-467F-BB51-901F5BB6AC68}" srcOrd="0" destOrd="0" presId="urn:microsoft.com/office/officeart/2005/8/layout/hierarchy3"/>
    <dgm:cxn modelId="{961A8D33-D8C1-47C3-9835-D52C0A5AC967}" type="presParOf" srcId="{A50E217F-B37A-4580-AEAA-39D8ACF06406}" destId="{6E5ADD58-6541-4E90-ABE9-A56C7B1B4A76}" srcOrd="1" destOrd="0" presId="urn:microsoft.com/office/officeart/2005/8/layout/hierarchy3"/>
    <dgm:cxn modelId="{5190597D-97DD-4C9E-9CC4-A97FE1708DF9}" type="presParOf" srcId="{B7200FDD-31CF-4BA7-9DB0-3A3EBDBB55A1}" destId="{75AEC334-EE0F-4A11-B8EF-602E915F4B66}" srcOrd="1" destOrd="0" presId="urn:microsoft.com/office/officeart/2005/8/layout/hierarchy3"/>
    <dgm:cxn modelId="{349E01B7-7BCD-4253-8193-3855B531A9A9}" type="presParOf" srcId="{75AEC334-EE0F-4A11-B8EF-602E915F4B66}" destId="{DD5E146E-8AF9-4E93-8265-5021AC76B106}" srcOrd="0" destOrd="0" presId="urn:microsoft.com/office/officeart/2005/8/layout/hierarchy3"/>
    <dgm:cxn modelId="{5F3D1F20-273C-4EBF-80D3-07344802A1E1}" type="presParOf" srcId="{DD5E146E-8AF9-4E93-8265-5021AC76B106}" destId="{8FA2ED0E-E715-46E7-A715-B8AAF898B64F}" srcOrd="0" destOrd="0" presId="urn:microsoft.com/office/officeart/2005/8/layout/hierarchy3"/>
    <dgm:cxn modelId="{98B1E3EA-F839-46E8-A837-AD8D83CA458B}" type="presParOf" srcId="{DD5E146E-8AF9-4E93-8265-5021AC76B106}" destId="{DCDCD499-ED44-4E3D-A472-C721EAC0E7CC}" srcOrd="1" destOrd="0" presId="urn:microsoft.com/office/officeart/2005/8/layout/hierarchy3"/>
    <dgm:cxn modelId="{4C5E65AD-7671-4447-8092-3467459B33B6}" type="presParOf" srcId="{75AEC334-EE0F-4A11-B8EF-602E915F4B66}" destId="{9AA7F604-5415-4DF1-BA5D-3C9B9CFAE9FF}" srcOrd="1" destOrd="0" presId="urn:microsoft.com/office/officeart/2005/8/layout/hierarchy3"/>
    <dgm:cxn modelId="{54523830-4B8C-447A-B625-5AB265708EBF}" type="presParOf" srcId="{9AA7F604-5415-4DF1-BA5D-3C9B9CFAE9FF}" destId="{0BDAA2E9-9048-4F91-9EF8-AF5417F47ACA}" srcOrd="0" destOrd="0" presId="urn:microsoft.com/office/officeart/2005/8/layout/hierarchy3"/>
    <dgm:cxn modelId="{6139FFF8-A233-4A1D-9639-384978A0BC70}" type="presParOf" srcId="{9AA7F604-5415-4DF1-BA5D-3C9B9CFAE9FF}" destId="{5A3CFCFC-92EE-4E62-B3CE-43E72C4CE881}" srcOrd="1" destOrd="0" presId="urn:microsoft.com/office/officeart/2005/8/layout/hierarchy3"/>
    <dgm:cxn modelId="{8091CFEE-CE55-4D70-8E70-94C7FDE38308}" type="presParOf" srcId="{B7200FDD-31CF-4BA7-9DB0-3A3EBDBB55A1}" destId="{FB7535BE-F7FA-46DF-809B-9A2BDA1E034D}" srcOrd="2" destOrd="0" presId="urn:microsoft.com/office/officeart/2005/8/layout/hierarchy3"/>
    <dgm:cxn modelId="{822FF941-709A-46D5-A8F2-9EF5B58A3BD9}" type="presParOf" srcId="{FB7535BE-F7FA-46DF-809B-9A2BDA1E034D}" destId="{42FAA9CD-E1FE-4304-853D-967C88B022B5}" srcOrd="0" destOrd="0" presId="urn:microsoft.com/office/officeart/2005/8/layout/hierarchy3"/>
    <dgm:cxn modelId="{CF832BDB-4F17-40F3-A223-24375FCDEC91}" type="presParOf" srcId="{42FAA9CD-E1FE-4304-853D-967C88B022B5}" destId="{113C52B7-41CC-4AF5-9D6E-E3603E4C6AAE}" srcOrd="0" destOrd="0" presId="urn:microsoft.com/office/officeart/2005/8/layout/hierarchy3"/>
    <dgm:cxn modelId="{BEB71327-0DDC-4C77-96B9-455EA4F7C6CA}" type="presParOf" srcId="{42FAA9CD-E1FE-4304-853D-967C88B022B5}" destId="{0B9B8063-2035-4074-A8D5-2AD735E218C7}" srcOrd="1" destOrd="0" presId="urn:microsoft.com/office/officeart/2005/8/layout/hierarchy3"/>
    <dgm:cxn modelId="{70DBD1C0-967F-4F3B-9496-9B192019054C}" type="presParOf" srcId="{FB7535BE-F7FA-46DF-809B-9A2BDA1E034D}" destId="{CA395DC0-9F0F-45E6-9E1F-D753D3FDA4B6}" srcOrd="1" destOrd="0" presId="urn:microsoft.com/office/officeart/2005/8/layout/hierarchy3"/>
    <dgm:cxn modelId="{51161E0D-53E5-4B5B-A6C5-3E0761708EFF}" type="presParOf" srcId="{CA395DC0-9F0F-45E6-9E1F-D753D3FDA4B6}" destId="{1DD676FA-BA54-4B10-8041-19022BB91C76}" srcOrd="0" destOrd="0" presId="urn:microsoft.com/office/officeart/2005/8/layout/hierarchy3"/>
    <dgm:cxn modelId="{1EE0A5DA-1F2F-4719-998F-B407D58A66D7}" type="presParOf" srcId="{CA395DC0-9F0F-45E6-9E1F-D753D3FDA4B6}" destId="{14D61FD4-940C-4F8F-91AC-8C1DF3985D94}" srcOrd="1" destOrd="0" presId="urn:microsoft.com/office/officeart/2005/8/layout/hierarchy3"/>
    <dgm:cxn modelId="{A651D291-C02C-46A8-BD2D-BC9E688A3E2F}" type="presParOf" srcId="{B7200FDD-31CF-4BA7-9DB0-3A3EBDBB55A1}" destId="{A9DD1AFD-28E3-4F48-8284-23154173FB99}" srcOrd="3" destOrd="0" presId="urn:microsoft.com/office/officeart/2005/8/layout/hierarchy3"/>
    <dgm:cxn modelId="{D6F9DACC-EDE7-4D52-8CF1-FA2BA638E694}" type="presParOf" srcId="{A9DD1AFD-28E3-4F48-8284-23154173FB99}" destId="{29C474B5-3511-4BC4-9D57-072DC90C874C}" srcOrd="0" destOrd="0" presId="urn:microsoft.com/office/officeart/2005/8/layout/hierarchy3"/>
    <dgm:cxn modelId="{C9EBBAD1-7212-46A5-AA86-DE0DDD4DA606}" type="presParOf" srcId="{29C474B5-3511-4BC4-9D57-072DC90C874C}" destId="{C7BD75DC-66BE-4F7D-8B35-B77A55551B2B}" srcOrd="0" destOrd="0" presId="urn:microsoft.com/office/officeart/2005/8/layout/hierarchy3"/>
    <dgm:cxn modelId="{B41869A4-A7CD-43DE-BD9F-D5A1B0A2CB7D}" type="presParOf" srcId="{29C474B5-3511-4BC4-9D57-072DC90C874C}" destId="{04AD002A-7548-48B0-AA7E-09C4B03B8F47}" srcOrd="1" destOrd="0" presId="urn:microsoft.com/office/officeart/2005/8/layout/hierarchy3"/>
    <dgm:cxn modelId="{AB6909FC-1B5D-4D0C-B93D-80FFE64188E2}" type="presParOf" srcId="{A9DD1AFD-28E3-4F48-8284-23154173FB99}" destId="{9D27880D-6003-41C4-93E9-7D6AC7D67821}" srcOrd="1" destOrd="0" presId="urn:microsoft.com/office/officeart/2005/8/layout/hierarchy3"/>
    <dgm:cxn modelId="{B290BDCA-CBA8-418E-851F-D96BAE170657}" type="presParOf" srcId="{9D27880D-6003-41C4-93E9-7D6AC7D67821}" destId="{1F64431D-067D-462C-ADB1-CD7356C162AD}" srcOrd="0" destOrd="0" presId="urn:microsoft.com/office/officeart/2005/8/layout/hierarchy3"/>
    <dgm:cxn modelId="{86B594ED-A013-46D8-9F70-482901BBB5B1}" type="presParOf" srcId="{9D27880D-6003-41C4-93E9-7D6AC7D67821}" destId="{098189BB-9C58-4011-90A3-DC399E6DE51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7A657-728C-417F-AA79-E55C7AF6E17B}">
      <dsp:nvSpPr>
        <dsp:cNvPr id="0" name=""/>
        <dsp:cNvSpPr/>
      </dsp:nvSpPr>
      <dsp:spPr>
        <a:xfrm>
          <a:off x="3849051" y="226484"/>
          <a:ext cx="3130171" cy="1404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rgbClr val="FF0000"/>
              </a:solidFill>
            </a:rPr>
            <a:t>Мови програмування</a:t>
          </a:r>
          <a:endParaRPr lang="ru-RU" sz="3200" b="1" i="1" kern="1200" dirty="0">
            <a:solidFill>
              <a:srgbClr val="FF0000"/>
            </a:solidFill>
          </a:endParaRPr>
        </a:p>
      </dsp:txBody>
      <dsp:txXfrm>
        <a:off x="3890186" y="267619"/>
        <a:ext cx="3047901" cy="1322188"/>
      </dsp:txXfrm>
    </dsp:sp>
    <dsp:sp modelId="{E1E93170-79E5-4B0D-9760-90DA0158959C}">
      <dsp:nvSpPr>
        <dsp:cNvPr id="0" name=""/>
        <dsp:cNvSpPr/>
      </dsp:nvSpPr>
      <dsp:spPr>
        <a:xfrm>
          <a:off x="2594117" y="1630943"/>
          <a:ext cx="2820020" cy="158475"/>
        </a:xfrm>
        <a:custGeom>
          <a:avLst/>
          <a:gdLst/>
          <a:ahLst/>
          <a:cxnLst/>
          <a:rect l="0" t="0" r="0" b="0"/>
          <a:pathLst>
            <a:path>
              <a:moveTo>
                <a:pt x="2820020" y="0"/>
              </a:moveTo>
              <a:lnTo>
                <a:pt x="2820020" y="79237"/>
              </a:lnTo>
              <a:lnTo>
                <a:pt x="0" y="79237"/>
              </a:lnTo>
              <a:lnTo>
                <a:pt x="0" y="1584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AD4C3-440E-4271-AF23-65109951BD21}">
      <dsp:nvSpPr>
        <dsp:cNvPr id="0" name=""/>
        <dsp:cNvSpPr/>
      </dsp:nvSpPr>
      <dsp:spPr>
        <a:xfrm>
          <a:off x="1220078" y="1789418"/>
          <a:ext cx="2748078" cy="772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Машинно-залежні</a:t>
          </a:r>
          <a:r>
            <a:rPr lang="uk-UA" sz="2400" i="0" kern="1200" dirty="0" smtClean="0">
              <a:solidFill>
                <a:schemeClr val="tx1"/>
              </a:solidFill>
            </a:rPr>
            <a:t> (низького рівня)</a:t>
          </a:r>
          <a:endParaRPr lang="ru-RU" sz="2400" i="0" kern="1200" dirty="0">
            <a:solidFill>
              <a:schemeClr val="tx1"/>
            </a:solidFill>
          </a:endParaRPr>
        </a:p>
      </dsp:txBody>
      <dsp:txXfrm>
        <a:off x="1242711" y="1812051"/>
        <a:ext cx="2702812" cy="727486"/>
      </dsp:txXfrm>
    </dsp:sp>
    <dsp:sp modelId="{64A4C259-3190-497C-A6DD-09F07E9FE54C}">
      <dsp:nvSpPr>
        <dsp:cNvPr id="0" name=""/>
        <dsp:cNvSpPr/>
      </dsp:nvSpPr>
      <dsp:spPr>
        <a:xfrm>
          <a:off x="1172119" y="2562170"/>
          <a:ext cx="1421997" cy="158475"/>
        </a:xfrm>
        <a:custGeom>
          <a:avLst/>
          <a:gdLst/>
          <a:ahLst/>
          <a:cxnLst/>
          <a:rect l="0" t="0" r="0" b="0"/>
          <a:pathLst>
            <a:path>
              <a:moveTo>
                <a:pt x="1421997" y="0"/>
              </a:moveTo>
              <a:lnTo>
                <a:pt x="1421997" y="79237"/>
              </a:lnTo>
              <a:lnTo>
                <a:pt x="0" y="79237"/>
              </a:lnTo>
              <a:lnTo>
                <a:pt x="0" y="1584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BC97C-922A-4E71-A8C3-2296250820C7}">
      <dsp:nvSpPr>
        <dsp:cNvPr id="0" name=""/>
        <dsp:cNvSpPr/>
      </dsp:nvSpPr>
      <dsp:spPr>
        <a:xfrm>
          <a:off x="754" y="2720646"/>
          <a:ext cx="2342730" cy="2684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Машинні </a:t>
          </a:r>
          <a:r>
            <a:rPr lang="uk-UA" sz="2400" i="0" kern="1200" dirty="0" smtClean="0">
              <a:solidFill>
                <a:schemeClr val="tx1"/>
              </a:solidFill>
            </a:rPr>
            <a:t>– набір команд, які виконуються безпосередньо центральним процесором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i="0" kern="1200" dirty="0">
            <a:solidFill>
              <a:schemeClr val="tx1"/>
            </a:solidFill>
          </a:endParaRPr>
        </a:p>
      </dsp:txBody>
      <dsp:txXfrm>
        <a:off x="69370" y="2789262"/>
        <a:ext cx="2205498" cy="2547234"/>
      </dsp:txXfrm>
    </dsp:sp>
    <dsp:sp modelId="{A87D2CBA-1D8C-48A6-95CA-C83D7D4DD72A}">
      <dsp:nvSpPr>
        <dsp:cNvPr id="0" name=""/>
        <dsp:cNvSpPr/>
      </dsp:nvSpPr>
      <dsp:spPr>
        <a:xfrm>
          <a:off x="2594117" y="2562170"/>
          <a:ext cx="1260507" cy="1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37"/>
              </a:lnTo>
              <a:lnTo>
                <a:pt x="1260507" y="79237"/>
              </a:lnTo>
              <a:lnTo>
                <a:pt x="1260507" y="1584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10665-F7C0-4D7E-ADBB-80D97B9E3A13}">
      <dsp:nvSpPr>
        <dsp:cNvPr id="0" name=""/>
        <dsp:cNvSpPr/>
      </dsp:nvSpPr>
      <dsp:spPr>
        <a:xfrm>
          <a:off x="2521769" y="2720646"/>
          <a:ext cx="2665710" cy="2146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Асемблер</a:t>
          </a:r>
          <a:r>
            <a:rPr lang="uk-UA" sz="2400" i="0" kern="1200" dirty="0" smtClean="0">
              <a:solidFill>
                <a:schemeClr val="tx1"/>
              </a:solidFill>
            </a:rPr>
            <a:t>. Використовуються символьні позначення, які легше зрозуміти й </a:t>
          </a:r>
          <a:r>
            <a:rPr lang="uk-UA" sz="2400" i="0" kern="1200" dirty="0" err="1" smtClean="0">
              <a:solidFill>
                <a:schemeClr val="tx1"/>
              </a:solidFill>
            </a:rPr>
            <a:t>запам</a:t>
          </a:r>
          <a:r>
            <a:rPr lang="en-US" sz="2400" i="0" kern="1200" dirty="0" smtClean="0">
              <a:solidFill>
                <a:schemeClr val="tx1"/>
              </a:solidFill>
            </a:rPr>
            <a:t>’</a:t>
          </a:r>
          <a:r>
            <a:rPr lang="uk-UA" sz="2400" i="0" kern="1200" dirty="0" err="1" smtClean="0">
              <a:solidFill>
                <a:schemeClr val="tx1"/>
              </a:solidFill>
            </a:rPr>
            <a:t>ятати</a:t>
          </a:r>
          <a:endParaRPr lang="ru-RU" sz="2400" i="0" kern="1200" dirty="0">
            <a:solidFill>
              <a:schemeClr val="tx1"/>
            </a:solidFill>
          </a:endParaRPr>
        </a:p>
      </dsp:txBody>
      <dsp:txXfrm>
        <a:off x="2584649" y="2783526"/>
        <a:ext cx="2539950" cy="2021110"/>
      </dsp:txXfrm>
    </dsp:sp>
    <dsp:sp modelId="{B3DB0280-FB49-436F-9C2E-5545EB6C0147}">
      <dsp:nvSpPr>
        <dsp:cNvPr id="0" name=""/>
        <dsp:cNvSpPr/>
      </dsp:nvSpPr>
      <dsp:spPr>
        <a:xfrm>
          <a:off x="5414137" y="1630943"/>
          <a:ext cx="2554313" cy="1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37"/>
              </a:lnTo>
              <a:lnTo>
                <a:pt x="2554313" y="79237"/>
              </a:lnTo>
              <a:lnTo>
                <a:pt x="2554313" y="15847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81490-B78A-4036-8E9E-91943A0E3FD3}">
      <dsp:nvSpPr>
        <dsp:cNvPr id="0" name=""/>
        <dsp:cNvSpPr/>
      </dsp:nvSpPr>
      <dsp:spPr>
        <a:xfrm>
          <a:off x="6328706" y="1789418"/>
          <a:ext cx="3279490" cy="770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Машинно-незалежні</a:t>
          </a:r>
          <a:r>
            <a:rPr lang="uk-UA" sz="2400" i="0" kern="1200" dirty="0" smtClean="0">
              <a:solidFill>
                <a:schemeClr val="tx1"/>
              </a:solidFill>
            </a:rPr>
            <a:t> (високого рівня)</a:t>
          </a:r>
          <a:endParaRPr lang="ru-RU" sz="2400" i="0" kern="1200" dirty="0">
            <a:solidFill>
              <a:schemeClr val="tx1"/>
            </a:solidFill>
          </a:endParaRPr>
        </a:p>
      </dsp:txBody>
      <dsp:txXfrm>
        <a:off x="6351278" y="1811990"/>
        <a:ext cx="3234346" cy="725520"/>
      </dsp:txXfrm>
    </dsp:sp>
    <dsp:sp modelId="{FB0C7611-2C6B-456D-A4D6-28152BD21678}">
      <dsp:nvSpPr>
        <dsp:cNvPr id="0" name=""/>
        <dsp:cNvSpPr/>
      </dsp:nvSpPr>
      <dsp:spPr>
        <a:xfrm>
          <a:off x="6516409" y="2560083"/>
          <a:ext cx="1452041" cy="158475"/>
        </a:xfrm>
        <a:custGeom>
          <a:avLst/>
          <a:gdLst/>
          <a:ahLst/>
          <a:cxnLst/>
          <a:rect l="0" t="0" r="0" b="0"/>
          <a:pathLst>
            <a:path>
              <a:moveTo>
                <a:pt x="1452041" y="0"/>
              </a:moveTo>
              <a:lnTo>
                <a:pt x="1452041" y="79237"/>
              </a:lnTo>
              <a:lnTo>
                <a:pt x="0" y="79237"/>
              </a:lnTo>
              <a:lnTo>
                <a:pt x="0" y="1584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5755A-00D7-4242-B9D1-6217151BF363}">
      <dsp:nvSpPr>
        <dsp:cNvPr id="0" name=""/>
        <dsp:cNvSpPr/>
      </dsp:nvSpPr>
      <dsp:spPr>
        <a:xfrm>
          <a:off x="5365764" y="2718558"/>
          <a:ext cx="2301291" cy="1942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Універсальні мови </a:t>
          </a:r>
          <a:r>
            <a:rPr lang="uk-UA" sz="2400" i="0" kern="1200" dirty="0" smtClean="0">
              <a:solidFill>
                <a:schemeClr val="tx1"/>
              </a:solidFill>
            </a:rPr>
            <a:t>(для </a:t>
          </a:r>
          <a:r>
            <a:rPr lang="uk-UA" sz="2400" i="0" kern="1200" dirty="0" err="1" smtClean="0">
              <a:solidFill>
                <a:schemeClr val="tx1"/>
              </a:solidFill>
            </a:rPr>
            <a:t>розв</a:t>
          </a:r>
          <a:r>
            <a:rPr lang="en-US" sz="2400" i="0" kern="1200" dirty="0" smtClean="0">
              <a:solidFill>
                <a:schemeClr val="tx1"/>
              </a:solidFill>
            </a:rPr>
            <a:t>’</a:t>
          </a:r>
          <a:r>
            <a:rPr lang="uk-UA" sz="2400" i="0" kern="1200" dirty="0" err="1" smtClean="0">
              <a:solidFill>
                <a:schemeClr val="tx1"/>
              </a:solidFill>
            </a:rPr>
            <a:t>язування</a:t>
          </a:r>
          <a:r>
            <a:rPr lang="uk-UA" sz="2400" i="0" kern="1200" dirty="0" smtClean="0">
              <a:solidFill>
                <a:schemeClr val="tx1"/>
              </a:solidFill>
            </a:rPr>
            <a:t> </a:t>
          </a:r>
          <a:r>
            <a:rPr lang="uk-UA" sz="2400" i="0" kern="1200" dirty="0" err="1" smtClean="0">
              <a:solidFill>
                <a:schemeClr val="tx1"/>
              </a:solidFill>
            </a:rPr>
            <a:t>різнихзавдань</a:t>
          </a:r>
          <a:r>
            <a:rPr lang="uk-UA" sz="2400" i="0" kern="1200" dirty="0" smtClean="0">
              <a:solidFill>
                <a:schemeClr val="tx1"/>
              </a:solidFill>
            </a:rPr>
            <a:t>)</a:t>
          </a:r>
          <a:endParaRPr lang="ru-RU" sz="2400" i="0" kern="1200" dirty="0">
            <a:solidFill>
              <a:schemeClr val="tx1"/>
            </a:solidFill>
          </a:endParaRPr>
        </a:p>
      </dsp:txBody>
      <dsp:txXfrm>
        <a:off x="5422652" y="2775446"/>
        <a:ext cx="2187515" cy="1828535"/>
      </dsp:txXfrm>
    </dsp:sp>
    <dsp:sp modelId="{252725E8-8DC4-4EEA-A26D-BC90AC575F0E}">
      <dsp:nvSpPr>
        <dsp:cNvPr id="0" name=""/>
        <dsp:cNvSpPr/>
      </dsp:nvSpPr>
      <dsp:spPr>
        <a:xfrm>
          <a:off x="6470689" y="4660869"/>
          <a:ext cx="91440" cy="158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969DF-D167-4ACA-A26E-BDDC0EA68EFD}">
      <dsp:nvSpPr>
        <dsp:cNvPr id="0" name=""/>
        <dsp:cNvSpPr/>
      </dsp:nvSpPr>
      <dsp:spPr>
        <a:xfrm>
          <a:off x="5793947" y="4819344"/>
          <a:ext cx="1444924" cy="7753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C++, C#, Pascal, Java, C, Python</a:t>
          </a:r>
          <a:endParaRPr lang="ru-RU" sz="1800" kern="1200" dirty="0"/>
        </a:p>
      </dsp:txBody>
      <dsp:txXfrm>
        <a:off x="5816656" y="4842053"/>
        <a:ext cx="1399506" cy="729929"/>
      </dsp:txXfrm>
    </dsp:sp>
    <dsp:sp modelId="{46C12C91-809D-4D66-9016-26D47DE133F0}">
      <dsp:nvSpPr>
        <dsp:cNvPr id="0" name=""/>
        <dsp:cNvSpPr/>
      </dsp:nvSpPr>
      <dsp:spPr>
        <a:xfrm>
          <a:off x="7968451" y="2560083"/>
          <a:ext cx="1239787" cy="158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37"/>
              </a:lnTo>
              <a:lnTo>
                <a:pt x="1239787" y="79237"/>
              </a:lnTo>
              <a:lnTo>
                <a:pt x="1239787" y="1584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322C1-10CB-4B7C-AE5C-ECC43FC5F0DE}">
      <dsp:nvSpPr>
        <dsp:cNvPr id="0" name=""/>
        <dsp:cNvSpPr/>
      </dsp:nvSpPr>
      <dsp:spPr>
        <a:xfrm>
          <a:off x="7845340" y="2718558"/>
          <a:ext cx="2725798" cy="2064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chemeClr val="tx1"/>
              </a:solidFill>
            </a:rPr>
            <a:t>Спеціалізовані </a:t>
          </a:r>
          <a:r>
            <a:rPr lang="uk-UA" sz="2400" b="0" i="0" kern="1200" dirty="0" smtClean="0">
              <a:solidFill>
                <a:schemeClr val="tx1"/>
              </a:solidFill>
            </a:rPr>
            <a:t>мо</a:t>
          </a:r>
          <a:r>
            <a:rPr lang="uk-UA" sz="2400" i="0" kern="1200" dirty="0" smtClean="0">
              <a:solidFill>
                <a:schemeClr val="tx1"/>
              </a:solidFill>
            </a:rPr>
            <a:t>ви (для вирішення завдань одного або кількох видів)</a:t>
          </a:r>
          <a:endParaRPr lang="ru-RU" sz="2400" i="0" kern="1200" dirty="0">
            <a:solidFill>
              <a:schemeClr val="tx1"/>
            </a:solidFill>
          </a:endParaRPr>
        </a:p>
      </dsp:txBody>
      <dsp:txXfrm>
        <a:off x="7905805" y="2779023"/>
        <a:ext cx="2604868" cy="1943486"/>
      </dsp:txXfrm>
    </dsp:sp>
    <dsp:sp modelId="{272B536F-C1EC-4F83-B0AB-9CBD44DCBA8C}">
      <dsp:nvSpPr>
        <dsp:cNvPr id="0" name=""/>
        <dsp:cNvSpPr/>
      </dsp:nvSpPr>
      <dsp:spPr>
        <a:xfrm>
          <a:off x="9162519" y="4782974"/>
          <a:ext cx="91440" cy="158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47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2CD90-DA75-465D-89D4-7FA31F1B4A25}">
      <dsp:nvSpPr>
        <dsp:cNvPr id="0" name=""/>
        <dsp:cNvSpPr/>
      </dsp:nvSpPr>
      <dsp:spPr>
        <a:xfrm>
          <a:off x="8421820" y="4941449"/>
          <a:ext cx="1572838" cy="562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PHP, JavaScript, Perl</a:t>
          </a:r>
          <a:endParaRPr lang="ru-RU" sz="1600" kern="1200" dirty="0"/>
        </a:p>
      </dsp:txBody>
      <dsp:txXfrm>
        <a:off x="8438296" y="4957925"/>
        <a:ext cx="1539886" cy="529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02BA9-4C6F-4D3C-A827-8A17036B9C16}">
      <dsp:nvSpPr>
        <dsp:cNvPr id="0" name=""/>
        <dsp:cNvSpPr/>
      </dsp:nvSpPr>
      <dsp:spPr>
        <a:xfrm>
          <a:off x="1971" y="1093822"/>
          <a:ext cx="2265876" cy="113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Процедурні мови</a:t>
          </a:r>
          <a:endParaRPr lang="ru-RU" sz="2400" kern="1200" dirty="0"/>
        </a:p>
      </dsp:txBody>
      <dsp:txXfrm>
        <a:off x="35154" y="1127005"/>
        <a:ext cx="2199510" cy="1066572"/>
      </dsp:txXfrm>
    </dsp:sp>
    <dsp:sp modelId="{8B0A6010-F531-467F-BB51-901F5BB6AC68}">
      <dsp:nvSpPr>
        <dsp:cNvPr id="0" name=""/>
        <dsp:cNvSpPr/>
      </dsp:nvSpPr>
      <dsp:spPr>
        <a:xfrm>
          <a:off x="228559" y="2226760"/>
          <a:ext cx="226587" cy="84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703"/>
              </a:lnTo>
              <a:lnTo>
                <a:pt x="226587" y="849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ADD58-6541-4E90-ABE9-A56C7B1B4A76}">
      <dsp:nvSpPr>
        <dsp:cNvPr id="0" name=""/>
        <dsp:cNvSpPr/>
      </dsp:nvSpPr>
      <dsp:spPr>
        <a:xfrm>
          <a:off x="455146" y="2509995"/>
          <a:ext cx="1812700" cy="113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Pascal, C, Pl/1</a:t>
          </a:r>
          <a:endParaRPr lang="ru-RU" sz="2100" kern="1200" dirty="0"/>
        </a:p>
      </dsp:txBody>
      <dsp:txXfrm>
        <a:off x="488329" y="2543178"/>
        <a:ext cx="1746334" cy="1066572"/>
      </dsp:txXfrm>
    </dsp:sp>
    <dsp:sp modelId="{8FA2ED0E-E715-46E7-A715-B8AAF898B64F}">
      <dsp:nvSpPr>
        <dsp:cNvPr id="0" name=""/>
        <dsp:cNvSpPr/>
      </dsp:nvSpPr>
      <dsp:spPr>
        <a:xfrm>
          <a:off x="2834316" y="1093822"/>
          <a:ext cx="2265876" cy="113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</a:t>
          </a:r>
          <a:r>
            <a:rPr lang="en-US" sz="2400" kern="1200" dirty="0" smtClean="0"/>
            <a:t>’</a:t>
          </a:r>
          <a:r>
            <a:rPr lang="uk-UA" sz="2400" kern="1200" dirty="0" err="1" smtClean="0"/>
            <a:t>єктно-орієнтовані</a:t>
          </a:r>
          <a:r>
            <a:rPr lang="uk-UA" sz="2400" kern="1200" dirty="0" smtClean="0"/>
            <a:t> мови</a:t>
          </a:r>
          <a:endParaRPr lang="ru-RU" sz="2400" kern="1200" dirty="0"/>
        </a:p>
      </dsp:txBody>
      <dsp:txXfrm>
        <a:off x="2867499" y="1127005"/>
        <a:ext cx="2199510" cy="1066572"/>
      </dsp:txXfrm>
    </dsp:sp>
    <dsp:sp modelId="{0BDAA2E9-9048-4F91-9EF8-AF5417F47ACA}">
      <dsp:nvSpPr>
        <dsp:cNvPr id="0" name=""/>
        <dsp:cNvSpPr/>
      </dsp:nvSpPr>
      <dsp:spPr>
        <a:xfrm>
          <a:off x="3060904" y="2226760"/>
          <a:ext cx="226587" cy="84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703"/>
              </a:lnTo>
              <a:lnTo>
                <a:pt x="226587" y="849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CFCFC-92EE-4E62-B3CE-43E72C4CE881}">
      <dsp:nvSpPr>
        <dsp:cNvPr id="0" name=""/>
        <dsp:cNvSpPr/>
      </dsp:nvSpPr>
      <dsp:spPr>
        <a:xfrm>
          <a:off x="3287491" y="2509995"/>
          <a:ext cx="1812700" cy="113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C3, C++, Java, Delphi, </a:t>
          </a:r>
          <a:r>
            <a:rPr lang="en-US" sz="2100" kern="1200" dirty="0" err="1" smtClean="0"/>
            <a:t>VB.Net</a:t>
          </a:r>
          <a:r>
            <a:rPr lang="en-US" sz="2100" kern="1200" dirty="0" smtClean="0"/>
            <a:t>, Python</a:t>
          </a:r>
          <a:endParaRPr lang="ru-RU" sz="2100" kern="1200" dirty="0"/>
        </a:p>
      </dsp:txBody>
      <dsp:txXfrm>
        <a:off x="3320674" y="2543178"/>
        <a:ext cx="1746334" cy="1066572"/>
      </dsp:txXfrm>
    </dsp:sp>
    <dsp:sp modelId="{113C52B7-41CC-4AF5-9D6E-E3603E4C6AAE}">
      <dsp:nvSpPr>
        <dsp:cNvPr id="0" name=""/>
        <dsp:cNvSpPr/>
      </dsp:nvSpPr>
      <dsp:spPr>
        <a:xfrm>
          <a:off x="5666661" y="1093822"/>
          <a:ext cx="2265876" cy="113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Декларативні мови (</a:t>
          </a:r>
          <a:r>
            <a:rPr lang="uk-UA" sz="2400" kern="1200" dirty="0" err="1" smtClean="0"/>
            <a:t>непроцедурні</a:t>
          </a:r>
          <a:r>
            <a:rPr lang="uk-UA" sz="2400" kern="1200" dirty="0" smtClean="0"/>
            <a:t>)</a:t>
          </a:r>
          <a:endParaRPr lang="ru-RU" sz="2400" kern="1200" dirty="0"/>
        </a:p>
      </dsp:txBody>
      <dsp:txXfrm>
        <a:off x="5699844" y="1127005"/>
        <a:ext cx="2199510" cy="1066572"/>
      </dsp:txXfrm>
    </dsp:sp>
    <dsp:sp modelId="{1DD676FA-BA54-4B10-8041-19022BB91C76}">
      <dsp:nvSpPr>
        <dsp:cNvPr id="0" name=""/>
        <dsp:cNvSpPr/>
      </dsp:nvSpPr>
      <dsp:spPr>
        <a:xfrm>
          <a:off x="5893249" y="2226760"/>
          <a:ext cx="226587" cy="84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703"/>
              </a:lnTo>
              <a:lnTo>
                <a:pt x="226587" y="849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61FD4-940C-4F8F-91AC-8C1DF3985D94}">
      <dsp:nvSpPr>
        <dsp:cNvPr id="0" name=""/>
        <dsp:cNvSpPr/>
      </dsp:nvSpPr>
      <dsp:spPr>
        <a:xfrm>
          <a:off x="6119836" y="2509995"/>
          <a:ext cx="1812700" cy="113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List, Prolog</a:t>
          </a:r>
          <a:endParaRPr lang="ru-RU" sz="2100" kern="1200" dirty="0"/>
        </a:p>
      </dsp:txBody>
      <dsp:txXfrm>
        <a:off x="6153019" y="2543178"/>
        <a:ext cx="1746334" cy="1066572"/>
      </dsp:txXfrm>
    </dsp:sp>
    <dsp:sp modelId="{C7BD75DC-66BE-4F7D-8B35-B77A55551B2B}">
      <dsp:nvSpPr>
        <dsp:cNvPr id="0" name=""/>
        <dsp:cNvSpPr/>
      </dsp:nvSpPr>
      <dsp:spPr>
        <a:xfrm>
          <a:off x="8499006" y="1093822"/>
          <a:ext cx="2265876" cy="113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Мова </a:t>
          </a:r>
          <a:r>
            <a:rPr lang="uk-UA" sz="2400" kern="1200" dirty="0" err="1" smtClean="0"/>
            <a:t>скриптів</a:t>
          </a:r>
          <a:r>
            <a:rPr lang="uk-UA" sz="2400" kern="1200" dirty="0" smtClean="0"/>
            <a:t> (сценаріїв)</a:t>
          </a:r>
          <a:endParaRPr lang="ru-RU" sz="2400" kern="1200" dirty="0"/>
        </a:p>
      </dsp:txBody>
      <dsp:txXfrm>
        <a:off x="8532189" y="1127005"/>
        <a:ext cx="2199510" cy="1066572"/>
      </dsp:txXfrm>
    </dsp:sp>
    <dsp:sp modelId="{1F64431D-067D-462C-ADB1-CD7356C162AD}">
      <dsp:nvSpPr>
        <dsp:cNvPr id="0" name=""/>
        <dsp:cNvSpPr/>
      </dsp:nvSpPr>
      <dsp:spPr>
        <a:xfrm>
          <a:off x="8725594" y="2226760"/>
          <a:ext cx="226587" cy="849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703"/>
              </a:lnTo>
              <a:lnTo>
                <a:pt x="226587" y="8497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189BB-9C58-4011-90A3-DC399E6DE51D}">
      <dsp:nvSpPr>
        <dsp:cNvPr id="0" name=""/>
        <dsp:cNvSpPr/>
      </dsp:nvSpPr>
      <dsp:spPr>
        <a:xfrm>
          <a:off x="8952181" y="2509995"/>
          <a:ext cx="1812700" cy="113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Perl, PHP, JavaScript</a:t>
          </a:r>
          <a:endParaRPr lang="ru-RU" sz="2100" kern="1200" dirty="0"/>
        </a:p>
      </dsp:txBody>
      <dsp:txXfrm>
        <a:off x="8985364" y="2543178"/>
        <a:ext cx="1746334" cy="106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2362200"/>
            <a:ext cx="68072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3429000"/>
            <a:ext cx="6604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800" y="2849093"/>
            <a:ext cx="2602283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0" y="1443836"/>
            <a:ext cx="10972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1295400"/>
            <a:ext cx="8947712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0" y="2464598"/>
            <a:ext cx="8947712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109728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383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698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383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73698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47148-3E56-4871-8BA6-15AF076057BA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D711-CD38-4090-9473-878BDF754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areers.easternpeak.com/blog/popular-programming-languages/#:~:text=&#1047;&#1075;&#1110;&#1076;&#1085;&#1086;%20&#1079;%20&#1076;&#1072;&#1085;&#1080;&#1084;&#1080;%20&#1087;&#1086;&#1074;&#1072;&#1078;&#1085;&#1086;&#1075;&#1086;%20&#1088;&#1077;&#1081;&#1090;&#1080;&#1085;&#1075;&#1091;,%2C%20PHP%2C%20R%2C%20Swift.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Сучасні</a:t>
            </a:r>
            <a:r>
              <a:rPr lang="ru-RU" b="1" dirty="0" smtClean="0"/>
              <a:t> </a:t>
            </a:r>
            <a:r>
              <a:rPr lang="ru-RU" b="1" dirty="0" err="1" smtClean="0"/>
              <a:t>мови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програмування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мов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програмування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3200" y="3946358"/>
            <a:ext cx="6604000" cy="914400"/>
          </a:xfrm>
        </p:spPr>
        <p:txBody>
          <a:bodyPr/>
          <a:lstStyle/>
          <a:p>
            <a:r>
              <a:rPr lang="uk-UA" i="1" dirty="0" smtClean="0"/>
              <a:t>8 клас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9445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Мова програмування. </a:t>
            </a:r>
            <a:br>
              <a:rPr lang="uk-UA" dirty="0" smtClean="0"/>
            </a:br>
            <a:r>
              <a:rPr lang="uk-UA" dirty="0" smtClean="0"/>
              <a:t>Види мов програмування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98620" y="1443837"/>
            <a:ext cx="10972800" cy="1467806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Мова програмування </a:t>
            </a:r>
            <a:r>
              <a:rPr lang="uk-UA" dirty="0" smtClean="0"/>
              <a:t>– це система позначень, для точного опису алгоритму, який потрібно виконати за допомогою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6386" name="Picture 2" descr="17 лютого: створення нової мови програмування | Новини на Gazeta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011" y="2780280"/>
            <a:ext cx="4312485" cy="3449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54767" y="3232531"/>
            <a:ext cx="6371675" cy="146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Microsoft New Tai Lue" pitchFamily="34" charset="0"/>
              <a:ea typeface="+mn-ea"/>
              <a:cs typeface="Microsoft New Tai Lue" pitchFamily="34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93295" y="3027995"/>
            <a:ext cx="6605337" cy="146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>На сьогодні існує</a:t>
            </a:r>
            <a:r>
              <a:rPr kumimoji="0" lang="uk-UA" sz="280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> понад </a:t>
            </a:r>
            <a:r>
              <a:rPr kumimoji="0" lang="uk-UA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>3000 </a:t>
            </a:r>
            <a:r>
              <a:rPr kumimoji="0" lang="uk-UA" sz="2800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icrosoft New Tai Lue" pitchFamily="34" charset="0"/>
                <a:ea typeface="+mn-ea"/>
                <a:cs typeface="Microsoft New Tai Lue" pitchFamily="34" charset="0"/>
              </a:rPr>
              <a:t>різноманітних мов програмування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New Tai Lue" pitchFamily="34" charset="0"/>
              <a:ea typeface="+mn-ea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7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6409" y="250110"/>
          <a:ext cx="10571893" cy="582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78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89687" y="864973"/>
          <a:ext cx="10766854" cy="473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5547" y="181233"/>
            <a:ext cx="1070918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Мови програмування високого рівня </a:t>
            </a:r>
          </a:p>
          <a:p>
            <a:pPr algn="ctr"/>
            <a:r>
              <a:rPr lang="uk-UA" sz="2800" i="1" dirty="0" smtClean="0"/>
              <a:t>(за технологією програмування)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9882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Рейтинг мов 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Рейтинг </a:t>
            </a:r>
            <a:r>
              <a:rPr lang="ru-RU" dirty="0" err="1" smtClean="0">
                <a:hlinkClick r:id="rId2"/>
              </a:rPr>
              <a:t>мов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програмування</a:t>
            </a:r>
            <a:r>
              <a:rPr lang="ru-RU" dirty="0" smtClean="0">
                <a:hlinkClick r:id="rId2"/>
              </a:rPr>
              <a:t> за </a:t>
            </a:r>
            <a:r>
              <a:rPr lang="ru-RU" dirty="0" err="1" smtClean="0">
                <a:hlinkClick r:id="rId2"/>
              </a:rPr>
              <a:t>версією</a:t>
            </a:r>
            <a:r>
              <a:rPr lang="ru-RU" dirty="0" smtClean="0">
                <a:hlinkClick r:id="rId2"/>
              </a:rPr>
              <a:t> сайту </a:t>
            </a:r>
            <a:r>
              <a:rPr lang="ru-RU" b="1" dirty="0" smtClean="0">
                <a:hlinkClick r:id="rId2"/>
              </a:rPr>
              <a:t>https://dou.ua/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789" y="1894704"/>
            <a:ext cx="10289060" cy="395976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Увійти у власний обліковий запис </a:t>
            </a:r>
            <a:r>
              <a:rPr lang="en-US" sz="2400" dirty="0" smtClean="0"/>
              <a:t>Google.</a:t>
            </a:r>
          </a:p>
          <a:p>
            <a:r>
              <a:rPr lang="uk-UA" sz="2400" dirty="0" smtClean="0"/>
              <a:t>Перейти за покликанням (</a:t>
            </a:r>
            <a:r>
              <a:rPr lang="uk-UA" sz="2400" dirty="0" smtClean="0"/>
              <a:t>файл-заготовка)</a:t>
            </a:r>
            <a:endParaRPr lang="uk-UA" sz="2400" dirty="0" smtClean="0"/>
          </a:p>
          <a:p>
            <a:r>
              <a:rPr lang="uk-UA" sz="2400" dirty="0" smtClean="0"/>
              <a:t>Знайти в інтернеті інформацію про </a:t>
            </a:r>
            <a:r>
              <a:rPr lang="uk-UA" sz="2400" dirty="0" smtClean="0"/>
              <a:t>мову</a:t>
            </a:r>
            <a:r>
              <a:rPr lang="uk-UA" sz="2400" dirty="0" smtClean="0"/>
              <a:t> програмування</a:t>
            </a:r>
          </a:p>
          <a:p>
            <a:r>
              <a:rPr lang="uk-UA" sz="2400" dirty="0" err="1" smtClean="0"/>
              <a:t>Внести</a:t>
            </a:r>
            <a:r>
              <a:rPr lang="uk-UA" sz="2400" dirty="0" smtClean="0"/>
              <a:t> данні  у  таблицю  згідно варіанту.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3124" y="1268627"/>
            <a:ext cx="1134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Створення спільної </a:t>
            </a:r>
            <a:r>
              <a:rPr lang="uk-UA" sz="2400" b="1" dirty="0" smtClean="0"/>
              <a:t>таблиці</a:t>
            </a:r>
            <a:r>
              <a:rPr lang="uk-UA" sz="2400" b="1" i="1" dirty="0" smtClean="0"/>
              <a:t> «Порівняльна  характеристика мов  програмування» </a:t>
            </a:r>
            <a:endParaRPr lang="ru-RU" sz="2400" b="1" dirty="0"/>
          </a:p>
        </p:txBody>
      </p:sp>
      <p:pic>
        <p:nvPicPr>
          <p:cNvPr id="20482" name="Picture 2" descr="Жовтневий рейтинг мов програмування TIOBE: Swift втрачає популярність – Ех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469" y="4137967"/>
            <a:ext cx="7334250" cy="257175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8620" y="1443836"/>
            <a:ext cx="6378829" cy="4525963"/>
          </a:xfrm>
        </p:spPr>
        <p:txBody>
          <a:bodyPr/>
          <a:lstStyle/>
          <a:p>
            <a:r>
              <a:rPr lang="ru-RU" dirty="0" smtClean="0"/>
              <a:t>§ </a:t>
            </a:r>
            <a:r>
              <a:rPr lang="uk-UA" dirty="0" smtClean="0"/>
              <a:t>12, ст. 124- 132, </a:t>
            </a:r>
          </a:p>
          <a:p>
            <a:r>
              <a:rPr lang="uk-UA" dirty="0" smtClean="0"/>
              <a:t>завдання 2 ст. 132, </a:t>
            </a:r>
          </a:p>
          <a:p>
            <a:r>
              <a:rPr lang="uk-UA" dirty="0" smtClean="0"/>
              <a:t>створіть лінійку часу створення різних мов програмування</a:t>
            </a:r>
            <a:endParaRPr lang="ru-RU" dirty="0"/>
          </a:p>
        </p:txBody>
      </p:sp>
      <p:pic>
        <p:nvPicPr>
          <p:cNvPr id="23558" name="Picture 6" descr="Підручник &amp;quot;Інформатика 8 клас&amp;quot; Н.В. Морзе та ін. 2021 рік - 8 клас 2021 - 8  клас - Каталог файлів - Вивчаємо інформатику"/>
          <p:cNvPicPr>
            <a:picLocks noChangeAspect="1" noChangeArrowheads="1"/>
          </p:cNvPicPr>
          <p:nvPr/>
        </p:nvPicPr>
        <p:blipFill>
          <a:blip r:embed="rId2" cstate="print"/>
          <a:srcRect l="3232" r="22556" b="3909"/>
          <a:stretch>
            <a:fillRect/>
          </a:stretch>
        </p:blipFill>
        <p:spPr bwMode="auto">
          <a:xfrm>
            <a:off x="7430531" y="553091"/>
            <a:ext cx="3566984" cy="5163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058-cube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448</Template>
  <TotalTime>96</TotalTime>
  <Words>232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Microsoft Himalaya</vt:lpstr>
      <vt:lpstr>Microsoft New Tai Lue</vt:lpstr>
      <vt:lpstr>20058-cubes</vt:lpstr>
      <vt:lpstr>Сучасні мови програмування. Історія розвитку мов програмування </vt:lpstr>
      <vt:lpstr>Мова програмування.  Види мов програмування</vt:lpstr>
      <vt:lpstr>Презентация PowerPoint</vt:lpstr>
      <vt:lpstr>Презентация PowerPoint</vt:lpstr>
      <vt:lpstr>Рейтинг мов програмування</vt:lpstr>
      <vt:lpstr>Практичне завдання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мов програмування 2020</dc:title>
  <dc:creator>Пользователь</dc:creator>
  <cp:lastModifiedBy>Учетная запись Майкрософт</cp:lastModifiedBy>
  <cp:revision>11</cp:revision>
  <dcterms:created xsi:type="dcterms:W3CDTF">2021-03-29T06:50:35Z</dcterms:created>
  <dcterms:modified xsi:type="dcterms:W3CDTF">2023-01-26T15:39:28Z</dcterms:modified>
</cp:coreProperties>
</file>