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64" r:id="rId3"/>
    <p:sldId id="373" r:id="rId4"/>
    <p:sldId id="379" r:id="rId5"/>
    <p:sldId id="376" r:id="rId6"/>
    <p:sldId id="418" r:id="rId7"/>
    <p:sldId id="420" r:id="rId8"/>
    <p:sldId id="421" r:id="rId9"/>
    <p:sldId id="422" r:id="rId10"/>
    <p:sldId id="425" r:id="rId11"/>
    <p:sldId id="424" r:id="rId12"/>
    <p:sldId id="423" r:id="rId13"/>
    <p:sldId id="426" r:id="rId14"/>
    <p:sldId id="427" r:id="rId15"/>
    <p:sldId id="428" r:id="rId16"/>
    <p:sldId id="42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E9"/>
    <a:srgbClr val="FFFF00"/>
    <a:srgbClr val="00B050"/>
    <a:srgbClr val="295FFF"/>
    <a:srgbClr val="2F3242"/>
    <a:srgbClr val="FFB441"/>
    <a:srgbClr val="709E32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31" autoAdjust="0"/>
    <p:restoredTop sz="94660"/>
  </p:normalViewPr>
  <p:slideViewPr>
    <p:cSldViewPr snapToGrid="0">
      <p:cViewPr varScale="1">
        <p:scale>
          <a:sx n="46" d="100"/>
          <a:sy n="46" d="100"/>
        </p:scale>
        <p:origin x="47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472" y="2660821"/>
            <a:ext cx="1798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№64</a:t>
            </a:r>
            <a:endParaRPr lang="ru-RU" sz="5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7956" y="5238120"/>
            <a:ext cx="901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Перевіряю свої досягнення. Підсумок за розділом «Як не любити свій край»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106" y="285916"/>
            <a:ext cx="240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Читання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Картинки по запросу &quot;клипарт детичитают книг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92" y="1018204"/>
            <a:ext cx="4671702" cy="416423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07956" y="416605"/>
            <a:ext cx="819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5. Як не любити свій край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255325" y="2874238"/>
            <a:ext cx="5168311" cy="3468769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0657" y="2984960"/>
            <a:ext cx="492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атини з подвір'ям;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9500" y="1758072"/>
            <a:ext cx="1010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Що можна побачити у музеї просто неба?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2993" y="3522170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гончарну майстерню;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2993" y="4084464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Співацьке поле;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6697" y="4609877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школу;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6696" y="5112809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кузню;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6695" y="5567404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дерев'яні вітряки.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6" descr="Путівник по Музею народної архітектури та побуту України (Київ, с.Пирогів)  − 2007 | Україна Споконвічна :: Народне будівництво, традиційний побут,  фолькл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48" y="2988339"/>
            <a:ext cx="3287149" cy="32631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089496" y="3325334"/>
            <a:ext cx="5168311" cy="2616714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829" y="3436055"/>
            <a:ext cx="492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Івана Франка;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9500" y="1745499"/>
            <a:ext cx="1010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Кого в народі називають українським лицарем?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7165" y="3973265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Василя Сухомлинського;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7165" y="4535559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Тараса Шевченка;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0869" y="5060972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Платона Воронька.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File:Taras Shevchenko - portrait by Ivan Kramskoi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55" y="2973595"/>
            <a:ext cx="2612936" cy="333206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463141" y="3001824"/>
            <a:ext cx="5168311" cy="333039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8475" y="3112545"/>
            <a:ext cx="4926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вчинки людей, їхні справи, вислови;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9500" y="1529216"/>
            <a:ext cx="10105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Які «слідочки» має на увазі поетеса Наталка Поклад у вірші «Гарно жити у селі»?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0811" y="4109823"/>
            <a:ext cx="478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пам’ять про людину в імені;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0811" y="5107100"/>
            <a:ext cx="478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відбиток ступні людини на землі.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Українське село — Купити картин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3112545"/>
            <a:ext cx="4293659" cy="289326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587835" y="2973596"/>
            <a:ext cx="5043615" cy="3468768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7338" y="3084317"/>
            <a:ext cx="480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хата пахне борщем;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947" y="1735482"/>
            <a:ext cx="1010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Винайди слова з переносним значенням.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3970" y="5331085"/>
            <a:ext cx="4671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ця річечка тихенька синя доня.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03971" y="3669092"/>
            <a:ext cx="467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олодкі хмаринки;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3970" y="4253867"/>
            <a:ext cx="4671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маленька річечка, вузенька, як долоня;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Колисной Г. Хатинка біля річки.2012 | Cottage art, Rustic painting,  Landscape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3179000"/>
            <a:ext cx="4174689" cy="305796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463140" y="3179861"/>
            <a:ext cx="5168311" cy="2658277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9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8475" y="3290582"/>
            <a:ext cx="492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«Український лицар»;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947" y="1735482"/>
            <a:ext cx="1010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Як називається оповідання Наталі Олійник?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4511" y="4938981"/>
            <a:ext cx="478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«Наші скарби».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8476" y="3875357"/>
            <a:ext cx="478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Гончарики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Опішного»;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Магніти акрилові: Опішня 8. Магніт. Акриловий, Купи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3138023"/>
            <a:ext cx="4258264" cy="270011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546694" y="3179861"/>
            <a:ext cx="5168311" cy="2992339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2030" y="3290582"/>
            <a:ext cx="4926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навчання в спеціальній школі;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947" y="1735482"/>
            <a:ext cx="1010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Що означає слово «династія»?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4512" y="4313660"/>
            <a:ext cx="478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поколінь,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передають від батьків до дітей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свою майстерність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026" name="Picture 2" descr="Задумали расширить горизонты и оформиться ремесленником? Рассказываем,  какие шаги предстоят и что необходимо знать — Бобруйский новостной портал  Bobrlif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3188727"/>
            <a:ext cx="4464049" cy="298347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754510" y="3092752"/>
            <a:ext cx="4502059" cy="2826084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9848" y="3203472"/>
            <a:ext cx="4291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Десна;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5947" y="1568164"/>
            <a:ext cx="10105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Як називається річка, що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протікає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Полтавщині через село Опішне?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9849" y="3788247"/>
            <a:ext cx="416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Дунай;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2331" y="4373022"/>
            <a:ext cx="416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Ворскла;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9849" y="4957797"/>
            <a:ext cx="416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Південний Буг.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Рідне село - Рисование по номерам VP3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84"/>
          <a:stretch/>
        </p:blipFill>
        <p:spPr bwMode="auto">
          <a:xfrm>
            <a:off x="2065577" y="3092752"/>
            <a:ext cx="3797133" cy="277694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2" y="144196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350009">
            <a:off x="2696948" y="1463548"/>
            <a:ext cx="9133101" cy="4880101"/>
          </a:xfrm>
          <a:prstGeom prst="cloudCallout">
            <a:avLst>
              <a:gd name="adj1" fmla="val -51860"/>
              <a:gd name="adj2" fmla="val -21938"/>
            </a:avLst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Перевіряю свої досягнення. Знаю…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9582" y="1633900"/>
            <a:ext cx="75070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якого вірша речення: </a:t>
            </a:r>
            <a:r>
              <a:rPr lang="uk-UA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Прикрашай, шануй свій край, дім свій — Батьківщину?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Хто його автор?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 написали учні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Павлиської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школи?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скарби написала письменниця Оксана Кротюк? </a:t>
            </a:r>
            <a:endParaRPr lang="uk-UA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91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449738">
            <a:off x="308388" y="1134596"/>
            <a:ext cx="8804069" cy="5456200"/>
          </a:xfrm>
          <a:prstGeom prst="cloudCallout">
            <a:avLst>
              <a:gd name="adj1" fmla="val 55871"/>
              <a:gd name="adj2" fmla="val -14389"/>
            </a:avLst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Перевіряю свої досягнення. Розумію, можу пояснити…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0562" y="1419288"/>
            <a:ext cx="758369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Розумію, можу пояснити…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Україною в мініатюрі називають музей просто неба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Тараса Шевченка називають український лицар?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утворилися назви сіл з вірша «Гарно жити у селі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Опішня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столицею українського гончарства?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можна любити маленьку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річку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 імені? </a:t>
            </a:r>
            <a:endParaRPr lang="uk-UA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89415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91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5102" y="1937977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 rot="323212">
            <a:off x="2877652" y="1305801"/>
            <a:ext cx="9001495" cy="5242439"/>
          </a:xfrm>
          <a:prstGeom prst="cloudCallout">
            <a:avLst>
              <a:gd name="adj1" fmla="val -52579"/>
              <a:gd name="adj2" fmla="val -19758"/>
            </a:avLst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Перевіряю свої досягнення. Вмію…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822" y="1676814"/>
            <a:ext cx="75619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Вмію…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 головну думку вірша «Рідний край».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Вибрати з тексту опис дій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гончара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 час виготовлення керамічних виробів.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Поставити запитання до прочитаного.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 ключові слова в науково-художньому оповіданні «Наші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скарби».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91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2" y="1441969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29989" y="2035831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 rot="377422">
            <a:off x="304095" y="1400140"/>
            <a:ext cx="9071264" cy="4788710"/>
          </a:xfrm>
          <a:prstGeom prst="cloudCallout">
            <a:avLst>
              <a:gd name="adj1" fmla="val 50826"/>
              <a:gd name="adj2" fmla="val -46347"/>
            </a:avLst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Перевіряю свої досягнення. Виявляю ставлення, почуття…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4027" y="1759067"/>
            <a:ext cx="7601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     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Виявляю ставлення, почуття 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з прочитаних віршів тебе найбільше схвилювали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 твору ти б хотів/хотіла дібрати іншу назву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тебе вразило, здивувало в оповіданні «Український лицар»?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4635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91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853717" y="3263798"/>
            <a:ext cx="4341318" cy="2643850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1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497" y="1614240"/>
            <a:ext cx="10105507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0359" y="3374519"/>
            <a:ext cx="413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«Київ»;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9500" y="1631801"/>
            <a:ext cx="10105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 якого вірша речення: «Прикрашай, шануй свій край, дім свій – Батьківщину»?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0359" y="3911729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«Героям»;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0359" y="4448939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«Рідний край»;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359" y="4971868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«Гарно жити у селі».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Станкович Евелина : Варвара Гринько РІДНИЙ КРАЙ Водограй, Полів розмай,  Зелен гай, Ліщина... Все це рідний, Люби ... - Ukr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3026346"/>
            <a:ext cx="4418267" cy="299906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724037" y="2973592"/>
            <a:ext cx="4341318" cy="3385641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679" y="3084314"/>
            <a:ext cx="413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золотоверхий;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068" y="1548690"/>
            <a:ext cx="9981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Які ознаки з вірша "Київ" передають ставлення поета до нашої столиці?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679" y="3621524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любий;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679" y="4158734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рідний;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679" y="4681663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осяяний;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679" y="5126553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величавий;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679" y="5594650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срібний.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Вид сверху | Киев | Памятники, мемориалы | Фото, фотографии №326 — mistaU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169" y="3046542"/>
            <a:ext cx="3917341" cy="3239743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6999193" y="2973595"/>
            <a:ext cx="4341318" cy="3048794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5835" y="3084316"/>
            <a:ext cx="413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«Героям»;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9500" y="1735482"/>
            <a:ext cx="10105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якому вірші мати молиться за життя сина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5835" y="3621526"/>
            <a:ext cx="4020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«Воїнові, який захищає вітчизну»;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5835" y="4681665"/>
            <a:ext cx="4020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«Український лицар».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" descr="Бо він - український солдат! І він перемож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86" y="2973594"/>
            <a:ext cx="4065059" cy="304879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7662794" y="3347667"/>
            <a:ext cx="3620317" cy="2575151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26.01.2023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0647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</a:t>
            </a: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: скругленные углы 8">
            <a:extLst>
              <a:ext uri="{FF2B5EF4-FFF2-40B4-BE49-F238E27FC236}">
                <a16:creationId xmlns:a16="http://schemas.microsoft.com/office/drawing/2014/main" id="{16C391E4-1F8E-4FB2-A29C-5FCF11494A3E}"/>
              </a:ext>
            </a:extLst>
          </p:cNvPr>
          <p:cNvSpPr/>
          <p:nvPr/>
        </p:nvSpPr>
        <p:spPr>
          <a:xfrm flipH="1">
            <a:off x="1609500" y="1529216"/>
            <a:ext cx="10105506" cy="111616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3140" y="4010768"/>
            <a:ext cx="413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Києві;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9500" y="1529215"/>
            <a:ext cx="10105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 розташований Музей народної архітектури і побуту?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3140" y="3430148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Одесі;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9436" y="4557893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Львові;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3140" y="5083306"/>
            <a:ext cx="402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у Вінниці.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Пирогово – Національний музей народної архітектури та побуту України |  Київська область | Про Україн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31" y="3019431"/>
            <a:ext cx="4832864" cy="307692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0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6066</TotalTime>
  <Words>659</Words>
  <Application>Microsoft Office PowerPoint</Application>
  <PresentationFormat>Широкоэкранный</PresentationFormat>
  <Paragraphs>161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514</cp:revision>
  <dcterms:created xsi:type="dcterms:W3CDTF">2018-01-05T16:38:53Z</dcterms:created>
  <dcterms:modified xsi:type="dcterms:W3CDTF">2023-01-26T21:21:20Z</dcterms:modified>
</cp:coreProperties>
</file>