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_rels/data1.xml.rels" ContentType="application/vnd.openxmlformats-package.relationships+xml"/>
  <Override PartName="/ppt/diagrams/_rels/drawing2.xml.rels" ContentType="application/vnd.openxmlformats-package.relationships+xml"/>
  <Override PartName="/ppt/diagrams/_rels/drawing1.xml.rels" ContentType="application/vnd.openxmlformats-package.relationships+xml"/>
  <Override PartName="/ppt/diagrams/_rels/data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OOXDiagramDataRels1_0.jpeg" ContentType="image/jpeg"/>
  <Override PartName="/ppt/media/image3.jpeg" ContentType="image/jpeg"/>
  <Override PartName="/ppt/media/OOXDiagramDrawingRels1_0.jpeg" ContentType="image/jpeg"/>
  <Override PartName="/ppt/media/image1.jpeg" ContentType="image/jpeg"/>
  <Override PartName="/ppt/media/image2.jpeg" ContentType="image/jpeg"/>
  <Override PartName="/ppt/media/OOXDiagramDataRels2_0.png" ContentType="image/png"/>
  <Override PartName="/ppt/media/image4.jpeg" ContentType="image/jpeg"/>
  <Override PartName="/ppt/media/image5.jpeg" ContentType="image/jpeg"/>
  <Override PartName="/ppt/media/OOXDiagramDataRels2_1.png" ContentType="image/png"/>
  <Override PartName="/ppt/media/image7.jpeg" ContentType="image/jpeg"/>
  <Override PartName="/ppt/media/OOXDiagramDataRels2_2.jpeg" ContentType="image/jpeg"/>
  <Override PartName="/ppt/media/OOXDiagramDataRels2_3.jpeg" ContentType="image/jpeg"/>
  <Override PartName="/ppt/media/OOXDiagramDrawingRels2_0.png" ContentType="image/png"/>
  <Override PartName="/ppt/media/OOXDiagramDrawingRels2_1.png" ContentType="image/png"/>
  <Override PartName="/ppt/media/OOXDiagramDrawingRels2_2.jpeg" ContentType="image/jpeg"/>
  <Override PartName="/ppt/media/image11.jpeg" ContentType="image/jpeg"/>
  <Override PartName="/ppt/media/OOXDiagramDrawingRels2_3.jpeg" ContentType="image/jpeg"/>
  <Override PartName="/ppt/media/image12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jpeg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2" Type="http://schemas.openxmlformats.org/officeDocument/2006/relationships/image" Target="../media/OOXDiagramDataRels2_1.png"/><Relationship Id="rId3" Type="http://schemas.openxmlformats.org/officeDocument/2006/relationships/image" Target="../media/OOXDiagramDataRels2_2.jpeg"/><Relationship Id="rId4" Type="http://schemas.openxmlformats.org/officeDocument/2006/relationships/image" Target="../media/OOXDiagramDataRels2_3.jpe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jpe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2" Type="http://schemas.openxmlformats.org/officeDocument/2006/relationships/image" Target="../media/OOXDiagramDrawingRels2_1.png"/><Relationship Id="rId3" Type="http://schemas.openxmlformats.org/officeDocument/2006/relationships/image" Target="../media/OOXDiagramDrawingRels2_2.jpeg"/><Relationship Id="rId4" Type="http://schemas.openxmlformats.org/officeDocument/2006/relationships/image" Target="../media/OOXDiagramDrawingRels2_3.jpe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47346-3EA6-4364-BB3A-A7319A264334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A1F580-DBD3-4BD2-B2EB-EB83FD1F6536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Для подарунка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0476241-2491-4F49-B749-0E73D9E61456}" type="parTrans" cxnId="{FCBDBAA5-B36C-4C25-A002-0B1B3C13512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1A6608-C878-4012-908E-5B7B082559D1}" type="sibTrans" cxnId="{FCBDBAA5-B36C-4C25-A002-0B1B3C13512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806681B-CBF5-4F74-8CBC-32CC2616807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4DEE6748-C942-481A-9F5D-CF644B3BAD02}" type="sibTrans" cxnId="{6A7C06B7-C397-49F7-9743-390D10D29C4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D24BFA3-31BD-4C9F-A4E1-7458E0A9C1AD}" type="parTrans" cxnId="{6A7C06B7-C397-49F7-9743-390D10D29C4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40DBEA-C7CC-40BE-A1FF-F3C87B115738}" type="pres">
      <dgm:prSet presAssocID="{B3947346-3EA6-4364-BB3A-A7319A264334}" presName="composite" presStyleCnt="0">
        <dgm:presLayoutVars>
          <dgm:chMax val="1"/>
          <dgm:dir/>
          <dgm:resizeHandles val="exact"/>
        </dgm:presLayoutVars>
      </dgm:prSet>
      <dgm:spPr/>
    </dgm:pt>
    <dgm:pt modelId="{C576FA4F-C675-4E83-A0F5-2E760E7D2C65}" type="pres">
      <dgm:prSet presAssocID="{B3947346-3EA6-4364-BB3A-A7319A264334}" presName="radial" presStyleCnt="0">
        <dgm:presLayoutVars>
          <dgm:animLvl val="ctr"/>
        </dgm:presLayoutVars>
      </dgm:prSet>
      <dgm:spPr/>
    </dgm:pt>
    <dgm:pt modelId="{239A368A-5A7D-427D-AD6B-F53350A3A7CA}" type="pres">
      <dgm:prSet presAssocID="{4806681B-CBF5-4F74-8CBC-32CC2616807A}" presName="centerShape" presStyleLbl="vennNode1" presStyleIdx="0" presStyleCnt="2" custScaleX="114828" custScaleY="86836" custLinFactNeighborX="-9241" custLinFactNeighborY="-14362"/>
      <dgm:spPr/>
    </dgm:pt>
    <dgm:pt modelId="{7A6A9986-5443-4465-8AF5-A624836A91D6}" type="pres">
      <dgm:prSet presAssocID="{6EA1F580-DBD3-4BD2-B2EB-EB83FD1F6536}" presName="node" presStyleLbl="vennNode1" presStyleIdx="1" presStyleCnt="2" custScaleX="144182" custRadScaleRad="126951" custRadScaleInc="7946">
        <dgm:presLayoutVars>
          <dgm:bulletEnabled val="1"/>
        </dgm:presLayoutVars>
      </dgm:prSet>
      <dgm:spPr/>
    </dgm:pt>
  </dgm:ptLst>
  <dgm:cxnLst>
    <dgm:cxn modelId="{6672DA9C-E24B-490D-9600-93408047033D}" type="presOf" srcId="{B3947346-3EA6-4364-BB3A-A7319A264334}" destId="{C240DBEA-C7CC-40BE-A1FF-F3C87B115738}" srcOrd="0" destOrd="0" presId="urn:microsoft.com/office/officeart/2005/8/layout/radial3"/>
    <dgm:cxn modelId="{FCBDBAA5-B36C-4C25-A002-0B1B3C13512E}" srcId="{4806681B-CBF5-4F74-8CBC-32CC2616807A}" destId="{6EA1F580-DBD3-4BD2-B2EB-EB83FD1F6536}" srcOrd="0" destOrd="0" parTransId="{C0476241-2491-4F49-B749-0E73D9E61456}" sibTransId="{2B1A6608-C878-4012-908E-5B7B082559D1}"/>
    <dgm:cxn modelId="{6A7C06B7-C397-49F7-9743-390D10D29C42}" srcId="{B3947346-3EA6-4364-BB3A-A7319A264334}" destId="{4806681B-CBF5-4F74-8CBC-32CC2616807A}" srcOrd="0" destOrd="0" parTransId="{2D24BFA3-31BD-4C9F-A4E1-7458E0A9C1AD}" sibTransId="{4DEE6748-C942-481A-9F5D-CF644B3BAD02}"/>
    <dgm:cxn modelId="{3138F6DE-B215-43AA-BA48-7AAC81B6C0FD}" type="presOf" srcId="{4806681B-CBF5-4F74-8CBC-32CC2616807A}" destId="{239A368A-5A7D-427D-AD6B-F53350A3A7CA}" srcOrd="0" destOrd="0" presId="urn:microsoft.com/office/officeart/2005/8/layout/radial3"/>
    <dgm:cxn modelId="{C6A57DE4-AD9F-4CF1-8D16-528D5BE0AC30}" type="presOf" srcId="{6EA1F580-DBD3-4BD2-B2EB-EB83FD1F6536}" destId="{7A6A9986-5443-4465-8AF5-A624836A91D6}" srcOrd="0" destOrd="0" presId="urn:microsoft.com/office/officeart/2005/8/layout/radial3"/>
    <dgm:cxn modelId="{428351F9-83FF-4DDC-B66C-647A0B7DB86E}" type="presParOf" srcId="{C240DBEA-C7CC-40BE-A1FF-F3C87B115738}" destId="{C576FA4F-C675-4E83-A0F5-2E760E7D2C65}" srcOrd="0" destOrd="0" presId="urn:microsoft.com/office/officeart/2005/8/layout/radial3"/>
    <dgm:cxn modelId="{936FD1E5-F765-4D7C-B2EE-C62CAC0877D1}" type="presParOf" srcId="{C576FA4F-C675-4E83-A0F5-2E760E7D2C65}" destId="{239A368A-5A7D-427D-AD6B-F53350A3A7CA}" srcOrd="0" destOrd="0" presId="urn:microsoft.com/office/officeart/2005/8/layout/radial3"/>
    <dgm:cxn modelId="{C16B18D9-3040-4AFA-B70E-BF1C6A4200F5}" type="presParOf" srcId="{C576FA4F-C675-4E83-A0F5-2E760E7D2C65}" destId="{7A6A9986-5443-4465-8AF5-A624836A91D6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B965B-C394-4346-8D8C-6CA48595524E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2A3353-346B-4D6D-BE34-C1BE3D2415BC}">
      <dgm:prSet phldrT="[Текст]"/>
      <dgm:spPr/>
      <dgm:t>
        <a:bodyPr/>
        <a:lstStyle/>
        <a:p>
          <a:pPr algn="r"/>
          <a:r>
            <a:rPr lang="uk-UA" dirty="0"/>
            <a:t>№2</a:t>
          </a:r>
          <a:endParaRPr lang="ru-RU" dirty="0"/>
        </a:p>
      </dgm:t>
    </dgm:pt>
    <dgm:pt modelId="{B0BD6FFC-9529-4DC5-B297-C5287119372B}" type="parTrans" cxnId="{BD8C8E50-C01F-43D7-A2FA-495AAB59429B}">
      <dgm:prSet/>
      <dgm:spPr/>
      <dgm:t>
        <a:bodyPr/>
        <a:lstStyle/>
        <a:p>
          <a:endParaRPr lang="ru-RU"/>
        </a:p>
      </dgm:t>
    </dgm:pt>
    <dgm:pt modelId="{BE00469C-8FDC-48BD-BBA7-F0DC57C11EB6}" type="sibTrans" cxnId="{BD8C8E50-C01F-43D7-A2FA-495AAB59429B}">
      <dgm:prSet/>
      <dgm:spPr/>
      <dgm:t>
        <a:bodyPr/>
        <a:lstStyle/>
        <a:p>
          <a:endParaRPr lang="ru-RU"/>
        </a:p>
      </dgm:t>
    </dgm:pt>
    <dgm:pt modelId="{AA142B9D-D986-459A-B96C-EF7CA5B3A612}">
      <dgm:prSet phldrT="[Текст]"/>
      <dgm:spPr/>
      <dgm:t>
        <a:bodyPr/>
        <a:lstStyle/>
        <a:p>
          <a:r>
            <a:rPr lang="uk-UA" dirty="0"/>
            <a:t>№3</a:t>
          </a:r>
          <a:endParaRPr lang="ru-RU" dirty="0"/>
        </a:p>
      </dgm:t>
    </dgm:pt>
    <dgm:pt modelId="{A38ED23E-417F-4A07-B603-53DA93DF0FB1}" type="parTrans" cxnId="{44960C01-0262-4183-8BEE-A1AE5743B948}">
      <dgm:prSet/>
      <dgm:spPr/>
      <dgm:t>
        <a:bodyPr/>
        <a:lstStyle/>
        <a:p>
          <a:endParaRPr lang="ru-RU"/>
        </a:p>
      </dgm:t>
    </dgm:pt>
    <dgm:pt modelId="{1E4A9EB0-B0BC-417E-82A2-6234D124E85A}" type="sibTrans" cxnId="{44960C01-0262-4183-8BEE-A1AE5743B948}">
      <dgm:prSet/>
      <dgm:spPr/>
      <dgm:t>
        <a:bodyPr/>
        <a:lstStyle/>
        <a:p>
          <a:endParaRPr lang="ru-RU"/>
        </a:p>
      </dgm:t>
    </dgm:pt>
    <dgm:pt modelId="{62DB35E3-B3BA-4AB8-BE7F-96C637862923}">
      <dgm:prSet/>
      <dgm:spPr/>
      <dgm:t>
        <a:bodyPr/>
        <a:lstStyle/>
        <a:p>
          <a:endParaRPr lang="ru-RU" dirty="0"/>
        </a:p>
      </dgm:t>
    </dgm:pt>
    <dgm:pt modelId="{5509B94B-7581-4088-A2FC-5E82B3A3A9DE}" type="parTrans" cxnId="{7BF205BD-A036-4B72-A732-3D035BE0DDBB}">
      <dgm:prSet/>
      <dgm:spPr/>
      <dgm:t>
        <a:bodyPr/>
        <a:lstStyle/>
        <a:p>
          <a:endParaRPr lang="ru-RU"/>
        </a:p>
      </dgm:t>
    </dgm:pt>
    <dgm:pt modelId="{D25059BF-9D07-4418-88CB-6F7325891E74}" type="sibTrans" cxnId="{7BF205BD-A036-4B72-A732-3D035BE0DDBB}">
      <dgm:prSet/>
      <dgm:spPr/>
      <dgm:t>
        <a:bodyPr/>
        <a:lstStyle/>
        <a:p>
          <a:endParaRPr lang="ru-RU"/>
        </a:p>
      </dgm:t>
    </dgm:pt>
    <dgm:pt modelId="{5F7C2AB6-415C-408B-80E3-EA0F6270FADA}">
      <dgm:prSet phldrT="[Текст]"/>
      <dgm:spPr/>
      <dgm:t>
        <a:bodyPr/>
        <a:lstStyle/>
        <a:p>
          <a:r>
            <a:rPr lang="uk-UA" dirty="0"/>
            <a:t>№1</a:t>
          </a:r>
          <a:endParaRPr lang="ru-RU" dirty="0"/>
        </a:p>
      </dgm:t>
    </dgm:pt>
    <dgm:pt modelId="{0BC4C045-9399-429A-A998-FA72355A9006}" type="sibTrans" cxnId="{FD40C928-5917-4AE9-AEFD-E6348BCE68D6}">
      <dgm:prSet/>
      <dgm:spPr/>
      <dgm:t>
        <a:bodyPr/>
        <a:lstStyle/>
        <a:p>
          <a:endParaRPr lang="ru-RU"/>
        </a:p>
      </dgm:t>
    </dgm:pt>
    <dgm:pt modelId="{6FCD97BA-2E6E-4B93-86B0-64D22B4B95E5}" type="parTrans" cxnId="{FD40C928-5917-4AE9-AEFD-E6348BCE68D6}">
      <dgm:prSet/>
      <dgm:spPr/>
      <dgm:t>
        <a:bodyPr/>
        <a:lstStyle/>
        <a:p>
          <a:endParaRPr lang="ru-RU"/>
        </a:p>
      </dgm:t>
    </dgm:pt>
    <dgm:pt modelId="{D0428E59-61C2-4026-BF6A-67D3DB26DBFE}" type="pres">
      <dgm:prSet presAssocID="{9A0B965B-C394-4346-8D8C-6CA48595524E}" presName="Name0" presStyleCnt="0">
        <dgm:presLayoutVars>
          <dgm:dir/>
        </dgm:presLayoutVars>
      </dgm:prSet>
      <dgm:spPr/>
    </dgm:pt>
    <dgm:pt modelId="{2F7C904E-7498-4726-9F19-4060751DBB24}" type="pres">
      <dgm:prSet presAssocID="{5F7C2AB6-415C-408B-80E3-EA0F6270FADA}" presName="composite" presStyleCnt="0"/>
      <dgm:spPr/>
    </dgm:pt>
    <dgm:pt modelId="{789A0F02-1B67-4641-B585-1AF252C56A07}" type="pres">
      <dgm:prSet presAssocID="{5F7C2AB6-415C-408B-80E3-EA0F6270FADA}" presName="rect2" presStyleLbl="revTx" presStyleIdx="0" presStyleCnt="4">
        <dgm:presLayoutVars>
          <dgm:bulletEnabled val="1"/>
        </dgm:presLayoutVars>
      </dgm:prSet>
      <dgm:spPr/>
    </dgm:pt>
    <dgm:pt modelId="{C36CAF59-9B73-41E4-ADE0-EADCCBA531E9}" type="pres">
      <dgm:prSet presAssocID="{5F7C2AB6-415C-408B-80E3-EA0F6270FADA}" presName="rect1" presStyleLbl="alignImgPlace1" presStyleIdx="0" presStyleCnt="4" custLinFactNeighborX="-7143" custLinFactNeighborY="9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B2FDDB-0774-4C13-8B12-E0A633149223}" type="pres">
      <dgm:prSet presAssocID="{0BC4C045-9399-429A-A998-FA72355A9006}" presName="sibTrans" presStyleCnt="0"/>
      <dgm:spPr/>
    </dgm:pt>
    <dgm:pt modelId="{7E1AF593-BB8F-4B1D-A535-8B402ED39177}" type="pres">
      <dgm:prSet presAssocID="{3B2A3353-346B-4D6D-BE34-C1BE3D2415BC}" presName="composite" presStyleCnt="0"/>
      <dgm:spPr/>
    </dgm:pt>
    <dgm:pt modelId="{818B1DA8-5B01-4C8E-ADDE-7FE298F23FA0}" type="pres">
      <dgm:prSet presAssocID="{3B2A3353-346B-4D6D-BE34-C1BE3D2415BC}" presName="rect2" presStyleLbl="revTx" presStyleIdx="1" presStyleCnt="4">
        <dgm:presLayoutVars>
          <dgm:bulletEnabled val="1"/>
        </dgm:presLayoutVars>
      </dgm:prSet>
      <dgm:spPr/>
    </dgm:pt>
    <dgm:pt modelId="{4FC5A5E3-9913-4276-BDFA-72F0860BF4D3}" type="pres">
      <dgm:prSet presAssocID="{3B2A3353-346B-4D6D-BE34-C1BE3D2415BC}" presName="rect1" presStyleLbl="align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8FD974-268F-46FA-B04E-533BE863D682}" type="pres">
      <dgm:prSet presAssocID="{BE00469C-8FDC-48BD-BBA7-F0DC57C11EB6}" presName="sibTrans" presStyleCnt="0"/>
      <dgm:spPr/>
    </dgm:pt>
    <dgm:pt modelId="{231D953D-D3C3-4018-9C4C-CD53DE67FC03}" type="pres">
      <dgm:prSet presAssocID="{AA142B9D-D986-459A-B96C-EF7CA5B3A612}" presName="composite" presStyleCnt="0"/>
      <dgm:spPr/>
    </dgm:pt>
    <dgm:pt modelId="{C885EECD-8718-4301-8C5B-E179B117DBF3}" type="pres">
      <dgm:prSet presAssocID="{AA142B9D-D986-459A-B96C-EF7CA5B3A612}" presName="rect2" presStyleLbl="revTx" presStyleIdx="2" presStyleCnt="4">
        <dgm:presLayoutVars>
          <dgm:bulletEnabled val="1"/>
        </dgm:presLayoutVars>
      </dgm:prSet>
      <dgm:spPr/>
    </dgm:pt>
    <dgm:pt modelId="{F7C9606C-3375-45B5-AE6C-EA7A837702C8}" type="pres">
      <dgm:prSet presAssocID="{AA142B9D-D986-459A-B96C-EF7CA5B3A612}" presName="rect1" presStyleLbl="alignImgPlace1" presStyleIdx="2" presStyleCnt="4" custLinFactNeighborX="-7143" custLinFactNeighborY="160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93E2C25-5227-49FD-8D1E-185977830301}" type="pres">
      <dgm:prSet presAssocID="{1E4A9EB0-B0BC-417E-82A2-6234D124E85A}" presName="sibTrans" presStyleCnt="0"/>
      <dgm:spPr/>
    </dgm:pt>
    <dgm:pt modelId="{D62CE9AD-7111-4DF0-BA38-05F5AD4C0EB3}" type="pres">
      <dgm:prSet presAssocID="{62DB35E3-B3BA-4AB8-BE7F-96C637862923}" presName="composite" presStyleCnt="0"/>
      <dgm:spPr/>
    </dgm:pt>
    <dgm:pt modelId="{25D028BF-06FC-45AC-8B3F-9812371C861C}" type="pres">
      <dgm:prSet presAssocID="{62DB35E3-B3BA-4AB8-BE7F-96C637862923}" presName="rect2" presStyleLbl="revTx" presStyleIdx="3" presStyleCnt="4">
        <dgm:presLayoutVars>
          <dgm:bulletEnabled val="1"/>
        </dgm:presLayoutVars>
      </dgm:prSet>
      <dgm:spPr/>
    </dgm:pt>
    <dgm:pt modelId="{28780A7D-D4A2-4B00-9732-7442797E1711}" type="pres">
      <dgm:prSet presAssocID="{62DB35E3-B3BA-4AB8-BE7F-96C637862923}" presName="rect1" presStyleLbl="align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4960C01-0262-4183-8BEE-A1AE5743B948}" srcId="{9A0B965B-C394-4346-8D8C-6CA48595524E}" destId="{AA142B9D-D986-459A-B96C-EF7CA5B3A612}" srcOrd="2" destOrd="0" parTransId="{A38ED23E-417F-4A07-B603-53DA93DF0FB1}" sibTransId="{1E4A9EB0-B0BC-417E-82A2-6234D124E85A}"/>
    <dgm:cxn modelId="{715EE009-DAE5-4709-AE3E-064CF341D5BA}" type="presOf" srcId="{AA142B9D-D986-459A-B96C-EF7CA5B3A612}" destId="{C885EECD-8718-4301-8C5B-E179B117DBF3}" srcOrd="0" destOrd="0" presId="urn:microsoft.com/office/officeart/2008/layout/PictureGrid"/>
    <dgm:cxn modelId="{339CB50A-2146-4C8C-AB3C-09E4D48733F3}" type="presOf" srcId="{3B2A3353-346B-4D6D-BE34-C1BE3D2415BC}" destId="{818B1DA8-5B01-4C8E-ADDE-7FE298F23FA0}" srcOrd="0" destOrd="0" presId="urn:microsoft.com/office/officeart/2008/layout/PictureGrid"/>
    <dgm:cxn modelId="{FD40C928-5917-4AE9-AEFD-E6348BCE68D6}" srcId="{9A0B965B-C394-4346-8D8C-6CA48595524E}" destId="{5F7C2AB6-415C-408B-80E3-EA0F6270FADA}" srcOrd="0" destOrd="0" parTransId="{6FCD97BA-2E6E-4B93-86B0-64D22B4B95E5}" sibTransId="{0BC4C045-9399-429A-A998-FA72355A9006}"/>
    <dgm:cxn modelId="{81308D42-8B37-493B-A8AD-AAB7063C808F}" type="presOf" srcId="{62DB35E3-B3BA-4AB8-BE7F-96C637862923}" destId="{25D028BF-06FC-45AC-8B3F-9812371C861C}" srcOrd="0" destOrd="0" presId="urn:microsoft.com/office/officeart/2008/layout/PictureGrid"/>
    <dgm:cxn modelId="{BD8C8E50-C01F-43D7-A2FA-495AAB59429B}" srcId="{9A0B965B-C394-4346-8D8C-6CA48595524E}" destId="{3B2A3353-346B-4D6D-BE34-C1BE3D2415BC}" srcOrd="1" destOrd="0" parTransId="{B0BD6FFC-9529-4DC5-B297-C5287119372B}" sibTransId="{BE00469C-8FDC-48BD-BBA7-F0DC57C11EB6}"/>
    <dgm:cxn modelId="{2257DB7B-0A51-4DC3-BC9C-9ED1F5AD5EF2}" type="presOf" srcId="{5F7C2AB6-415C-408B-80E3-EA0F6270FADA}" destId="{789A0F02-1B67-4641-B585-1AF252C56A07}" srcOrd="0" destOrd="0" presId="urn:microsoft.com/office/officeart/2008/layout/PictureGrid"/>
    <dgm:cxn modelId="{96343991-CFFE-46EA-A67E-2F68FD79F2D2}" type="presOf" srcId="{9A0B965B-C394-4346-8D8C-6CA48595524E}" destId="{D0428E59-61C2-4026-BF6A-67D3DB26DBFE}" srcOrd="0" destOrd="0" presId="urn:microsoft.com/office/officeart/2008/layout/PictureGrid"/>
    <dgm:cxn modelId="{7BF205BD-A036-4B72-A732-3D035BE0DDBB}" srcId="{9A0B965B-C394-4346-8D8C-6CA48595524E}" destId="{62DB35E3-B3BA-4AB8-BE7F-96C637862923}" srcOrd="3" destOrd="0" parTransId="{5509B94B-7581-4088-A2FC-5E82B3A3A9DE}" sibTransId="{D25059BF-9D07-4418-88CB-6F7325891E74}"/>
    <dgm:cxn modelId="{51B3FFE7-F0D6-4110-877B-4F67DBD12B80}" type="presParOf" srcId="{D0428E59-61C2-4026-BF6A-67D3DB26DBFE}" destId="{2F7C904E-7498-4726-9F19-4060751DBB24}" srcOrd="0" destOrd="0" presId="urn:microsoft.com/office/officeart/2008/layout/PictureGrid"/>
    <dgm:cxn modelId="{33038B4F-F9FD-40CD-909A-692465688288}" type="presParOf" srcId="{2F7C904E-7498-4726-9F19-4060751DBB24}" destId="{789A0F02-1B67-4641-B585-1AF252C56A07}" srcOrd="0" destOrd="0" presId="urn:microsoft.com/office/officeart/2008/layout/PictureGrid"/>
    <dgm:cxn modelId="{B74C9D8A-CFDB-4BA9-9320-B1B06CD465E8}" type="presParOf" srcId="{2F7C904E-7498-4726-9F19-4060751DBB24}" destId="{C36CAF59-9B73-41E4-ADE0-EADCCBA531E9}" srcOrd="1" destOrd="0" presId="urn:microsoft.com/office/officeart/2008/layout/PictureGrid"/>
    <dgm:cxn modelId="{0614BDEC-24FE-46AF-9144-F33712FA52DF}" type="presParOf" srcId="{D0428E59-61C2-4026-BF6A-67D3DB26DBFE}" destId="{FFB2FDDB-0774-4C13-8B12-E0A633149223}" srcOrd="1" destOrd="0" presId="urn:microsoft.com/office/officeart/2008/layout/PictureGrid"/>
    <dgm:cxn modelId="{66E077B4-1940-49A2-BFF4-B32F2B33EE55}" type="presParOf" srcId="{D0428E59-61C2-4026-BF6A-67D3DB26DBFE}" destId="{7E1AF593-BB8F-4B1D-A535-8B402ED39177}" srcOrd="2" destOrd="0" presId="urn:microsoft.com/office/officeart/2008/layout/PictureGrid"/>
    <dgm:cxn modelId="{E15F20E3-288B-4908-9D1B-C4A1E0D59E62}" type="presParOf" srcId="{7E1AF593-BB8F-4B1D-A535-8B402ED39177}" destId="{818B1DA8-5B01-4C8E-ADDE-7FE298F23FA0}" srcOrd="0" destOrd="0" presId="urn:microsoft.com/office/officeart/2008/layout/PictureGrid"/>
    <dgm:cxn modelId="{748D488C-989B-4E52-B241-56E4F662EBD7}" type="presParOf" srcId="{7E1AF593-BB8F-4B1D-A535-8B402ED39177}" destId="{4FC5A5E3-9913-4276-BDFA-72F0860BF4D3}" srcOrd="1" destOrd="0" presId="urn:microsoft.com/office/officeart/2008/layout/PictureGrid"/>
    <dgm:cxn modelId="{9414C7C8-2803-41A0-9BD6-9CD1F43C2DDB}" type="presParOf" srcId="{D0428E59-61C2-4026-BF6A-67D3DB26DBFE}" destId="{2F8FD974-268F-46FA-B04E-533BE863D682}" srcOrd="3" destOrd="0" presId="urn:microsoft.com/office/officeart/2008/layout/PictureGrid"/>
    <dgm:cxn modelId="{BCFE7EC8-372A-4E7B-BE1B-CCAA0F6A9EC0}" type="presParOf" srcId="{D0428E59-61C2-4026-BF6A-67D3DB26DBFE}" destId="{231D953D-D3C3-4018-9C4C-CD53DE67FC03}" srcOrd="4" destOrd="0" presId="urn:microsoft.com/office/officeart/2008/layout/PictureGrid"/>
    <dgm:cxn modelId="{75D58549-00E4-419F-B1EA-6AF7D3757DBC}" type="presParOf" srcId="{231D953D-D3C3-4018-9C4C-CD53DE67FC03}" destId="{C885EECD-8718-4301-8C5B-E179B117DBF3}" srcOrd="0" destOrd="0" presId="urn:microsoft.com/office/officeart/2008/layout/PictureGrid"/>
    <dgm:cxn modelId="{D1ACE139-72C9-4766-A7F8-F2E85A203048}" type="presParOf" srcId="{231D953D-D3C3-4018-9C4C-CD53DE67FC03}" destId="{F7C9606C-3375-45B5-AE6C-EA7A837702C8}" srcOrd="1" destOrd="0" presId="urn:microsoft.com/office/officeart/2008/layout/PictureGrid"/>
    <dgm:cxn modelId="{F791C66D-A764-42BE-B264-281172741126}" type="presParOf" srcId="{D0428E59-61C2-4026-BF6A-67D3DB26DBFE}" destId="{893E2C25-5227-49FD-8D1E-185977830301}" srcOrd="5" destOrd="0" presId="urn:microsoft.com/office/officeart/2008/layout/PictureGrid"/>
    <dgm:cxn modelId="{FDF62B4F-FADE-4C70-B102-2AED4DD1E4FE}" type="presParOf" srcId="{D0428E59-61C2-4026-BF6A-67D3DB26DBFE}" destId="{D62CE9AD-7111-4DF0-BA38-05F5AD4C0EB3}" srcOrd="6" destOrd="0" presId="urn:microsoft.com/office/officeart/2008/layout/PictureGrid"/>
    <dgm:cxn modelId="{FBF99F15-08DC-4658-B707-B2221A6BC978}" type="presParOf" srcId="{D62CE9AD-7111-4DF0-BA38-05F5AD4C0EB3}" destId="{25D028BF-06FC-45AC-8B3F-9812371C861C}" srcOrd="0" destOrd="0" presId="urn:microsoft.com/office/officeart/2008/layout/PictureGrid"/>
    <dgm:cxn modelId="{C6892873-478F-4655-82D9-0E04166B687B}" type="presParOf" srcId="{D62CE9AD-7111-4DF0-BA38-05F5AD4C0EB3}" destId="{28780A7D-D4A2-4B00-9732-7442797E171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A368A-5A7D-427D-AD6B-F53350A3A7CA}">
      <dsp:nvSpPr>
        <dsp:cNvPr id="0" name=""/>
        <dsp:cNvSpPr/>
      </dsp:nvSpPr>
      <dsp:spPr>
        <a:xfrm>
          <a:off x="336069" y="224579"/>
          <a:ext cx="3246449" cy="24550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1500" y="584113"/>
        <a:ext cx="2295587" cy="1735983"/>
      </dsp:txXfrm>
    </dsp:sp>
    <dsp:sp modelId="{7A6A9986-5443-4465-8AF5-A624836A91D6}">
      <dsp:nvSpPr>
        <dsp:cNvPr id="0" name=""/>
        <dsp:cNvSpPr/>
      </dsp:nvSpPr>
      <dsp:spPr>
        <a:xfrm>
          <a:off x="3329202" y="2390927"/>
          <a:ext cx="2038177" cy="1413614"/>
        </a:xfrm>
        <a:prstGeom prst="ellipse">
          <a:avLst/>
        </a:prstGeom>
        <a:solidFill>
          <a:schemeClr val="accent4">
            <a:alpha val="50000"/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Для подарунка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7686" y="2597946"/>
        <a:ext cx="1441209" cy="999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A0F02-1B67-4641-B585-1AF252C56A07}">
      <dsp:nvSpPr>
        <dsp:cNvPr id="0" name=""/>
        <dsp:cNvSpPr/>
      </dsp:nvSpPr>
      <dsp:spPr>
        <a:xfrm>
          <a:off x="1967713" y="48477"/>
          <a:ext cx="2097869" cy="31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№1</a:t>
          </a:r>
          <a:endParaRPr lang="ru-RU" sz="1800" kern="1200" dirty="0"/>
        </a:p>
      </dsp:txBody>
      <dsp:txXfrm>
        <a:off x="1967713" y="48477"/>
        <a:ext cx="2097869" cy="314680"/>
      </dsp:txXfrm>
    </dsp:sp>
    <dsp:sp modelId="{C36CAF59-9B73-41E4-ADE0-EADCCBA531E9}">
      <dsp:nvSpPr>
        <dsp:cNvPr id="0" name=""/>
        <dsp:cNvSpPr/>
      </dsp:nvSpPr>
      <dsp:spPr>
        <a:xfrm>
          <a:off x="1817862" y="446297"/>
          <a:ext cx="2097869" cy="209786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B1DA8-5B01-4C8E-ADDE-7FE298F23FA0}">
      <dsp:nvSpPr>
        <dsp:cNvPr id="0" name=""/>
        <dsp:cNvSpPr/>
      </dsp:nvSpPr>
      <dsp:spPr>
        <a:xfrm>
          <a:off x="4287345" y="48477"/>
          <a:ext cx="2097869" cy="31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№2</a:t>
          </a:r>
          <a:endParaRPr lang="ru-RU" sz="1800" kern="1200" dirty="0"/>
        </a:p>
      </dsp:txBody>
      <dsp:txXfrm>
        <a:off x="4287345" y="48477"/>
        <a:ext cx="2097869" cy="314680"/>
      </dsp:txXfrm>
    </dsp:sp>
    <dsp:sp modelId="{4FC5A5E3-9913-4276-BDFA-72F0860BF4D3}">
      <dsp:nvSpPr>
        <dsp:cNvPr id="0" name=""/>
        <dsp:cNvSpPr/>
      </dsp:nvSpPr>
      <dsp:spPr>
        <a:xfrm>
          <a:off x="4287345" y="425528"/>
          <a:ext cx="2097869" cy="209786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5EECD-8718-4301-8C5B-E179B117DBF3}">
      <dsp:nvSpPr>
        <dsp:cNvPr id="0" name=""/>
        <dsp:cNvSpPr/>
      </dsp:nvSpPr>
      <dsp:spPr>
        <a:xfrm>
          <a:off x="1967713" y="2733185"/>
          <a:ext cx="2097869" cy="31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№3</a:t>
          </a:r>
          <a:endParaRPr lang="ru-RU" sz="1800" kern="1200" dirty="0"/>
        </a:p>
      </dsp:txBody>
      <dsp:txXfrm>
        <a:off x="1967713" y="2733185"/>
        <a:ext cx="2097869" cy="314680"/>
      </dsp:txXfrm>
    </dsp:sp>
    <dsp:sp modelId="{F7C9606C-3375-45B5-AE6C-EA7A837702C8}">
      <dsp:nvSpPr>
        <dsp:cNvPr id="0" name=""/>
        <dsp:cNvSpPr/>
      </dsp:nvSpPr>
      <dsp:spPr>
        <a:xfrm>
          <a:off x="1817862" y="3158714"/>
          <a:ext cx="2097869" cy="209786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28BF-06FC-45AC-8B3F-9812371C861C}">
      <dsp:nvSpPr>
        <dsp:cNvPr id="0" name=""/>
        <dsp:cNvSpPr/>
      </dsp:nvSpPr>
      <dsp:spPr>
        <a:xfrm>
          <a:off x="4287345" y="2733185"/>
          <a:ext cx="2097869" cy="31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287345" y="2733185"/>
        <a:ext cx="2097869" cy="314680"/>
      </dsp:txXfrm>
    </dsp:sp>
    <dsp:sp modelId="{28780A7D-D4A2-4B00-9732-7442797E1711}">
      <dsp:nvSpPr>
        <dsp:cNvPr id="0" name=""/>
        <dsp:cNvSpPr/>
      </dsp:nvSpPr>
      <dsp:spPr>
        <a:xfrm>
          <a:off x="4287345" y="3110236"/>
          <a:ext cx="2097869" cy="209786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переміщення сторінки клацніть мишею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Для редагування формату приміток клацніть мишею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&lt;верхній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8F11142-2FB0-4DC1-9D74-07273A359821}" type="slidenum"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51DF3F2-7977-4171-A757-D463703A8C8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22D949-7328-4EFF-A8BF-C8D85F152FE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C16D0D-17DE-4A51-9119-8B6DEC611F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4D67FA-A3C1-422D-84F1-198BB36609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763848-9B15-418E-B5D6-95CBF4259E3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F2B3F0-42C6-4B39-AB74-C6353BB5BF1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6D9C75-9C62-4AA1-A454-CD0BA6783D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2BCB99-4661-4B0C-BF81-D269D0AA8E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953ECD-331D-42A2-9FF1-22C6849CEA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2DB6C9-608D-432B-9960-22D0BD5938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BC9D83-39D5-409A-B3A8-634ACB182C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1CE34D-F28A-4F4A-BBFB-7F38D830D5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0268D7C-1991-4367-8E68-F5C4B4AE64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524E5B-E9DC-46FB-9EB5-06A5791D2E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670BFC-84A3-4C6F-BE16-B351524CF5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AD9137-3927-4A9F-9FB6-F2AF22154A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D1DB37-7837-4411-8F62-9DE866E5A7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9DDEE2-18AD-4583-A4E3-C4122E2EAF1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B908A8-B65F-4A83-8134-C43037C1690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AE46F47-245E-4FE3-BF17-916FFC02E1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7778E3D-33C3-4CC8-A59B-2457B75B2A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54E7BC-8458-48AE-89B8-C337B603BA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CDB5F00-6416-486D-9498-51AE66813A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B4DB471-37D7-4D66-B895-A21814B204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A1EB6A-6979-40BA-8E66-6443ED86D1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CF2276E-AF91-4C5D-B0EE-B061E8EE6E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45C90FB-0C60-4CC7-B181-866B3F6224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6BAB44-AFC5-40C5-B2AF-87542E3ED9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F606E25-DA8F-4745-AED3-B3EFFE53D9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5F6E417-6516-41E4-8A50-9F87CF1C19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537D907-48D8-423E-A5C2-96D3C09C47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73ABEF-9017-40A9-8B46-B23D3FD12A2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088FD5-EF90-462E-BE9D-B47A576CF0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C6C0C9-5B1A-4285-9C78-40F77CE781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38811E-F5FC-47D3-9A3C-646CD6767B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F07294-DDB9-480C-BAE4-F7CA138A01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F74424-4B5F-486B-847F-F0162B940E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C8C64F-6A3E-4DC2-9ED2-F15BBA0429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" name="Rectangle 7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" name="Rectangle 8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" name="Oval 9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dt" idx="1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1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808080"/>
                </a:solidFill>
                <a:latin typeface="Trebuchet MS"/>
              </a:rPr>
              <a:t> </a:t>
            </a:r>
            <a:endParaRPr b="0" lang="uk-UA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2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Num" idx="3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ru-RU" sz="12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F640F39E-C71F-4CA9-BF42-FEE60C49DFEE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2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40080" indent="-4572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5400" spc="-1" strike="noStrike">
                <a:solidFill>
                  <a:srgbClr val="000000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редагування структури клацніть мишею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Другий рівень структури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Третій рівень структури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Четвертий рівень структури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П'ятий рівень структури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Шостий рівень структури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Сьомий рівень структури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2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000000"/>
                </a:solidFill>
                <a:latin typeface="Trebuchet MS"/>
              </a:rPr>
              <a:t>Образец заголовка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 idx="4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1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808080"/>
                </a:solidFill>
                <a:latin typeface="Trebuchet MS"/>
              </a:rPr>
              <a:t>&lt;дата/час&gt;</a:t>
            </a:r>
            <a:endParaRPr b="0" lang="uk-UA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5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6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ru-RU" sz="12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9451A917-A3D9-43B6-8885-31D276FE4624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редагування структури клацніть мишею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Другий рівень структури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Третій рівень структури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Четвертий рівень структури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П'ятий рівень структури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Шостий рівень структури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Сьомий рівень структури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5" name="Rectangle 7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6" name="Rectangle 8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7" name="Oval 9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dt" idx="7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ru-RU" sz="11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ru-RU" sz="1100" spc="-1" strike="noStrike">
                <a:solidFill>
                  <a:srgbClr val="808080"/>
                </a:solidFill>
                <a:latin typeface="Trebuchet MS"/>
              </a:rPr>
              <a:t>&lt;дата/час&gt;</a:t>
            </a:r>
            <a:endParaRPr b="0" lang="uk-UA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ftr" idx="8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 idx="9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1" lang="ru-RU" sz="12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DCBC51B9-D6D9-4016-97E8-8E43CB383069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000000"/>
                </a:solidFill>
                <a:latin typeface="Trebuchet MS"/>
              </a:rPr>
              <a:t>Образец заголовка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548640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2" marL="822960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3" marL="1097280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4" marL="1389960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3924000" y="4221000"/>
            <a:ext cx="475200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/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title"/>
          </p:nvPr>
        </p:nvSpPr>
        <p:spPr>
          <a:xfrm>
            <a:off x="539640" y="620640"/>
            <a:ext cx="8208720" cy="302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8288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800" spc="-1" strike="noStrike">
                <a:solidFill>
                  <a:srgbClr val="c00000"/>
                </a:solidFill>
                <a:latin typeface="Trebuchet MS"/>
              </a:rPr>
              <a:t>Творчий проект:</a:t>
            </a:r>
            <a:br>
              <a:rPr sz="4800"/>
            </a:br>
            <a:r>
              <a:rPr b="1" lang="uk-UA" sz="4800" spc="-1" strike="noStrike">
                <a:solidFill>
                  <a:srgbClr val="000000"/>
                </a:solidFill>
                <a:latin typeface="Trebuchet MS"/>
              </a:rPr>
              <a:t>«</a:t>
            </a:r>
            <a:r>
              <a:rPr b="1" lang="uk-UA" sz="4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Виконання декоративної подушки» </a:t>
            </a:r>
            <a:br>
              <a:rPr sz="4400"/>
            </a:br>
            <a:br>
              <a:rPr sz="4400"/>
            </a:br>
            <a:r>
              <a:rPr b="1" lang="uk-UA" sz="4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b="1" lang="uk-UA" sz="4400" spc="-1" strike="noStrike">
                <a:solidFill>
                  <a:srgbClr val="00b050"/>
                </a:solidFill>
                <a:latin typeface="Times New Roman"/>
              </a:rPr>
              <a:t>7 клас </a:t>
            </a:r>
            <a:endParaRPr b="0" lang="ru-RU" sz="4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395640" y="3285000"/>
            <a:ext cx="7920360" cy="189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uk-UA" sz="36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КОНСТРУКТОРСЬКИЙ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title"/>
          </p:nvPr>
        </p:nvSpPr>
        <p:spPr>
          <a:xfrm>
            <a:off x="817560" y="1484640"/>
            <a:ext cx="7175160" cy="344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8288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5400" spc="-1" strike="noStrike">
                <a:solidFill>
                  <a:srgbClr val="c00000"/>
                </a:solidFill>
                <a:latin typeface="Trebuchet MS"/>
              </a:rPr>
              <a:t>ІІ етап 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331640" y="47664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600" spc="-1" strike="noStrike">
                <a:solidFill>
                  <a:srgbClr val="c00000"/>
                </a:solidFill>
                <a:latin typeface="Times New Roman"/>
              </a:rPr>
              <a:t>Ескіз та опис виробу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9" name="TextBox 2"/>
          <p:cNvSpPr/>
          <p:nvPr/>
        </p:nvSpPr>
        <p:spPr>
          <a:xfrm flipH="1">
            <a:off x="1213560" y="1857240"/>
            <a:ext cx="767772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Назва</a:t>
            </a:r>
            <a:r>
              <a:rPr b="0" lang="en-US" sz="2800" spc="-1" strike="noStrike">
                <a:solidFill>
                  <a:srgbClr val="000000"/>
                </a:solidFill>
                <a:latin typeface="Trebuchet MS"/>
              </a:rPr>
              <a:t> – </a:t>
            </a: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декоративна подушка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Призначення – прикрашення інтер‘єру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Розмір – 30</a:t>
            </a:r>
            <a:r>
              <a:rPr b="0" lang="en-US" sz="2800" spc="-1" strike="noStrike">
                <a:solidFill>
                  <a:srgbClr val="000000"/>
                </a:solidFill>
                <a:latin typeface="Trebuchet MS"/>
              </a:rPr>
              <a:t>x</a:t>
            </a:r>
            <a:r>
              <a:rPr b="0" lang="ru-RU" sz="2800" spc="-1" strike="noStrike">
                <a:solidFill>
                  <a:srgbClr val="000000"/>
                </a:solidFill>
                <a:latin typeface="Trebuchet MS"/>
              </a:rPr>
              <a:t>30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Колір - різнокольоровий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Матеріал - ситець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Техніка виконання - пєтчворк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Спосіб з'єднання - строчка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uk-UA" sz="2800" spc="-1" strike="noStrike">
                <a:solidFill>
                  <a:srgbClr val="000000"/>
                </a:solidFill>
                <a:latin typeface="Trebuchet MS"/>
              </a:rPr>
              <a:t>Особливість – з двох сторін пєтчворк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043640" y="33264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Інструменти та матеріали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01" name="Таблица 24"/>
          <p:cNvGraphicFramePr/>
          <p:nvPr/>
        </p:nvGraphicFramePr>
        <p:xfrm>
          <a:off x="1000080" y="1196640"/>
          <a:ext cx="7459920" cy="5335200"/>
        </p:xfrm>
        <a:graphic>
          <a:graphicData uri="http://schemas.openxmlformats.org/drawingml/2006/table">
            <a:tbl>
              <a:tblPr/>
              <a:tblGrid>
                <a:gridCol w="2486520"/>
                <a:gridCol w="2486520"/>
                <a:gridCol w="2486520"/>
              </a:tblGrid>
              <a:tr h="435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        </a:t>
                      </a:r>
                      <a:r>
                        <a:rPr b="1" lang="uk-UA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Назва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    </a:t>
                      </a:r>
                      <a:r>
                        <a:rPr b="1" lang="uk-UA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Призначення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       </a:t>
                      </a:r>
                      <a:r>
                        <a:rPr b="1" lang="uk-UA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Зображення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929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Тканина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Для пошиття виробу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Trebuchet M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</a:tr>
              <a:tr h="929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Швейна машина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Виконання машинних операц</a:t>
                      </a: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ії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Trebuchet M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</a:tr>
              <a:tr h="435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Голка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Для наметування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Trebuchet M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</a:tr>
              <a:tr h="650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Ножиці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Для розкрою деталей 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Trebuchet M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</a:tr>
              <a:tr h="650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Нитки (в тон тканини)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Для зшивання деталей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Trebuchet M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</a:tr>
              <a:tr h="650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Синтипух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Наповнювач для подушки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Trebuchet M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8e7"/>
                    </a:solidFill>
                  </a:tcPr>
                </a:tc>
              </a:tr>
              <a:tr h="650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Гольниця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Для голок</a:t>
                      </a: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Trebuchet MS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cecc"/>
                    </a:solidFill>
                  </a:tcPr>
                </a:tc>
              </a:tr>
            </a:tbl>
          </a:graphicData>
        </a:graphic>
      </p:graphicFrame>
      <p:pic>
        <p:nvPicPr>
          <p:cNvPr id="202" name="Picture 2" descr="C:\Users\User\Desktop\Flowers22IMG_5386.jpg"/>
          <p:cNvPicPr/>
          <p:nvPr/>
        </p:nvPicPr>
        <p:blipFill>
          <a:blip r:embed="rId1"/>
          <a:stretch/>
        </p:blipFill>
        <p:spPr>
          <a:xfrm>
            <a:off x="5920560" y="1705320"/>
            <a:ext cx="2071440" cy="928440"/>
          </a:xfrm>
          <a:prstGeom prst="rect">
            <a:avLst/>
          </a:prstGeom>
          <a:ln w="0">
            <a:noFill/>
          </a:ln>
        </p:spPr>
      </p:pic>
      <p:pic>
        <p:nvPicPr>
          <p:cNvPr id="203" name="Рисунок 4" descr=""/>
          <p:cNvPicPr/>
          <p:nvPr/>
        </p:nvPicPr>
        <p:blipFill>
          <a:blip r:embed="rId2"/>
          <a:stretch/>
        </p:blipFill>
        <p:spPr>
          <a:xfrm>
            <a:off x="6072120" y="2643120"/>
            <a:ext cx="1769760" cy="863280"/>
          </a:xfrm>
          <a:prstGeom prst="rect">
            <a:avLst/>
          </a:prstGeom>
          <a:ln w="0">
            <a:noFill/>
          </a:ln>
        </p:spPr>
      </p:pic>
      <p:pic>
        <p:nvPicPr>
          <p:cNvPr id="204" name="Рисунок 5" descr=""/>
          <p:cNvPicPr/>
          <p:nvPr/>
        </p:nvPicPr>
        <p:blipFill>
          <a:blip r:embed="rId3"/>
          <a:stretch/>
        </p:blipFill>
        <p:spPr>
          <a:xfrm>
            <a:off x="5857920" y="4071960"/>
            <a:ext cx="2097720" cy="5252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3" descr="C:\Users\User\Desktop\334.750x0.jpg"/>
          <p:cNvPicPr/>
          <p:nvPr/>
        </p:nvPicPr>
        <p:blipFill>
          <a:blip r:embed="rId4"/>
          <a:stretch/>
        </p:blipFill>
        <p:spPr>
          <a:xfrm>
            <a:off x="5857920" y="4643280"/>
            <a:ext cx="1954080" cy="5713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4" descr="C:\Users\User\Desktop\a3df0802b2d9d230a437529cc571--materialy-dlya-tvorchestva-sintepuh-100-gr.jpg"/>
          <p:cNvPicPr/>
          <p:nvPr/>
        </p:nvPicPr>
        <p:blipFill>
          <a:blip r:embed="rId5"/>
          <a:stretch/>
        </p:blipFill>
        <p:spPr>
          <a:xfrm>
            <a:off x="5857920" y="5286240"/>
            <a:ext cx="2142720" cy="5713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5" descr="C:\Users\User\Desktop\p204728_569ca31952f2f.jpg"/>
          <p:cNvPicPr/>
          <p:nvPr/>
        </p:nvPicPr>
        <p:blipFill>
          <a:blip r:embed="rId6"/>
          <a:stretch/>
        </p:blipFill>
        <p:spPr>
          <a:xfrm>
            <a:off x="5929200" y="5929200"/>
            <a:ext cx="1856880" cy="5569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6" descr="C:\Users\User\Desktop\6332.jpeg"/>
          <p:cNvPicPr/>
          <p:nvPr/>
        </p:nvPicPr>
        <p:blipFill>
          <a:blip r:embed="rId7"/>
          <a:stretch/>
        </p:blipFill>
        <p:spPr>
          <a:xfrm>
            <a:off x="5929200" y="3571920"/>
            <a:ext cx="1999800" cy="35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115640" y="404640"/>
            <a:ext cx="777636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Правила безпечної праці під час роботи з подушкою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0" name="Прямоугольник 2"/>
          <p:cNvSpPr/>
          <p:nvPr/>
        </p:nvSpPr>
        <p:spPr>
          <a:xfrm>
            <a:off x="571320" y="2000160"/>
            <a:ext cx="757224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1.Дотримуйся порядку та чистоти на робочому місці</a:t>
            </a:r>
            <a:br>
              <a:rPr sz="2400"/>
            </a:b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2.Швейна машина від краю стола повинна буди приблизно 7см</a:t>
            </a:r>
            <a:br>
              <a:rPr sz="2400"/>
            </a:b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3.Будь уважною не відволікайся </a:t>
            </a:r>
            <a:br>
              <a:rPr sz="2400"/>
            </a:b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4.Не розмахуй інструментами</a:t>
            </a:r>
            <a:br>
              <a:rPr sz="2400"/>
            </a:b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5.Не клади інструменти на край столу</a:t>
            </a:r>
            <a:br>
              <a:rPr sz="2400"/>
            </a:b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6.Світло повинно падати з лівого боку (для правші)</a:t>
            </a:r>
            <a:br>
              <a:rPr sz="2400"/>
            </a:b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7.Положення тіла повинно бути зручним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8.Не заважай іншим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d0d0d"/>
                </a:solidFill>
                <a:latin typeface="Trebuchet MS"/>
              </a:rPr>
              <a:t>9.Передавай правильно інструменти (щоб не поранитись)</a:t>
            </a:r>
            <a:br>
              <a:rPr sz="1800"/>
            </a:b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467640" y="3285000"/>
            <a:ext cx="7920360" cy="189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tabLst>
                <a:tab algn="l" pos="0"/>
              </a:tabLst>
            </a:pPr>
            <a:r>
              <a:rPr b="1" lang="uk-UA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ОРГАНІЗАЦІЙНО - ПІДГОТОВЧИЙ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title"/>
          </p:nvPr>
        </p:nvSpPr>
        <p:spPr>
          <a:xfrm>
            <a:off x="817560" y="1682640"/>
            <a:ext cx="7175160" cy="138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8288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5400" spc="-1" strike="noStrike">
                <a:solidFill>
                  <a:srgbClr val="c00000"/>
                </a:solidFill>
                <a:latin typeface="Trebuchet MS"/>
              </a:rPr>
              <a:t>І етап 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115640" y="404640"/>
            <a:ext cx="748836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Обґрунтування теми проекту</a:t>
            </a:r>
            <a:br>
              <a:rPr sz="3600"/>
            </a:br>
            <a:r>
              <a:rPr b="0" lang="uk-UA" sz="36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( призначення, користь, краса)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369847967"/>
              </p:ext>
            </p:extLst>
          </p:nvPr>
        </p:nvGraphicFramePr>
        <p:xfrm>
          <a:off x="395640" y="2133000"/>
          <a:ext cx="583236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0" name="TextBox 2"/>
          <p:cNvSpPr/>
          <p:nvPr/>
        </p:nvSpPr>
        <p:spPr>
          <a:xfrm>
            <a:off x="6012000" y="1989000"/>
            <a:ext cx="2952000" cy="4204440"/>
          </a:xfrm>
          <a:prstGeom prst="rect">
            <a:avLst/>
          </a:prstGeom>
          <a:gradFill rotWithShape="0">
            <a:gsLst>
              <a:gs pos="28000">
                <a:srgbClr val="c0e9da"/>
              </a:gs>
              <a:gs pos="100000">
                <a:srgbClr val="8ccfb9"/>
              </a:gs>
            </a:gsLst>
            <a:lin ang="5400000"/>
          </a:gradFill>
          <a:ln>
            <a:solidFill>
              <a:srgbClr val="5dceaf"/>
            </a:solidFill>
            <a:round/>
          </a:ln>
          <a:effectLst>
            <a:outerShdw blurRad="63360" dir="5400000" dist="50760" rotWithShape="0" sx="98000" sy="9800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chemeClr val="dk1"/>
                </a:solidFill>
                <a:latin typeface="Trebuchet MS"/>
              </a:rPr>
              <a:t>Для проектного завдання я зроблю подарунок своїй матусі - декоративну подушку. Зробив цей подарунок , я з економлю гроші своєї сім*ї , й зроблю приємно своїй матусі , тому що вона обожнює коли я роблю щось своїми руками. Коли буду робити подарунок ,то я набуду багато навичок і технік,тому це гарний подарунок для матусі.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115640" y="40464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Мета та завдання проекту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2" name="TextBox 1"/>
          <p:cNvSpPr/>
          <p:nvPr/>
        </p:nvSpPr>
        <p:spPr>
          <a:xfrm>
            <a:off x="683640" y="1845000"/>
            <a:ext cx="7776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 u="sng">
                <a:solidFill>
                  <a:srgbClr val="000000"/>
                </a:solidFill>
                <a:uFillTx/>
                <a:latin typeface="Times New Roman"/>
              </a:rPr>
              <a:t>МЕТА</a:t>
            </a:r>
            <a:r>
              <a:rPr b="1" lang="uk-UA" sz="2400" spc="-1" strike="noStrike">
                <a:solidFill>
                  <a:srgbClr val="000000"/>
                </a:solidFill>
                <a:latin typeface="Times New Roman"/>
              </a:rPr>
              <a:t>:виготовити декоративну подушку в техніці аплікація.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2"/>
          <p:cNvSpPr/>
          <p:nvPr/>
        </p:nvSpPr>
        <p:spPr>
          <a:xfrm>
            <a:off x="583920" y="2825640"/>
            <a:ext cx="82868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800" spc="-1" strike="noStrike" u="sng">
                <a:solidFill>
                  <a:srgbClr val="002060"/>
                </a:solidFill>
                <a:uFillTx/>
                <a:latin typeface="Arial Black"/>
              </a:rPr>
              <a:t>ЗАВДАННЯ: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Ознайомитись з  технікою пєтчворк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Дослідити  маркетингові дослідження,історичну довідку.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Удосконалити вміння строчити на машинці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Розвинути  </a:t>
            </a:r>
            <a:r>
              <a:rPr b="0" lang="uk-UA" sz="1800" spc="-1" strike="noStrike">
                <a:solidFill>
                  <a:srgbClr val="002060"/>
                </a:solidFill>
                <a:latin typeface="Arial Black"/>
              </a:rPr>
              <a:t>навики пошиття.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Навчитися  виготовляти декоративну подушку.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Розрахувати </a:t>
            </a:r>
            <a:r>
              <a:rPr b="0" lang="uk-UA" sz="1800" spc="-1" strike="noStrike">
                <a:solidFill>
                  <a:srgbClr val="002060"/>
                </a:solidFill>
                <a:latin typeface="Arial Black"/>
              </a:rPr>
              <a:t>скільки грошей піде на виготовлення комірця 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Проаналізувати </a:t>
            </a:r>
            <a:r>
              <a:rPr b="0" lang="uk-UA" sz="1800" spc="-1" strike="noStrike">
                <a:solidFill>
                  <a:srgbClr val="002060"/>
                </a:solidFill>
                <a:latin typeface="Arial Black"/>
              </a:rPr>
              <a:t>проект , майбутній виріб </a:t>
            </a:r>
            <a:r>
              <a:rPr b="1" lang="uk-UA" sz="1800" spc="-1" strike="noStrike">
                <a:solidFill>
                  <a:srgbClr val="002060"/>
                </a:solidFill>
                <a:latin typeface="Arial Black"/>
              </a:rPr>
              <a:t>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15640" y="40464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Історична довідка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5" name="Прямоугольник 2"/>
          <p:cNvSpPr/>
          <p:nvPr/>
        </p:nvSpPr>
        <p:spPr>
          <a:xfrm>
            <a:off x="571320" y="1533960"/>
            <a:ext cx="857232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Перші подушки з'явилися ще до нашої ери, хоча і були далекі від того, що ми зараз представляємо під цим словом. У стародавньому Єгипті це були зігнуті дощечки, зроблені таким чином, щоб не зіпсувати зачіску фараона. На них зображували малюнки богів з метою захищати фараона від злих духів, поки він перебував у сні. Щось подібне використовували в Китаї та Японії. В якості матеріалу для перших подушок йшли також камінь, метал і навіть фарфор. Подібні подушки використовувалися до середини 19 століття.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Сучасні подушки, якими ми їх звикли бачити, з'явилися в Стародавній Греції. Греки дуже любили комфорт, і подушка для них була культовим предметом. Подушки робили дуже яскравих забарвлень з хитромудрими мереживами. Набивали їх зазвичай пір'ям птахів, травою або вовною тварин, а чохол шили зі шкіри або тканини.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Римляни були переконані, що подушка наділена якоюсь магічною силою.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Азії подушки були не менш містичними предметами. В Індії вірили, що саме подушка, врятувала Будду коли він знесилив від самокатувань, ходить легенда, що Будда набив мішок листям нікому не відомого дерева, і поспавши на такій подушці, прокинувся здоровим і бадьорим. Правда, з якого дерева були ці листи, досі залишається загадкою.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Рисунок 4" descr="C:\Users\User\Desktop\i.jpg"/>
          <p:cNvPicPr/>
          <p:nvPr/>
        </p:nvPicPr>
        <p:blipFill>
          <a:blip r:embed="rId1"/>
          <a:stretch/>
        </p:blipFill>
        <p:spPr>
          <a:xfrm>
            <a:off x="395640" y="43560"/>
            <a:ext cx="2808000" cy="1313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132000" y="289080"/>
            <a:ext cx="432000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Банк ідей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8" name="Рисунок 7" descr="C:\Users\User\Desktop\44706-vykroyka-loshadki-igrushka-na-novyy-god.jpg"/>
          <p:cNvPicPr/>
          <p:nvPr/>
        </p:nvPicPr>
        <p:blipFill>
          <a:blip r:embed="rId1"/>
          <a:stretch/>
        </p:blipFill>
        <p:spPr>
          <a:xfrm>
            <a:off x="285840" y="357120"/>
            <a:ext cx="2690640" cy="2194200"/>
          </a:xfrm>
          <a:prstGeom prst="rect">
            <a:avLst/>
          </a:prstGeom>
          <a:ln w="9525">
            <a:noFill/>
          </a:ln>
        </p:spPr>
      </p:pic>
      <p:pic>
        <p:nvPicPr>
          <p:cNvPr id="159" name="Рисунок 8" descr="C:\Users\User\Desktop\i.jpg"/>
          <p:cNvPicPr/>
          <p:nvPr/>
        </p:nvPicPr>
        <p:blipFill>
          <a:blip r:embed="rId2"/>
          <a:stretch/>
        </p:blipFill>
        <p:spPr>
          <a:xfrm>
            <a:off x="6072120" y="4786200"/>
            <a:ext cx="2690640" cy="1872360"/>
          </a:xfrm>
          <a:prstGeom prst="rect">
            <a:avLst/>
          </a:prstGeom>
          <a:ln w="9525">
            <a:noFill/>
          </a:ln>
        </p:spPr>
      </p:pic>
      <p:pic>
        <p:nvPicPr>
          <p:cNvPr id="160" name="Picture 2" descr="C:\Users\User\Desktop\loskut_gal_8.jpg"/>
          <p:cNvPicPr/>
          <p:nvPr/>
        </p:nvPicPr>
        <p:blipFill>
          <a:blip r:embed="rId3"/>
          <a:stretch/>
        </p:blipFill>
        <p:spPr>
          <a:xfrm>
            <a:off x="3857760" y="1643040"/>
            <a:ext cx="3428640" cy="24998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3" descr="C:\Users\User\Desktop\QetOb8vrm8U.jpg"/>
          <p:cNvPicPr/>
          <p:nvPr/>
        </p:nvPicPr>
        <p:blipFill>
          <a:blip r:embed="rId4"/>
          <a:stretch/>
        </p:blipFill>
        <p:spPr>
          <a:xfrm>
            <a:off x="214200" y="4286160"/>
            <a:ext cx="3285720" cy="232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339640" y="188640"/>
            <a:ext cx="626436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Моделі - аналоги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19552973"/>
              </p:ext>
            </p:extLst>
          </p:nvPr>
        </p:nvGraphicFramePr>
        <p:xfrm>
          <a:off x="539640" y="1196640"/>
          <a:ext cx="8352720" cy="52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3" name="TextBox 5"/>
          <p:cNvSpPr/>
          <p:nvPr/>
        </p:nvSpPr>
        <p:spPr>
          <a:xfrm>
            <a:off x="6663960" y="3861000"/>
            <a:ext cx="510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№</a:t>
            </a: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4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41480" y="260640"/>
            <a:ext cx="5825520" cy="95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Аналіз моделей - аналогів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65" name="Таблица 2"/>
          <p:cNvGraphicFramePr/>
          <p:nvPr/>
        </p:nvGraphicFramePr>
        <p:xfrm>
          <a:off x="107640" y="1527480"/>
          <a:ext cx="5630040" cy="6112440"/>
        </p:xfrm>
        <a:graphic>
          <a:graphicData uri="http://schemas.openxmlformats.org/drawingml/2006/table">
            <a:tbl>
              <a:tblPr/>
              <a:tblGrid>
                <a:gridCol w="1410840"/>
                <a:gridCol w="1023480"/>
                <a:gridCol w="1064880"/>
                <a:gridCol w="988920"/>
                <a:gridCol w="1141200"/>
              </a:tblGrid>
              <a:tr h="366120">
                <a:tc rowSpan="2"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КРИТЕРІЇ 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25200">
                      <a:solidFill>
                        <a:srgbClr val="f14124"/>
                      </a:solidFill>
                    </a:lnB>
                    <a:noFill/>
                  </a:tcPr>
                </a:tc>
                <a:tc gridSpan="4"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uk-UA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ВАРІАНТИ 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25200">
                      <a:solidFill>
                        <a:srgbClr val="f14124"/>
                      </a:solidFill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7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uk-UA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uk-UA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uk-UA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uk-UA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uk-UA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379440">
                <a:tc>
                  <a:txBody>
                    <a:bodyPr lIns="55800" rIns="558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Естетичність 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</a:tr>
              <a:tr h="569520">
                <a:tc>
                  <a:txBody>
                    <a:bodyPr lIns="55800" rIns="558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Простота виготовлення 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759240">
                <a:tc>
                  <a:txBody>
                    <a:bodyPr lIns="55800" rIns="558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Практичність, зручність під час експлуатації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</a:tr>
              <a:tr h="493200">
                <a:tc>
                  <a:txBody>
                    <a:bodyPr lIns="55800" rIns="558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Економічність 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686520">
                <a:tc>
                  <a:txBody>
                    <a:bodyPr lIns="55800" rIns="558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Оригінальність форми, технології виготовлення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uk-UA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>
                  <a:txBody>
                    <a:bodyPr lIns="55800" rIns="558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</a:tr>
              <a:tr h="2528640">
                <a:tc>
                  <a:txBody>
                    <a:bodyPr lIns="55800" rIns="558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uk-UA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ВИСНОВОК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noFill/>
                  </a:tcPr>
                </a:tc>
                <a:tc gridSpan="4">
                  <a:txBody>
                    <a:bodyPr lIns="55800" rIns="558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uk-UA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Для проектної діяльності я обрала№2 тому як воно більш підходить за всіма критеріями. Вона проста у виготовленні (знайома для мене техніка),естетична(охайна), економічна(в техніці пєтчворк треба зшивати різні клаптики ,тому вона не дорога).Мені все подобається у 2 варіанті але я візьму  пастельні відтінки як в 3 варіанті та всередині візерунок як в варіанті 4.</a:t>
                      </a:r>
                      <a:endParaRPr b="0" lang="uk-UA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uk-UA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5800" marR="55800">
                    <a:lnL w="12240">
                      <a:solidFill>
                        <a:srgbClr val="f14124"/>
                      </a:solidFill>
                    </a:lnL>
                    <a:lnR w="12240">
                      <a:solidFill>
                        <a:srgbClr val="f14124"/>
                      </a:solidFill>
                    </a:lnR>
                    <a:lnT w="12240">
                      <a:solidFill>
                        <a:srgbClr val="f14124"/>
                      </a:solidFill>
                    </a:lnT>
                    <a:lnB w="12240">
                      <a:solidFill>
                        <a:srgbClr val="f14124"/>
                      </a:solidFill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uk-U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66" name="Прямоугольник 7"/>
          <p:cNvSpPr/>
          <p:nvPr/>
        </p:nvSpPr>
        <p:spPr>
          <a:xfrm>
            <a:off x="8174880" y="5811840"/>
            <a:ext cx="501840" cy="456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600" spc="-1" strike="noStrike">
                <a:solidFill>
                  <a:srgbClr val="000000"/>
                </a:solidFill>
                <a:latin typeface="Trebuchet MS"/>
              </a:rPr>
              <a:t>№</a:t>
            </a:r>
            <a:r>
              <a:rPr b="0" lang="uk-UA" sz="1600" spc="-1" strike="noStrike">
                <a:solidFill>
                  <a:srgbClr val="000000"/>
                </a:solidFill>
                <a:latin typeface="Trebuchet MS"/>
              </a:rPr>
              <a:t>4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Прямоугольник 5"/>
          <p:cNvSpPr/>
          <p:nvPr/>
        </p:nvSpPr>
        <p:spPr>
          <a:xfrm>
            <a:off x="8286840" y="2714760"/>
            <a:ext cx="579600" cy="514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№</a:t>
            </a: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2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4"/>
          <p:cNvSpPr/>
          <p:nvPr/>
        </p:nvSpPr>
        <p:spPr>
          <a:xfrm>
            <a:off x="5452560" y="1527480"/>
            <a:ext cx="514080" cy="456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№</a:t>
            </a: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1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6"/>
          <p:cNvSpPr/>
          <p:nvPr/>
        </p:nvSpPr>
        <p:spPr>
          <a:xfrm>
            <a:off x="5738040" y="4280400"/>
            <a:ext cx="554040" cy="456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№</a:t>
            </a:r>
            <a:r>
              <a:rPr b="0" lang="uk-UA" sz="1800" spc="-1" strike="noStrike">
                <a:solidFill>
                  <a:srgbClr val="000000"/>
                </a:solidFill>
                <a:latin typeface="Trebuchet MS"/>
              </a:rPr>
              <a:t>3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Минус 19"/>
          <p:cNvSpPr/>
          <p:nvPr/>
        </p:nvSpPr>
        <p:spPr>
          <a:xfrm>
            <a:off x="1714320" y="3643200"/>
            <a:ext cx="285480" cy="45360"/>
          </a:xfrm>
          <a:prstGeom prst="mathMin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1" name="Плюс 21"/>
          <p:cNvSpPr/>
          <p:nvPr/>
        </p:nvSpPr>
        <p:spPr>
          <a:xfrm>
            <a:off x="2714760" y="2428920"/>
            <a:ext cx="356760" cy="28548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2" name="Плюс 22"/>
          <p:cNvSpPr/>
          <p:nvPr/>
        </p:nvSpPr>
        <p:spPr>
          <a:xfrm>
            <a:off x="3714840" y="2428920"/>
            <a:ext cx="356760" cy="28548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3" name="Плюс 23"/>
          <p:cNvSpPr/>
          <p:nvPr/>
        </p:nvSpPr>
        <p:spPr>
          <a:xfrm>
            <a:off x="4714920" y="2428920"/>
            <a:ext cx="285480" cy="28548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4" name="Плюс 24"/>
          <p:cNvSpPr/>
          <p:nvPr/>
        </p:nvSpPr>
        <p:spPr>
          <a:xfrm>
            <a:off x="1714320" y="2857320"/>
            <a:ext cx="356760" cy="28548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5" name="Плюс 25"/>
          <p:cNvSpPr/>
          <p:nvPr/>
        </p:nvSpPr>
        <p:spPr>
          <a:xfrm>
            <a:off x="2714760" y="2857320"/>
            <a:ext cx="356760" cy="35676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6" name="Плюс 26"/>
          <p:cNvSpPr/>
          <p:nvPr/>
        </p:nvSpPr>
        <p:spPr>
          <a:xfrm>
            <a:off x="4643280" y="2857320"/>
            <a:ext cx="356760" cy="35676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7" name="Минус 27"/>
          <p:cNvSpPr/>
          <p:nvPr/>
        </p:nvSpPr>
        <p:spPr>
          <a:xfrm>
            <a:off x="3714840" y="3000240"/>
            <a:ext cx="356760" cy="116640"/>
          </a:xfrm>
          <a:prstGeom prst="mathMin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8" name="Плюс 28"/>
          <p:cNvSpPr/>
          <p:nvPr/>
        </p:nvSpPr>
        <p:spPr>
          <a:xfrm>
            <a:off x="2643120" y="3500280"/>
            <a:ext cx="428400" cy="35676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79" name="Плюс 29"/>
          <p:cNvSpPr/>
          <p:nvPr/>
        </p:nvSpPr>
        <p:spPr>
          <a:xfrm>
            <a:off x="4643280" y="3500280"/>
            <a:ext cx="356760" cy="35676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0" name="Минус 30"/>
          <p:cNvSpPr/>
          <p:nvPr/>
        </p:nvSpPr>
        <p:spPr>
          <a:xfrm>
            <a:off x="3643200" y="3643200"/>
            <a:ext cx="356760" cy="116640"/>
          </a:xfrm>
          <a:prstGeom prst="mathMin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1" name="Минус 31"/>
          <p:cNvSpPr/>
          <p:nvPr/>
        </p:nvSpPr>
        <p:spPr>
          <a:xfrm>
            <a:off x="1785960" y="2500200"/>
            <a:ext cx="285480" cy="70920"/>
          </a:xfrm>
          <a:prstGeom prst="mathMin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2" name="Плюс 32"/>
          <p:cNvSpPr/>
          <p:nvPr/>
        </p:nvSpPr>
        <p:spPr>
          <a:xfrm>
            <a:off x="1785960" y="4143240"/>
            <a:ext cx="356760" cy="28548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3" name="Плюс 33"/>
          <p:cNvSpPr/>
          <p:nvPr/>
        </p:nvSpPr>
        <p:spPr>
          <a:xfrm>
            <a:off x="2786040" y="4214880"/>
            <a:ext cx="356760" cy="28548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4" name="Плюс 34"/>
          <p:cNvSpPr/>
          <p:nvPr/>
        </p:nvSpPr>
        <p:spPr>
          <a:xfrm>
            <a:off x="4714920" y="4214880"/>
            <a:ext cx="356760" cy="28548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5" name="Минус 35"/>
          <p:cNvSpPr/>
          <p:nvPr/>
        </p:nvSpPr>
        <p:spPr>
          <a:xfrm>
            <a:off x="3714840" y="4214880"/>
            <a:ext cx="356760" cy="116640"/>
          </a:xfrm>
          <a:prstGeom prst="mathMin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6" name="Плюс 36"/>
          <p:cNvSpPr/>
          <p:nvPr/>
        </p:nvSpPr>
        <p:spPr>
          <a:xfrm>
            <a:off x="2786040" y="4643280"/>
            <a:ext cx="356760" cy="35676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7" name="Плюс 37"/>
          <p:cNvSpPr/>
          <p:nvPr/>
        </p:nvSpPr>
        <p:spPr>
          <a:xfrm>
            <a:off x="3786120" y="4572000"/>
            <a:ext cx="356760" cy="356760"/>
          </a:xfrm>
          <a:prstGeom prst="mathPl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8" name="Минус 38"/>
          <p:cNvSpPr/>
          <p:nvPr/>
        </p:nvSpPr>
        <p:spPr>
          <a:xfrm>
            <a:off x="1857240" y="4714920"/>
            <a:ext cx="285480" cy="45360"/>
          </a:xfrm>
          <a:prstGeom prst="mathMin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89" name="Минус 39"/>
          <p:cNvSpPr/>
          <p:nvPr/>
        </p:nvSpPr>
        <p:spPr>
          <a:xfrm>
            <a:off x="4714920" y="4714920"/>
            <a:ext cx="356760" cy="116640"/>
          </a:xfrm>
          <a:prstGeom prst="mathMinus">
            <a:avLst>
              <a:gd name="adj1" fmla="val 2352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190" name="Picture 2" descr="C:\Users\User\Desktop\s800.jpg"/>
          <p:cNvPicPr/>
          <p:nvPr/>
        </p:nvPicPr>
        <p:blipFill>
          <a:blip r:embed="rId1"/>
          <a:stretch/>
        </p:blipFill>
        <p:spPr>
          <a:xfrm>
            <a:off x="6286680" y="2071800"/>
            <a:ext cx="1928520" cy="157140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3" descr="C:\Users\User\Desktop\1.jpg"/>
          <p:cNvPicPr/>
          <p:nvPr/>
        </p:nvPicPr>
        <p:blipFill>
          <a:blip r:embed="rId2"/>
          <a:stretch/>
        </p:blipFill>
        <p:spPr>
          <a:xfrm>
            <a:off x="6429240" y="3786120"/>
            <a:ext cx="1928520" cy="144036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4" descr="C:\Users\User\Desktop\l.jpg"/>
          <p:cNvPicPr/>
          <p:nvPr/>
        </p:nvPicPr>
        <p:blipFill>
          <a:blip r:embed="rId3"/>
          <a:stretch/>
        </p:blipFill>
        <p:spPr>
          <a:xfrm>
            <a:off x="5572080" y="5360400"/>
            <a:ext cx="2285640" cy="142848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40" descr="C:\Users\User\Desktop\44706-vykroyka-loshadki-igrushka-na-novyy-god.jpg"/>
          <p:cNvPicPr/>
          <p:nvPr/>
        </p:nvPicPr>
        <p:blipFill>
          <a:blip r:embed="rId4"/>
          <a:stretch/>
        </p:blipFill>
        <p:spPr>
          <a:xfrm>
            <a:off x="6143760" y="357120"/>
            <a:ext cx="1999800" cy="1514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115640" y="404640"/>
            <a:ext cx="651204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3600" spc="-1" strike="noStrike">
                <a:solidFill>
                  <a:srgbClr val="c00000"/>
                </a:solidFill>
                <a:latin typeface="Times New Roman"/>
              </a:rPr>
              <a:t>Вимоги до виробу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5" name="TextBox 1"/>
          <p:cNvSpPr/>
          <p:nvPr/>
        </p:nvSpPr>
        <p:spPr>
          <a:xfrm>
            <a:off x="827640" y="1628640"/>
            <a:ext cx="7272360" cy="43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Естетичні </a:t>
            </a:r>
            <a:r>
              <a:rPr b="1" lang="uk-UA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– 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відповідність моді , кольорове співвідношення , кольорова гамма , матеріали , прикрашення 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Технологічні </a:t>
            </a:r>
            <a:r>
              <a:rPr b="1" lang="uk-UA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– 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простота у виготовленні , правильність у техніці 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Функціональні 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–практичне у виконанні , правильна конструкція 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Ергономічні (практичні) </a:t>
            </a:r>
            <a:r>
              <a:rPr b="1" lang="uk-UA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–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зручність у виконанні 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        </a:t>
            </a: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Економічні </a:t>
            </a:r>
            <a:r>
              <a:rPr b="1" lang="uk-UA" sz="2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-</a:t>
            </a: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вигідність у виконанні , дешеве виконання , дешева ціна , невелика у праці 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553</TotalTime>
  <Application>LibreOffice/7.4.2.3$Windows_X86_64 LibreOffice_project/382eef1f22670f7f4118c8c2dd222ec7ad009daf</Application>
  <AppVersion>15.0000</AppVersion>
  <Words>444</Words>
  <Paragraphs>132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2014-10-08T13:17:26Z</dcterms:created>
  <dc:creator>User</dc:creator>
  <dc:description/>
  <dc:language>uk-UA</dc:language>
  <cp:lastModifiedBy/>
  <dcterms:modified xsi:type="dcterms:W3CDTF">2023-01-31T11:14:02Z</dcterms:modified>
  <cp:revision>63</cp:revision>
  <dc:subject/>
  <dc:title>Творчий проект Виконання _______ в техніці «КЛАСИЧНЕ ОРІГАМІ»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13</vt:i4>
  </property>
</Properties>
</file>