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26974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25711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66011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22090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4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77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515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59796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787756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84546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92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570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218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3838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21116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65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12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1235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7831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20757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21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3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0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CE3E1-CB33-4D55-8DFF-A6BD83707BA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AAE68E9-6A37-4F4A-BAE2-B4DF8774EB8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262" y="260648"/>
            <a:ext cx="8443217" cy="192361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accent2">
                    <a:lumMod val="50000"/>
                  </a:schemeClr>
                </a:solidFill>
              </a:rPr>
              <a:t>Майстер-клас</a:t>
            </a:r>
            <a:br>
              <a:rPr lang="uk-UA" sz="4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4400" b="1" dirty="0">
                <a:solidFill>
                  <a:schemeClr val="accent2">
                    <a:lumMod val="50000"/>
                  </a:schemeClr>
                </a:solidFill>
              </a:rPr>
              <a:t>с геометричного різьблення</a:t>
            </a:r>
            <a:br>
              <a:rPr lang="uk-UA" sz="4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4400" b="1" dirty="0">
                <a:solidFill>
                  <a:schemeClr val="accent2">
                    <a:lumMod val="50000"/>
                  </a:schemeClr>
                </a:solidFill>
              </a:rPr>
              <a:t>для початківців 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BE4F7F-1CCC-4DD0-A253-E7724015C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7024" r="3236" b="25896"/>
          <a:stretch/>
        </p:blipFill>
        <p:spPr>
          <a:xfrm>
            <a:off x="1403648" y="2636912"/>
            <a:ext cx="6768752" cy="388843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755576" y="548680"/>
            <a:ext cx="7704856" cy="9286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dirty="0">
                <a:solidFill>
                  <a:schemeClr val="accent1">
                    <a:lumMod val="50000"/>
                  </a:schemeClr>
                </a:solidFill>
              </a:rPr>
              <a:t>Ось такий «вирізаний» трикутник у нас вийшов.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Учитель\Desktop\Новая папка\IMG_20200917_092143.jpg"/>
          <p:cNvPicPr>
            <a:picLocks noChangeAspect="1" noChangeArrowheads="1"/>
          </p:cNvPicPr>
          <p:nvPr/>
        </p:nvPicPr>
        <p:blipFill rotWithShape="1">
          <a:blip r:embed="rId2" cstate="print"/>
          <a:srcRect t="19936" b="5940"/>
          <a:stretch/>
        </p:blipFill>
        <p:spPr bwMode="auto">
          <a:xfrm>
            <a:off x="1763688" y="2276872"/>
            <a:ext cx="584420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467544" y="404664"/>
            <a:ext cx="8568952" cy="22322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Вирізаємо інші трикутники.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Отримуємо візерунок, який називається </a:t>
            </a:r>
            <a:r>
              <a:rPr lang="uk-UA" sz="2400" u="sng" dirty="0">
                <a:solidFill>
                  <a:schemeClr val="accent1">
                    <a:lumMod val="50000"/>
                  </a:schemeClr>
                </a:solidFill>
              </a:rPr>
              <a:t>«Поодинокі трикутники»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Учитель\Desktop\Новая папка\IMG_20200917_092318.jpg"/>
          <p:cNvPicPr>
            <a:picLocks noChangeAspect="1" noChangeArrowheads="1"/>
          </p:cNvPicPr>
          <p:nvPr/>
        </p:nvPicPr>
        <p:blipFill rotWithShape="1">
          <a:blip r:embed="rId2" cstate="print"/>
          <a:srcRect l="12998" t="39619" b="6718"/>
          <a:stretch/>
        </p:blipFill>
        <p:spPr bwMode="auto">
          <a:xfrm>
            <a:off x="1060439" y="2564904"/>
            <a:ext cx="702312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1115616" y="214313"/>
            <a:ext cx="7200800" cy="928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Відзначаємо центри верхніх трикутників і з'єднуємо їх з кутами.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266" name="Picture 2" descr="C:\Users\Учитель\Desktop\Новая папка\IMG_20200917_092458.jpg"/>
          <p:cNvPicPr>
            <a:picLocks noChangeAspect="1" noChangeArrowheads="1"/>
          </p:cNvPicPr>
          <p:nvPr/>
        </p:nvPicPr>
        <p:blipFill>
          <a:blip r:embed="rId2" cstate="print"/>
          <a:srcRect r="18716"/>
          <a:stretch>
            <a:fillRect/>
          </a:stretch>
        </p:blipFill>
        <p:spPr bwMode="auto">
          <a:xfrm rot="16200000">
            <a:off x="1261942" y="807628"/>
            <a:ext cx="2994252" cy="492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Учитель\Desktop\Новая папка\IMG_20200917_092627.jpg"/>
          <p:cNvPicPr>
            <a:picLocks noChangeAspect="1" noChangeArrowheads="1"/>
          </p:cNvPicPr>
          <p:nvPr/>
        </p:nvPicPr>
        <p:blipFill>
          <a:blip r:embed="rId3" cstate="print"/>
          <a:srcRect t="22845"/>
          <a:stretch>
            <a:fillRect/>
          </a:stretch>
        </p:blipFill>
        <p:spPr bwMode="auto">
          <a:xfrm>
            <a:off x="3635896" y="2852936"/>
            <a:ext cx="5187820" cy="299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683568" y="214313"/>
            <a:ext cx="8064896" cy="928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Вирізаємо тим же способом і отримуємо візерунок, який в колі різьбярів називають </a:t>
            </a:r>
            <a:r>
              <a:rPr lang="uk-UA" sz="2800" u="sng" dirty="0">
                <a:solidFill>
                  <a:schemeClr val="accent1">
                    <a:lumMod val="50000"/>
                  </a:schemeClr>
                </a:solidFill>
              </a:rPr>
              <a:t>«Змійкою».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Учитель\Desktop\Новая папка\IMG_20200917_092927.jpg"/>
          <p:cNvPicPr>
            <a:picLocks noChangeAspect="1" noChangeArrowheads="1"/>
          </p:cNvPicPr>
          <p:nvPr/>
        </p:nvPicPr>
        <p:blipFill>
          <a:blip r:embed="rId2" cstate="print"/>
          <a:srcRect b="28067"/>
          <a:stretch>
            <a:fillRect/>
          </a:stretch>
        </p:blipFill>
        <p:spPr bwMode="auto">
          <a:xfrm rot="10800000">
            <a:off x="1798251" y="2636912"/>
            <a:ext cx="5835530" cy="31399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4788024" y="214313"/>
            <a:ext cx="4355976" cy="92868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Спробуємо вирізати ще один елемент.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Для цього накреслимо окружність будь-якого діаметру і розділимо її на N-е кількість частин.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З'єднаємо центр кола з крапками.</a:t>
            </a:r>
          </a:p>
          <a:p>
            <a:endParaRPr lang="ru-RU" sz="2800" dirty="0"/>
          </a:p>
        </p:txBody>
      </p:sp>
      <p:pic>
        <p:nvPicPr>
          <p:cNvPr id="13314" name="Picture 2" descr="C:\Users\Учитель\Desktop\Новая папка\IMG_20200917_093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143000"/>
            <a:ext cx="4680521" cy="397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409765" y="1700808"/>
            <a:ext cx="3384376" cy="928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Всередині кола накреслимо ще одну окружність меншого діаметру і намалюємо промені.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Учитель\Desktop\Новая папка\IMG_20200917_094232.jpg"/>
          <p:cNvPicPr>
            <a:picLocks noChangeAspect="1" noChangeArrowheads="1"/>
          </p:cNvPicPr>
          <p:nvPr/>
        </p:nvPicPr>
        <p:blipFill>
          <a:blip r:embed="rId2" cstate="print"/>
          <a:srcRect t="17708"/>
          <a:stretch>
            <a:fillRect/>
          </a:stretch>
        </p:blipFill>
        <p:spPr bwMode="auto">
          <a:xfrm rot="16200000">
            <a:off x="4281288" y="755619"/>
            <a:ext cx="4261103" cy="468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295433" y="424703"/>
            <a:ext cx="4824536" cy="92868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Поглиблюємо «носок різця», нахиляємо різець до основи трикутника       (обидві сторони).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«Виймаємо» трикутний </a:t>
            </a:r>
            <a:r>
              <a:rPr lang="uk-UA" sz="2800" dirty="0" err="1">
                <a:solidFill>
                  <a:schemeClr val="accent1">
                    <a:lumMod val="50000"/>
                  </a:schemeClr>
                </a:solidFill>
              </a:rPr>
              <a:t>скол</a:t>
            </a:r>
            <a:r>
              <a:rPr lang="uk-UA" sz="2800" dirty="0"/>
              <a:t>.</a:t>
            </a:r>
            <a:endParaRPr lang="ru-RU" sz="2800" dirty="0"/>
          </a:p>
          <a:p>
            <a:endParaRPr lang="uk-UA" sz="2800" dirty="0"/>
          </a:p>
        </p:txBody>
      </p:sp>
      <p:pic>
        <p:nvPicPr>
          <p:cNvPr id="15362" name="Picture 2" descr="C:\Users\Учитель\Desktop\Новая папка\IMG_20200917_094252.jpg"/>
          <p:cNvPicPr>
            <a:picLocks noChangeAspect="1" noChangeArrowheads="1"/>
          </p:cNvPicPr>
          <p:nvPr/>
        </p:nvPicPr>
        <p:blipFill>
          <a:blip r:embed="rId2" cstate="print"/>
          <a:srcRect t="18836" b="6243"/>
          <a:stretch>
            <a:fillRect/>
          </a:stretch>
        </p:blipFill>
        <p:spPr bwMode="auto">
          <a:xfrm>
            <a:off x="4644008" y="1700808"/>
            <a:ext cx="4204559" cy="421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5291138" y="1062038"/>
            <a:ext cx="3852862" cy="928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Вирізаємо всі трикутники.</a:t>
            </a:r>
          </a:p>
        </p:txBody>
      </p:sp>
      <p:pic>
        <p:nvPicPr>
          <p:cNvPr id="16387" name="Picture 3" descr="C:\Users\Учитель\Desktop\Новая папка\IMG_20200917_094529.jpg"/>
          <p:cNvPicPr>
            <a:picLocks noChangeAspect="1" noChangeArrowheads="1"/>
          </p:cNvPicPr>
          <p:nvPr/>
        </p:nvPicPr>
        <p:blipFill>
          <a:blip r:embed="rId2" cstate="print"/>
          <a:srcRect l="7812" t="19711" r="17187" b="9876"/>
          <a:stretch>
            <a:fillRect/>
          </a:stretch>
        </p:blipFill>
        <p:spPr bwMode="auto">
          <a:xfrm>
            <a:off x="251520" y="260648"/>
            <a:ext cx="4781121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Учитель\Desktop\Новая папка\IMG_20200917_095145.jpg"/>
          <p:cNvPicPr>
            <a:picLocks noChangeAspect="1" noChangeArrowheads="1"/>
          </p:cNvPicPr>
          <p:nvPr/>
        </p:nvPicPr>
        <p:blipFill>
          <a:blip r:embed="rId3" cstate="print"/>
          <a:srcRect l="3125" r="12500" b="19415"/>
          <a:stretch>
            <a:fillRect/>
          </a:stretch>
        </p:blipFill>
        <p:spPr bwMode="auto">
          <a:xfrm>
            <a:off x="4572000" y="2648919"/>
            <a:ext cx="4501365" cy="321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107504" y="692696"/>
            <a:ext cx="5928766" cy="6949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Роботи учнів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CA3C8-6493-4772-811D-66939F3398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2"/>
          <a:stretch/>
        </p:blipFill>
        <p:spPr>
          <a:xfrm>
            <a:off x="179512" y="1772816"/>
            <a:ext cx="5112568" cy="30196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6D9728-EAF3-4D3E-8E85-52332F9C7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6951" r="20527" b="8000"/>
          <a:stretch/>
        </p:blipFill>
        <p:spPr>
          <a:xfrm>
            <a:off x="5580112" y="116632"/>
            <a:ext cx="3096344" cy="583264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4572000" y="332656"/>
            <a:ext cx="4092055" cy="928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Роботи вихованців гуртка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C32EA4-7A7E-4831-8E78-06CA76EDA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147" r="14905" b="2292"/>
          <a:stretch/>
        </p:blipFill>
        <p:spPr>
          <a:xfrm>
            <a:off x="5148064" y="1484784"/>
            <a:ext cx="3096345" cy="51845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7DE89A-0987-486F-B3A7-605A9A599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996444" cy="5328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3452124" y="571500"/>
            <a:ext cx="5582022" cy="2857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Свою назву геометрична різьба отримала від того, що головними її елементами є геометричні фігури: чотирикутники, трикутники, кола і т.д. Геометрична різьба служить в основному для прикраси домашнього вжитку, меблів. Найдавнішим і найпоширенішим видом геометричної різьби вважається тригранно-виїмчасте різьблення, вона простіше, ніж інші, так як для її виконання потрібно всього один інструмент - ніж-косяк.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Сьогодні ми познайомимося з основними елементами тригранно-виїмчастою геометричної різьби.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Чому тригранно – виїмчасте?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Це ми дізнаємося в ході роботи.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09380-0C46-471F-89DD-E044A5408D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6" r="2422" b="16401"/>
          <a:stretch/>
        </p:blipFill>
        <p:spPr>
          <a:xfrm>
            <a:off x="395536" y="1772816"/>
            <a:ext cx="3024336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500034" y="214296"/>
            <a:ext cx="7764462" cy="9286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Роботи вихованців гуртка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EFD312-2608-4466-BE71-E4F516C6C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90" y="1556792"/>
            <a:ext cx="7049020" cy="43450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323528" y="1052736"/>
            <a:ext cx="7764462" cy="928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5500" b="1" dirty="0"/>
              <a:t>Дякую за увагу</a:t>
            </a:r>
          </a:p>
          <a:p>
            <a:pPr marL="0" indent="0" algn="ctr">
              <a:buNone/>
            </a:pPr>
            <a:endParaRPr lang="uk-UA" sz="5500" b="1" dirty="0"/>
          </a:p>
        </p:txBody>
      </p:sp>
      <p:pic>
        <p:nvPicPr>
          <p:cNvPr id="3" name="Графіка 2" descr="Будьмо">
            <a:extLst>
              <a:ext uri="{FF2B5EF4-FFF2-40B4-BE49-F238E27FC236}">
                <a16:creationId xmlns:a16="http://schemas.microsoft.com/office/drawing/2014/main" id="{27BE4114-6542-4925-BE9E-7C652E27D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7039" y="2492896"/>
            <a:ext cx="2617440" cy="261744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ідзаголовок 3"/>
          <p:cNvSpPr>
            <a:spLocks noGrp="1"/>
          </p:cNvSpPr>
          <p:nvPr>
            <p:ph type="subTitle" idx="4294967295"/>
          </p:nvPr>
        </p:nvSpPr>
        <p:spPr>
          <a:xfrm>
            <a:off x="5520390" y="142875"/>
            <a:ext cx="3623610" cy="1752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Матеріал та інструменти для роботи:</a:t>
            </a:r>
            <a:br>
              <a:rPr lang="uk-UA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- відрізок дошки (бажано м'якої породи);</a:t>
            </a:r>
            <a:br>
              <a:rPr lang="uk-UA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- ніж-косяк;</a:t>
            </a:r>
            <a:br>
              <a:rPr lang="uk-UA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- олівець;</a:t>
            </a:r>
            <a:br>
              <a:rPr lang="uk-UA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- лінійка.</a:t>
            </a:r>
          </a:p>
        </p:txBody>
      </p:sp>
      <p:pic>
        <p:nvPicPr>
          <p:cNvPr id="3074" name="Picture 2" descr="C:\Users\Учитель\Desktop\Новая папка\IMG_20200917_091005.jpg"/>
          <p:cNvPicPr>
            <a:picLocks noChangeAspect="1" noChangeArrowheads="1"/>
          </p:cNvPicPr>
          <p:nvPr/>
        </p:nvPicPr>
        <p:blipFill>
          <a:blip r:embed="rId2" cstate="print"/>
          <a:srcRect t="14471" b="14844"/>
          <a:stretch>
            <a:fillRect/>
          </a:stretch>
        </p:blipFill>
        <p:spPr bwMode="auto">
          <a:xfrm>
            <a:off x="107504" y="138616"/>
            <a:ext cx="5258206" cy="496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5148064" y="847953"/>
            <a:ext cx="3168352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Для початку виконаємо нескладний орнамент.</a:t>
            </a:r>
          </a:p>
        </p:txBody>
      </p:sp>
      <p:pic>
        <p:nvPicPr>
          <p:cNvPr id="4098" name="Picture 2" descr="C:\Users\Учитель\Desktop\Новая папка\IMG_20200917_091123.jpg"/>
          <p:cNvPicPr>
            <a:picLocks noChangeAspect="1" noChangeArrowheads="1"/>
          </p:cNvPicPr>
          <p:nvPr/>
        </p:nvPicPr>
        <p:blipFill rotWithShape="1">
          <a:blip r:embed="rId2" cstate="print"/>
          <a:srcRect l="22756" t="34753" r="36203" b="12482"/>
          <a:stretch/>
        </p:blipFill>
        <p:spPr bwMode="auto">
          <a:xfrm rot="16200000">
            <a:off x="1461987" y="-531795"/>
            <a:ext cx="2304255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Учитель\Desktop\Новая папка\IMG_20200917_091328.jpg"/>
          <p:cNvPicPr>
            <a:picLocks noChangeAspect="1" noChangeArrowheads="1"/>
          </p:cNvPicPr>
          <p:nvPr/>
        </p:nvPicPr>
        <p:blipFill rotWithShape="1">
          <a:blip r:embed="rId3" cstate="print"/>
          <a:srcRect t="1" r="25924" b="47649"/>
          <a:stretch/>
        </p:blipFill>
        <p:spPr bwMode="auto">
          <a:xfrm rot="10800000">
            <a:off x="4841045" y="3501008"/>
            <a:ext cx="4169771" cy="22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522E21E-F65E-463C-95EE-721A776227EC}"/>
              </a:ext>
            </a:extLst>
          </p:cNvPr>
          <p:cNvSpPr/>
          <p:nvPr/>
        </p:nvSpPr>
        <p:spPr>
          <a:xfrm>
            <a:off x="620912" y="3356992"/>
            <a:ext cx="3726891" cy="227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Для цього накреслимо дві паралельні лінії, висота рядка 1 см. і зробимо позначки через 1 см. в шаховому порядку.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id="{B0C080D1-6DF4-41DC-B066-64DC37218E88}"/>
              </a:ext>
            </a:extLst>
          </p:cNvPr>
          <p:cNvSpPr/>
          <p:nvPr/>
        </p:nvSpPr>
        <p:spPr>
          <a:xfrm>
            <a:off x="3942916" y="4495541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683568" y="620688"/>
            <a:ext cx="8208912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Намалюємо «зубці пилки» у вигляді трикутників і відзначимо їх по центру.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Учитель\Desktop\Новая папка\IMG_20200917_091610.jpg"/>
          <p:cNvPicPr>
            <a:picLocks noChangeAspect="1" noChangeArrowheads="1"/>
          </p:cNvPicPr>
          <p:nvPr/>
        </p:nvPicPr>
        <p:blipFill rotWithShape="1">
          <a:blip r:embed="rId2" cstate="print"/>
          <a:srcRect l="8968" t="17375" r="9657" b="25308"/>
          <a:stretch/>
        </p:blipFill>
        <p:spPr bwMode="auto">
          <a:xfrm rot="10800000">
            <a:off x="1475656" y="2132856"/>
            <a:ext cx="669674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870582" y="548680"/>
            <a:ext cx="7762875" cy="928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З'єднаємо центр трикутника з його кутами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Учитель\Desktop\Новая папка\IMG_20200917_091754.jpg"/>
          <p:cNvPicPr>
            <a:picLocks noChangeAspect="1" noChangeArrowheads="1"/>
          </p:cNvPicPr>
          <p:nvPr/>
        </p:nvPicPr>
        <p:blipFill rotWithShape="1">
          <a:blip r:embed="rId2" cstate="print"/>
          <a:srcRect l="12980" t="24958" r="9058" b="13981"/>
          <a:stretch/>
        </p:blipFill>
        <p:spPr bwMode="auto">
          <a:xfrm>
            <a:off x="1007604" y="1700808"/>
            <a:ext cx="712879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539552" y="285750"/>
            <a:ext cx="8280920" cy="928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u="sng" dirty="0">
                <a:solidFill>
                  <a:schemeClr val="accent1">
                    <a:lumMod val="50000"/>
                  </a:schemeClr>
                </a:solidFill>
              </a:rPr>
              <a:t>УВАГА!</a:t>
            </a:r>
          </a:p>
          <a:p>
            <a:pPr marL="0" indent="0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При роботі з ножем (різцем) необхідно пам'ятати про правила безпеки:</a:t>
            </a:r>
            <a:br>
              <a:rPr lang="uk-UA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- ліва рука не повинна перебувати перед різцем;</a:t>
            </a:r>
            <a:br>
              <a:rPr lang="uk-UA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- при роботі потрібно бути уважним;</a:t>
            </a:r>
            <a:br>
              <a:rPr lang="uk-UA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- не відволікатися самому і не заважати іншим.</a:t>
            </a:r>
            <a:br>
              <a:rPr lang="uk-UA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2400" dirty="0"/>
              <a:t>            Починаємо роботу різцем.</a:t>
            </a:r>
            <a:br>
              <a:rPr lang="uk-UA" sz="2400" dirty="0"/>
            </a:br>
            <a:r>
              <a:rPr lang="uk-UA" sz="2400" dirty="0"/>
              <a:t>«Носок» різця поглиблюємо по центру на глибину 4-5 мм. , а «п'ятку» різця нахиляємо до кута трикутника (всі три кута).</a:t>
            </a:r>
            <a:endParaRPr lang="ru-RU" sz="2400" dirty="0"/>
          </a:p>
        </p:txBody>
      </p:sp>
      <p:pic>
        <p:nvPicPr>
          <p:cNvPr id="3" name="Графіка 2" descr="Професор">
            <a:extLst>
              <a:ext uri="{FF2B5EF4-FFF2-40B4-BE49-F238E27FC236}">
                <a16:creationId xmlns:a16="http://schemas.microsoft.com/office/drawing/2014/main" id="{4A5BCCB1-0F8C-48DE-A952-0A8B14CC1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576" y="3717032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827584" y="333946"/>
            <a:ext cx="7764462" cy="9286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З нахилом різця вправо вирізаємо сторону трикутника.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Учитель\Desktop\Новая папка\IMG_20200917_091908.jpg"/>
          <p:cNvPicPr>
            <a:picLocks noChangeAspect="1" noChangeArrowheads="1"/>
          </p:cNvPicPr>
          <p:nvPr/>
        </p:nvPicPr>
        <p:blipFill>
          <a:blip r:embed="rId2" cstate="print"/>
          <a:srcRect t="10958" r="11495" b="8223"/>
          <a:stretch>
            <a:fillRect/>
          </a:stretch>
        </p:blipFill>
        <p:spPr bwMode="auto">
          <a:xfrm flipH="1" flipV="1">
            <a:off x="1753316" y="1844824"/>
            <a:ext cx="6170569" cy="421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4"/>
          <p:cNvSpPr>
            <a:spLocks noGrp="1"/>
          </p:cNvSpPr>
          <p:nvPr>
            <p:ph type="subTitle" idx="4294967295"/>
          </p:nvPr>
        </p:nvSpPr>
        <p:spPr>
          <a:xfrm>
            <a:off x="755576" y="285750"/>
            <a:ext cx="7776864" cy="928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Повернувши заготовку на 90 градусів, вирізаємо другу сторону і т.д. </a:t>
            </a:r>
          </a:p>
          <a:p>
            <a:pPr marL="0" indent="0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Ми отримуємо </a:t>
            </a:r>
            <a:r>
              <a:rPr lang="uk-UA" sz="2800" dirty="0" err="1">
                <a:solidFill>
                  <a:schemeClr val="accent1">
                    <a:lumMod val="50000"/>
                  </a:schemeClr>
                </a:solidFill>
              </a:rPr>
              <a:t>сколи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 (виїмки) у вигляді трикутників, тому даний вид різьби називається тригранно - виїмчастою.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5" name="Picture 3" descr="C:\Users\Учитель\Desktop\Новая папка\IMG_20200917_092053.jpg"/>
          <p:cNvPicPr>
            <a:picLocks noChangeAspect="1" noChangeArrowheads="1"/>
          </p:cNvPicPr>
          <p:nvPr/>
        </p:nvPicPr>
        <p:blipFill>
          <a:blip r:embed="rId2" cstate="print"/>
          <a:srcRect t="5089" r="21094" b="7178"/>
          <a:stretch>
            <a:fillRect/>
          </a:stretch>
        </p:blipFill>
        <p:spPr bwMode="auto">
          <a:xfrm>
            <a:off x="5104604" y="2780928"/>
            <a:ext cx="372296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Учитель\Desktop\Новая папка\IMG_20200917_092024.jpg"/>
          <p:cNvPicPr>
            <a:picLocks noChangeAspect="1" noChangeArrowheads="1"/>
          </p:cNvPicPr>
          <p:nvPr/>
        </p:nvPicPr>
        <p:blipFill>
          <a:blip r:embed="rId3" cstate="print"/>
          <a:srcRect t="16578" b="6134"/>
          <a:stretch>
            <a:fillRect/>
          </a:stretch>
        </p:blipFill>
        <p:spPr bwMode="auto">
          <a:xfrm>
            <a:off x="323528" y="3857606"/>
            <a:ext cx="4695568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алерея">
  <a:themeElements>
    <a:clrScheme name="Червона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Галерея">
  <a:themeElements>
    <a:clrScheme name="Червона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166</TotalTime>
  <Words>414</Words>
  <Application>Microsoft Office PowerPoint</Application>
  <PresentationFormat>Екран (4:3)</PresentationFormat>
  <Paragraphs>32</Paragraphs>
  <Slides>21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21</vt:i4>
      </vt:variant>
    </vt:vector>
  </HeadingPairs>
  <TitlesOfParts>
    <vt:vector size="27" baseType="lpstr">
      <vt:lpstr>Arial</vt:lpstr>
      <vt:lpstr>Calibri</vt:lpstr>
      <vt:lpstr>Gill Sans MT</vt:lpstr>
      <vt:lpstr>Wingdings</vt:lpstr>
      <vt:lpstr>Галерея</vt:lpstr>
      <vt:lpstr>1_Галерея</vt:lpstr>
      <vt:lpstr>Майстер-клас с геометричного різьблення для початківців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Майстер-клас с геометричного різблення для початківців</dc:title>
  <dc:creator>Учитель</dc:creator>
  <cp:lastModifiedBy>ИНФОРМАТИКА</cp:lastModifiedBy>
  <cp:revision>16</cp:revision>
  <dcterms:created xsi:type="dcterms:W3CDTF">2020-09-17T07:07:09Z</dcterms:created>
  <dcterms:modified xsi:type="dcterms:W3CDTF">2023-02-02T13:29:11Z</dcterms:modified>
</cp:coreProperties>
</file>