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8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2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2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92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16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7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02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59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7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91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8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6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53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85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16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37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94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2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7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69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45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25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44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20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84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69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3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41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1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73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04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19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30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87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0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28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40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420888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Зорова сенсорна система. Око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Далекозорість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нормальної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оптичної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заломлювати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світлові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природженої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далекозорості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яблуко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вкорочене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розташованих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очей,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сітківки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далекозорість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набута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далекозорість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еластичності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кришталика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далекозорості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окуляри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двоопуклими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лінзами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Підбирає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окуляри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лікар-окуліст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окулюс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око).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вимірює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гостроту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таблиць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короткозорості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перенапруження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кришталика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дрібними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предметами,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поганому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освітленні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транспорті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писання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 треба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розміщувати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30-35 см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яскраве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подразнює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фоторецептори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сітківки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шкодить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повинно бути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м'яким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сліпити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Мастрід для батьків: три поширені проблеми із зором у ді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56992"/>
            <a:ext cx="6570563" cy="321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нерівномірним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заломленням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рогівкою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кришталиком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астигматизмом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астигматизму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знижується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гострота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нечітке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викривлене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Астигматизм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усувається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окулярів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циліндричними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скельцями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Астигматизм - что это и как его лечить. Клиника АВИЦЕННА М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2496"/>
            <a:ext cx="583264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36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Дальтонізм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колірного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колірна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сліпота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0,5 %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8% 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Розділяють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вроджений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набутий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дальтонізм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Дальтонізм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відсутністю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колбочок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0px-Ishihara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7586" y="1268760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удова ока&quot; - презентація з біолог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2" y="0"/>
            <a:ext cx="9151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15616" y="548680"/>
            <a:ext cx="6696744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kumimoji="0" lang="ru-RU" sz="2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kumimoji="0" lang="ru-RU" sz="2400" b="1" i="1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kumimoji="0" lang="ru-RU" sz="2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- 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орієнтування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90 %;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розглядання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- перегляд телепередач;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niga_babochki_pticy_cve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492896"/>
            <a:ext cx="2152531" cy="1345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03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78" y="4797152"/>
            <a:ext cx="2493783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.39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92696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cbc5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5085184"/>
            <a:ext cx="2061990" cy="1545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8064896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треба: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Регулярно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проходити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профілактичні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огляди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лікаря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спеціаліста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мінімум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скарги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відсутні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Правильно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харчуватися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сонцезахисними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окулярами.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Не вживати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табачні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наркотичні вироби.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очам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відпочити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свіжому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Рубрика &quot;Запам'ятай!&quot; Сполучники 1. Разом пишуться складні сполучники, які  становлять тісне поєднання.. | ВКонтак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око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унікальний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два ока,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бінокулярний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стереоскопічний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розташоване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ямці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черепа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орбіті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кулясту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опуклішою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передньою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яблуком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форма ока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межах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ямки. Око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білкову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судинну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сітківку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Будова ока людини. Анатомія ока. Новий З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Будова ока людини. Анатомія ока. Новий Зі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Функції складових частин ока — урок. Біологія, 8 клас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7416824" cy="4314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7584" y="373887"/>
            <a:ext cx="8064896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Будова органу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зору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(Око)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сприймальний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зорового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аналізатора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служить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сприймання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подразнень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s://1.bp.blogspot.com/-hZcXCU6La4s/WKBtbYbkv5I/AAAAAAAAANY/7C3IZZFRzuUbW3Ry5cqv2TpBNj9Mxw5egCEw/s1600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8732249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548680"/>
            <a:ext cx="509658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Допоміжна система ока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1979548"/>
            <a:ext cx="8532440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  Брови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 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Повіки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шкірні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складки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віями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Слізний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 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дезінфекція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  <p:pic>
        <p:nvPicPr>
          <p:cNvPr id="4" name="Рисунок 3" descr="загруже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556792"/>
            <a:ext cx="1647626" cy="1647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924944"/>
            <a:ext cx="2151913" cy="14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Чому сльозяться очі? | Здоров'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653136"/>
            <a:ext cx="2081971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88640"/>
            <a:ext cx="864096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ока 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Білкова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зовнішня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щільна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оболонка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сполучної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очей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механічних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ушкоджень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Судинна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оболонка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кровоносні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судини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ока)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поглинає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сонячні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промені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Сітківка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внутрішня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оболонка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ока,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паличок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(130 млн.)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колбочок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(75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)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сприймає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перетворює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нервові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імпульси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Презентація &quot;Сенсорні системи. Будова ока&quot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08920"/>
            <a:ext cx="5220072" cy="3915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88640"/>
            <a:ext cx="8640960" cy="23698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Оптична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система ока 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рогівка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прозора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білкової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заломлення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 водяниста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оболонка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прозора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рідина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пропускає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промені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райдужна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оболонка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зіниця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отвір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райдужній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оболонці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кришталик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лінза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фокусує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заломлює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склоподібне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Вади Зору&quot; - презентація з медици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76872"/>
            <a:ext cx="6113462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332656"/>
            <a:ext cx="8424936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Палички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(родопсин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пігмент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пурпурового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розпадається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відновлюється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темряві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Колбочки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йодопсин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пігмент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фіолетового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розпадається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темряві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відновлюється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Презентація до уроку: &quot;Загальна характеристика сенсорних систем. Зорова  сенсорна система. Будова ока. Зір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742011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310297"/>
            <a:ext cx="8712968" cy="56015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8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kumimoji="0" lang="ru-RU" sz="28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акомодація</a:t>
            </a:r>
            <a:r>
              <a:rPr kumimoji="0" lang="ru-RU" sz="28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 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чіткого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фокусувалось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центрі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сітківки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Функціонально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око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пристосоване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розглядання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віддалених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ітко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розрізняти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різній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ока,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кришталика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свою кривизну, 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заломлювальну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силу ока.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ока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пристосовуватися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до ясного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розташованих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різній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акомодацією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акомодатіо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чогось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). 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акомодаційної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кришталика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гостроти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короткозорості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далекозорості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6584955_48-p-prostoi-fon-dlya-prezentatsii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260648"/>
            <a:ext cx="8461448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короткозорість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Короткозорість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оптичної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ока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заломлювати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промені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розташованих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до очей,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сітківкою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Короткозорість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природженою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набутою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природженій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короткозорості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очне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яблуко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видовжену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форму, тому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промені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фокусуються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сітківкою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видно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близькій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віддалених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нечітке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розпливчасте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Набута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короткозорість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кривизни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кришталика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гігієни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спадкова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схильність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короткозорості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ж причинами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набутої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короткозорості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підвищене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зорове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погане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нестача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вітамінів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їжі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гіподинамія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виправлення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короткозорості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носять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окуляри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двоввігнутими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лінзами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331</Words>
  <Application>Microsoft Office PowerPoint</Application>
  <PresentationFormat>Екран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Тема Office</vt:lpstr>
      <vt:lpstr>Іон</vt:lpstr>
      <vt:lpstr>1_Іон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User</cp:lastModifiedBy>
  <cp:revision>19</cp:revision>
  <dcterms:created xsi:type="dcterms:W3CDTF">2022-03-30T21:21:00Z</dcterms:created>
  <dcterms:modified xsi:type="dcterms:W3CDTF">2023-02-03T09:17:53Z</dcterms:modified>
</cp:coreProperties>
</file>