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2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1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2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09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5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8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0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8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3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5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4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5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545F24-9FA8-4589-8035-80FF4DA648F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17148D-BDB8-4F4A-B420-2986BA36D0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school.xvatit.com/index.php?title=%D0%97%D0%B0%D0%B3%D0%B0%D0%BB%D1%8C%D0%BD%D0%B0_%D1%85%D0%B0%D1%80%D0%B0%D0%BA%D1%82%D0%B5%D1%80%D0%B8%D1%81%D1%82%D0%B8%D0%BA%D0%B0_%D0%BA%D0%BB%D0%B0%D1%81%D1%83_%D0%9F%D0%BB%D0%B0%D0%B7%D1%83%D0%BD%D0%B8._%D0%9F%D0%BE%D0%B2%D0%BD%D1%96_%D1%83%D1%80%D0%BE%D0%BA%D0%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3315854" y="23669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скелета. </a:t>
            </a:r>
            <a:r>
              <a:rPr lang="ru-RU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ru-RU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4117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779" y="732799"/>
            <a:ext cx="6710290" cy="55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Плазуни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59" y="2518117"/>
            <a:ext cx="7838092" cy="3660429"/>
          </a:xfrm>
        </p:spPr>
      </p:pic>
    </p:spTree>
    <p:extLst>
      <p:ext uri="{BB962C8B-B14F-4D97-AF65-F5344CB8AC3E}">
        <p14:creationId xmlns:p14="http://schemas.microsoft.com/office/powerpoint/2010/main" val="143799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Плазуни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96" y="2557463"/>
            <a:ext cx="6735596" cy="3672054"/>
          </a:xfrm>
        </p:spPr>
      </p:pic>
    </p:spTree>
    <p:extLst>
      <p:ext uri="{BB962C8B-B14F-4D97-AF65-F5344CB8AC3E}">
        <p14:creationId xmlns:p14="http://schemas.microsoft.com/office/powerpoint/2010/main" val="120084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/>
              <a:t>Птахи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04" y="795438"/>
            <a:ext cx="6077243" cy="5223842"/>
          </a:xfrm>
        </p:spPr>
      </p:pic>
    </p:spTree>
    <p:extLst>
      <p:ext uri="{BB962C8B-B14F-4D97-AF65-F5344CB8AC3E}">
        <p14:creationId xmlns:p14="http://schemas.microsoft.com/office/powerpoint/2010/main" val="280483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Ссавці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53" y="2517486"/>
            <a:ext cx="6470494" cy="3559755"/>
          </a:xfrm>
        </p:spPr>
      </p:pic>
    </p:spTree>
    <p:extLst>
      <p:ext uri="{BB962C8B-B14F-4D97-AF65-F5344CB8AC3E}">
        <p14:creationId xmlns:p14="http://schemas.microsoft.com/office/powerpoint/2010/main" val="335260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Ссавці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3156204"/>
            <a:ext cx="1493520" cy="54559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2" y="2504876"/>
            <a:ext cx="8739356" cy="3192540"/>
          </a:xfrm>
        </p:spPr>
      </p:pic>
    </p:spTree>
    <p:extLst>
      <p:ext uri="{BB962C8B-B14F-4D97-AF65-F5344CB8AC3E}">
        <p14:creationId xmlns:p14="http://schemas.microsoft.com/office/powerpoint/2010/main" val="4450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зоологія  виставка\image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778" y="661181"/>
            <a:ext cx="7455877" cy="558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05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736663"/>
            <a:ext cx="7399606" cy="55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9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Функції опорно-рухової системи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Опорна.</a:t>
            </a:r>
          </a:p>
          <a:p>
            <a:r>
              <a:rPr lang="uk-UA" sz="3600" dirty="0"/>
              <a:t>Рухова.</a:t>
            </a:r>
          </a:p>
          <a:p>
            <a:r>
              <a:rPr lang="uk-UA" sz="3600" dirty="0"/>
              <a:t>Захист внутрішніх органів і тканин.</a:t>
            </a:r>
          </a:p>
          <a:p>
            <a:r>
              <a:rPr lang="uk-UA" sz="3600" dirty="0"/>
              <a:t>Підтримання постійної форми тіла.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8209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Гідроскелет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85" y="2571531"/>
            <a:ext cx="2680057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542" y="2571532"/>
            <a:ext cx="7095898" cy="30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Зовнішній скелет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9" y="2827606"/>
            <a:ext cx="3240231" cy="2128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18" y="2572555"/>
            <a:ext cx="2057400" cy="2219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1" y="3113322"/>
            <a:ext cx="4413504" cy="1557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95402" y="4967882"/>
            <a:ext cx="9792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Екзоскелет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-  зовнішній  скелет,  який  утворюється  виділеннями  цитоплазми  клітин,  клітинами  ектодерми ( коралові  поліпи)  чи  епітеліальними  тканинами тіла ( молюски).  Тварини,  як  мають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екзоскелет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 ростуть  лише  під  час линяння (членистоногі  з хітиновим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екзоскелетом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 або постійно  вирощують  його ( молюски  з  черепашкою).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93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Внутрішній скелет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2" y="2487124"/>
            <a:ext cx="1930110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63" y="2487124"/>
            <a:ext cx="5953125" cy="190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8788" y="4392124"/>
            <a:ext cx="80326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Ендоскелет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внутрішній  скелет,  який  відрізняється від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екзоскелету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тим,  що  утворений  живою  тканиною (хрящовий чи кістковий  скелет  хребетних).  Він  може  неперервно  рости в  тілі,  завдяки  чому  немає  необхідності в линянні.  У  хребетних  тварин  скелет поділяється на три  відділи:  скелет  голови,  скелет  тулуба ( хребет  та  грудна  клітка) й скелет  кінцівок ( плечовий  пояс, тазовий  пояс,  скелет  вільних  передніх  кінцівок  та  скелет  вільних  задніх кінцівок).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1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Хребет мають не всі хордові тварини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Він властивий рибам, земноводним, </a:t>
            </a:r>
            <a:r>
              <a:rPr lang="uk-UA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Загальна характеристика класу Плазуни. Повні уроки"/>
              </a:rPr>
              <a:t>плазунам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птахам, ссавцям. Тому всіх їх об’єднано у підтип Хребетні, або Черепні. Не мають ні хребта, ні черепа ланцетники, що належать до іншого підтипу - Безчерепні. До Безчерепних належить єдиний клас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Головохордові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(різні види ланцетників), а до Хребетних - класи Круглороті, Хрящові риби, Кісткові риби, Земноводні, Плазуни, Птахи та Ссавці.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88" y="4220308"/>
            <a:ext cx="5781822" cy="16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4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Риби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16" y="2518117"/>
            <a:ext cx="7302403" cy="3520283"/>
          </a:xfrm>
        </p:spPr>
      </p:pic>
    </p:spTree>
    <p:extLst>
      <p:ext uri="{BB962C8B-B14F-4D97-AF65-F5344CB8AC3E}">
        <p14:creationId xmlns:p14="http://schemas.microsoft.com/office/powerpoint/2010/main" val="138796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Земноводні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95" y="2763885"/>
            <a:ext cx="7773410" cy="3200816"/>
          </a:xfrm>
        </p:spPr>
      </p:pic>
    </p:spTree>
    <p:extLst>
      <p:ext uri="{BB962C8B-B14F-4D97-AF65-F5344CB8AC3E}">
        <p14:creationId xmlns:p14="http://schemas.microsoft.com/office/powerpoint/2010/main" val="121611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Земноводні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518852"/>
            <a:ext cx="5894363" cy="3631880"/>
          </a:xfrm>
        </p:spPr>
      </p:pic>
      <p:pic>
        <p:nvPicPr>
          <p:cNvPr id="5" name="Рисунок 4" descr="C:\Users\Админ\Desktop\зоологія  виставка\9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762" y="2518852"/>
            <a:ext cx="4754881" cy="363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46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180</Words>
  <Application>Microsoft Office PowerPoint</Application>
  <PresentationFormat>Широкий екран</PresentationFormat>
  <Paragraphs>21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Презентація PowerPoint</vt:lpstr>
      <vt:lpstr>Функції опорно-рухової системи</vt:lpstr>
      <vt:lpstr>Гідроскелет</vt:lpstr>
      <vt:lpstr>Зовнішній скелет</vt:lpstr>
      <vt:lpstr>Внутрішній скелет</vt:lpstr>
      <vt:lpstr>Хребет мають не всі хордові тварини</vt:lpstr>
      <vt:lpstr>Риби</vt:lpstr>
      <vt:lpstr>Земноводні</vt:lpstr>
      <vt:lpstr>Земноводні</vt:lpstr>
      <vt:lpstr>Презентація PowerPoint</vt:lpstr>
      <vt:lpstr>Плазуни</vt:lpstr>
      <vt:lpstr>Плазуни</vt:lpstr>
      <vt:lpstr>Птахи</vt:lpstr>
      <vt:lpstr>Ссавці</vt:lpstr>
      <vt:lpstr>Ссавці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Опора і рух. Види скелета. Значення опорно-рухової системи</dc:title>
  <dc:creator>Пользователь Windows</dc:creator>
  <cp:lastModifiedBy>User</cp:lastModifiedBy>
  <cp:revision>11</cp:revision>
  <dcterms:created xsi:type="dcterms:W3CDTF">2017-02-12T07:41:58Z</dcterms:created>
  <dcterms:modified xsi:type="dcterms:W3CDTF">2023-02-03T09:28:18Z</dcterms:modified>
</cp:coreProperties>
</file>