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4"/>
  </p:notesMasterIdLst>
  <p:sldIdLst>
    <p:sldId id="256" r:id="rId2"/>
    <p:sldId id="257" r:id="rId3"/>
    <p:sldId id="274" r:id="rId4"/>
    <p:sldId id="275" r:id="rId5"/>
    <p:sldId id="276" r:id="rId6"/>
    <p:sldId id="277" r:id="rId7"/>
    <p:sldId id="268" r:id="rId8"/>
    <p:sldId id="269" r:id="rId9"/>
    <p:sldId id="270" r:id="rId10"/>
    <p:sldId id="271" r:id="rId11"/>
    <p:sldId id="272" r:id="rId12"/>
    <p:sldId id="273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9DEAA37-BA16-46D9-BB31-7526ABCB31AD}" type="doc">
      <dgm:prSet loTypeId="urn:microsoft.com/office/officeart/2005/8/layout/orgChart1" loCatId="hierarchy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8461B2ED-3D91-4F59-B16A-B9C4C94D1DD3}">
      <dgm:prSet phldrT="[Текст]"/>
      <dgm:spPr/>
      <dgm:t>
        <a:bodyPr/>
        <a:lstStyle/>
        <a:p>
          <a:r>
            <a:rPr lang="uk-UA" dirty="0" smtClean="0">
              <a:solidFill>
                <a:schemeClr val="bg1">
                  <a:lumMod val="85000"/>
                  <a:lumOff val="15000"/>
                </a:schemeClr>
              </a:solidFill>
            </a:rPr>
            <a:t>Предметна область</a:t>
          </a:r>
          <a:endParaRPr lang="ru-RU" dirty="0">
            <a:solidFill>
              <a:schemeClr val="bg1">
                <a:lumMod val="85000"/>
                <a:lumOff val="15000"/>
              </a:schemeClr>
            </a:solidFill>
          </a:endParaRPr>
        </a:p>
      </dgm:t>
    </dgm:pt>
    <dgm:pt modelId="{FC4EE399-29C2-4208-A839-8788194DD574}" type="parTrans" cxnId="{0E6F36B7-0BE4-4F60-B1F2-206258B8FB75}">
      <dgm:prSet/>
      <dgm:spPr/>
      <dgm:t>
        <a:bodyPr/>
        <a:lstStyle/>
        <a:p>
          <a:endParaRPr lang="ru-RU"/>
        </a:p>
      </dgm:t>
    </dgm:pt>
    <dgm:pt modelId="{7F62FE49-EB0D-4A57-B802-9A37D6488E2E}" type="sibTrans" cxnId="{0E6F36B7-0BE4-4F60-B1F2-206258B8FB75}">
      <dgm:prSet/>
      <dgm:spPr/>
      <dgm:t>
        <a:bodyPr/>
        <a:lstStyle/>
        <a:p>
          <a:endParaRPr lang="ru-RU"/>
        </a:p>
      </dgm:t>
    </dgm:pt>
    <dgm:pt modelId="{632100D5-4EAC-4E0F-A0A7-B8026312963D}">
      <dgm:prSet phldrT="[Текст]"/>
      <dgm:spPr/>
      <dgm:t>
        <a:bodyPr/>
        <a:lstStyle/>
        <a:p>
          <a:r>
            <a:rPr lang="uk-UA" dirty="0" smtClean="0">
              <a:solidFill>
                <a:schemeClr val="bg1">
                  <a:lumMod val="85000"/>
                  <a:lumOff val="15000"/>
                </a:schemeClr>
              </a:solidFill>
            </a:rPr>
            <a:t>Реальні об'єкти </a:t>
          </a:r>
          <a:endParaRPr lang="ru-RU" dirty="0">
            <a:solidFill>
              <a:schemeClr val="bg1">
                <a:lumMod val="85000"/>
                <a:lumOff val="15000"/>
              </a:schemeClr>
            </a:solidFill>
          </a:endParaRPr>
        </a:p>
      </dgm:t>
    </dgm:pt>
    <dgm:pt modelId="{80970E16-9AC2-4F08-B783-7ECD276DBF21}" type="parTrans" cxnId="{20BD880E-FB00-42BA-8F61-CB21B3BFDB71}">
      <dgm:prSet/>
      <dgm:spPr/>
      <dgm:t>
        <a:bodyPr/>
        <a:lstStyle/>
        <a:p>
          <a:endParaRPr lang="ru-RU"/>
        </a:p>
      </dgm:t>
    </dgm:pt>
    <dgm:pt modelId="{1D81FF87-5083-491B-B43B-3024F44A829A}" type="sibTrans" cxnId="{20BD880E-FB00-42BA-8F61-CB21B3BFDB71}">
      <dgm:prSet/>
      <dgm:spPr/>
      <dgm:t>
        <a:bodyPr/>
        <a:lstStyle/>
        <a:p>
          <a:endParaRPr lang="ru-RU"/>
        </a:p>
      </dgm:t>
    </dgm:pt>
    <dgm:pt modelId="{AF472BDB-376C-4F41-878E-6DDAA6BC3319}">
      <dgm:prSet phldrT="[Текст]"/>
      <dgm:spPr/>
      <dgm:t>
        <a:bodyPr/>
        <a:lstStyle/>
        <a:p>
          <a:r>
            <a:rPr lang="uk-UA" smtClean="0">
              <a:solidFill>
                <a:schemeClr val="bg1">
                  <a:lumMod val="85000"/>
                  <a:lumOff val="15000"/>
                </a:schemeClr>
              </a:solidFill>
            </a:rPr>
            <a:t>Абстрактні об'єкти</a:t>
          </a:r>
          <a:endParaRPr lang="ru-RU" dirty="0">
            <a:solidFill>
              <a:schemeClr val="bg1">
                <a:lumMod val="85000"/>
                <a:lumOff val="15000"/>
              </a:schemeClr>
            </a:solidFill>
          </a:endParaRPr>
        </a:p>
      </dgm:t>
    </dgm:pt>
    <dgm:pt modelId="{880F3B8C-341C-4F84-B9DF-9BCF2AFF7555}" type="parTrans" cxnId="{890D9C88-891B-49F9-B17B-39AD055DE8BA}">
      <dgm:prSet/>
      <dgm:spPr/>
      <dgm:t>
        <a:bodyPr/>
        <a:lstStyle/>
        <a:p>
          <a:endParaRPr lang="ru-RU"/>
        </a:p>
      </dgm:t>
    </dgm:pt>
    <dgm:pt modelId="{8C92A67F-4FBB-4DC1-90EA-F9D0B31F1B8E}" type="sibTrans" cxnId="{890D9C88-891B-49F9-B17B-39AD055DE8BA}">
      <dgm:prSet/>
      <dgm:spPr/>
      <dgm:t>
        <a:bodyPr/>
        <a:lstStyle/>
        <a:p>
          <a:endParaRPr lang="ru-RU"/>
        </a:p>
      </dgm:t>
    </dgm:pt>
    <dgm:pt modelId="{D5724489-DF9D-4720-91EC-83A093008DDD}" type="pres">
      <dgm:prSet presAssocID="{39DEAA37-BA16-46D9-BB31-7526ABCB31A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E07D0054-F32F-439B-A5A7-37598A4B2663}" type="pres">
      <dgm:prSet presAssocID="{8461B2ED-3D91-4F59-B16A-B9C4C94D1DD3}" presName="hierRoot1" presStyleCnt="0">
        <dgm:presLayoutVars>
          <dgm:hierBranch val="init"/>
        </dgm:presLayoutVars>
      </dgm:prSet>
      <dgm:spPr/>
      <dgm:t>
        <a:bodyPr/>
        <a:lstStyle/>
        <a:p>
          <a:endParaRPr lang="uk-UA"/>
        </a:p>
      </dgm:t>
    </dgm:pt>
    <dgm:pt modelId="{60220CFD-8012-4855-A402-796EDE7D9450}" type="pres">
      <dgm:prSet presAssocID="{8461B2ED-3D91-4F59-B16A-B9C4C94D1DD3}" presName="rootComposite1" presStyleCnt="0"/>
      <dgm:spPr/>
      <dgm:t>
        <a:bodyPr/>
        <a:lstStyle/>
        <a:p>
          <a:endParaRPr lang="uk-UA"/>
        </a:p>
      </dgm:t>
    </dgm:pt>
    <dgm:pt modelId="{F3E063F0-9293-4B86-BE3D-1205D30D73AB}" type="pres">
      <dgm:prSet presAssocID="{8461B2ED-3D91-4F59-B16A-B9C4C94D1DD3}" presName="rootText1" presStyleLbl="node0" presStyleIdx="0" presStyleCnt="1" custScaleX="133403" custScaleY="66336" custLinFactNeighborX="0" custLinFactNeighborY="-2640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6831F19-DA44-44CB-8EE4-9873B2529E9C}" type="pres">
      <dgm:prSet presAssocID="{8461B2ED-3D91-4F59-B16A-B9C4C94D1DD3}" presName="rootConnector1" presStyleLbl="node1" presStyleIdx="0" presStyleCnt="0"/>
      <dgm:spPr/>
      <dgm:t>
        <a:bodyPr/>
        <a:lstStyle/>
        <a:p>
          <a:endParaRPr lang="ru-RU"/>
        </a:p>
      </dgm:t>
    </dgm:pt>
    <dgm:pt modelId="{2503FAA6-2A85-46F5-8DB4-2D8E5216CAE7}" type="pres">
      <dgm:prSet presAssocID="{8461B2ED-3D91-4F59-B16A-B9C4C94D1DD3}" presName="hierChild2" presStyleCnt="0"/>
      <dgm:spPr/>
      <dgm:t>
        <a:bodyPr/>
        <a:lstStyle/>
        <a:p>
          <a:endParaRPr lang="uk-UA"/>
        </a:p>
      </dgm:t>
    </dgm:pt>
    <dgm:pt modelId="{04710CD3-E2F2-4908-A1DB-7D3538101BC3}" type="pres">
      <dgm:prSet presAssocID="{80970E16-9AC2-4F08-B783-7ECD276DBF21}" presName="Name37" presStyleLbl="parChTrans1D2" presStyleIdx="0" presStyleCnt="2"/>
      <dgm:spPr/>
      <dgm:t>
        <a:bodyPr/>
        <a:lstStyle/>
        <a:p>
          <a:endParaRPr lang="ru-RU"/>
        </a:p>
      </dgm:t>
    </dgm:pt>
    <dgm:pt modelId="{87EA3FDD-0D6B-4E11-9237-FBC781C8CAED}" type="pres">
      <dgm:prSet presAssocID="{632100D5-4EAC-4E0F-A0A7-B8026312963D}" presName="hierRoot2" presStyleCnt="0">
        <dgm:presLayoutVars>
          <dgm:hierBranch val="init"/>
        </dgm:presLayoutVars>
      </dgm:prSet>
      <dgm:spPr/>
      <dgm:t>
        <a:bodyPr/>
        <a:lstStyle/>
        <a:p>
          <a:endParaRPr lang="uk-UA"/>
        </a:p>
      </dgm:t>
    </dgm:pt>
    <dgm:pt modelId="{640FB426-CB41-4775-8107-5D579B280CE3}" type="pres">
      <dgm:prSet presAssocID="{632100D5-4EAC-4E0F-A0A7-B8026312963D}" presName="rootComposite" presStyleCnt="0"/>
      <dgm:spPr/>
      <dgm:t>
        <a:bodyPr/>
        <a:lstStyle/>
        <a:p>
          <a:endParaRPr lang="uk-UA"/>
        </a:p>
      </dgm:t>
    </dgm:pt>
    <dgm:pt modelId="{587C0E8E-CD5D-4A0E-A61C-C71B2F68BFAF}" type="pres">
      <dgm:prSet presAssocID="{632100D5-4EAC-4E0F-A0A7-B8026312963D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6B3A510-0AEE-40D9-BDD2-D72C5FC04104}" type="pres">
      <dgm:prSet presAssocID="{632100D5-4EAC-4E0F-A0A7-B8026312963D}" presName="rootConnector" presStyleLbl="node2" presStyleIdx="0" presStyleCnt="2"/>
      <dgm:spPr/>
      <dgm:t>
        <a:bodyPr/>
        <a:lstStyle/>
        <a:p>
          <a:endParaRPr lang="ru-RU"/>
        </a:p>
      </dgm:t>
    </dgm:pt>
    <dgm:pt modelId="{582CFA8D-87E7-45BA-860A-916B515070CE}" type="pres">
      <dgm:prSet presAssocID="{632100D5-4EAC-4E0F-A0A7-B8026312963D}" presName="hierChild4" presStyleCnt="0"/>
      <dgm:spPr/>
      <dgm:t>
        <a:bodyPr/>
        <a:lstStyle/>
        <a:p>
          <a:endParaRPr lang="uk-UA"/>
        </a:p>
      </dgm:t>
    </dgm:pt>
    <dgm:pt modelId="{D14F4177-0FC5-4051-BEBF-151107B5524A}" type="pres">
      <dgm:prSet presAssocID="{632100D5-4EAC-4E0F-A0A7-B8026312963D}" presName="hierChild5" presStyleCnt="0"/>
      <dgm:spPr/>
      <dgm:t>
        <a:bodyPr/>
        <a:lstStyle/>
        <a:p>
          <a:endParaRPr lang="uk-UA"/>
        </a:p>
      </dgm:t>
    </dgm:pt>
    <dgm:pt modelId="{03596332-2B49-4985-960C-4DAC6F4DF9CB}" type="pres">
      <dgm:prSet presAssocID="{880F3B8C-341C-4F84-B9DF-9BCF2AFF7555}" presName="Name37" presStyleLbl="parChTrans1D2" presStyleIdx="1" presStyleCnt="2"/>
      <dgm:spPr/>
      <dgm:t>
        <a:bodyPr/>
        <a:lstStyle/>
        <a:p>
          <a:endParaRPr lang="ru-RU"/>
        </a:p>
      </dgm:t>
    </dgm:pt>
    <dgm:pt modelId="{ED9037CD-47BD-49A4-A17E-688991F153A9}" type="pres">
      <dgm:prSet presAssocID="{AF472BDB-376C-4F41-878E-6DDAA6BC3319}" presName="hierRoot2" presStyleCnt="0">
        <dgm:presLayoutVars>
          <dgm:hierBranch val="init"/>
        </dgm:presLayoutVars>
      </dgm:prSet>
      <dgm:spPr/>
      <dgm:t>
        <a:bodyPr/>
        <a:lstStyle/>
        <a:p>
          <a:endParaRPr lang="uk-UA"/>
        </a:p>
      </dgm:t>
    </dgm:pt>
    <dgm:pt modelId="{8F3704A1-7006-4495-B30E-88AB7D44EFE7}" type="pres">
      <dgm:prSet presAssocID="{AF472BDB-376C-4F41-878E-6DDAA6BC3319}" presName="rootComposite" presStyleCnt="0"/>
      <dgm:spPr/>
      <dgm:t>
        <a:bodyPr/>
        <a:lstStyle/>
        <a:p>
          <a:endParaRPr lang="uk-UA"/>
        </a:p>
      </dgm:t>
    </dgm:pt>
    <dgm:pt modelId="{080879E4-39BB-4AC4-BAF6-8A33FAAD4F7B}" type="pres">
      <dgm:prSet presAssocID="{AF472BDB-376C-4F41-878E-6DDAA6BC3319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93E0DD5-9054-498A-A5EA-A277E8766D13}" type="pres">
      <dgm:prSet presAssocID="{AF472BDB-376C-4F41-878E-6DDAA6BC3319}" presName="rootConnector" presStyleLbl="node2" presStyleIdx="1" presStyleCnt="2"/>
      <dgm:spPr/>
      <dgm:t>
        <a:bodyPr/>
        <a:lstStyle/>
        <a:p>
          <a:endParaRPr lang="ru-RU"/>
        </a:p>
      </dgm:t>
    </dgm:pt>
    <dgm:pt modelId="{B9071AC8-AE92-436F-BC36-A60912CD0658}" type="pres">
      <dgm:prSet presAssocID="{AF472BDB-376C-4F41-878E-6DDAA6BC3319}" presName="hierChild4" presStyleCnt="0"/>
      <dgm:spPr/>
      <dgm:t>
        <a:bodyPr/>
        <a:lstStyle/>
        <a:p>
          <a:endParaRPr lang="uk-UA"/>
        </a:p>
      </dgm:t>
    </dgm:pt>
    <dgm:pt modelId="{118ABC65-0ED7-4CBF-B0DF-DCAA7198CAFF}" type="pres">
      <dgm:prSet presAssocID="{AF472BDB-376C-4F41-878E-6DDAA6BC3319}" presName="hierChild5" presStyleCnt="0"/>
      <dgm:spPr/>
      <dgm:t>
        <a:bodyPr/>
        <a:lstStyle/>
        <a:p>
          <a:endParaRPr lang="uk-UA"/>
        </a:p>
      </dgm:t>
    </dgm:pt>
    <dgm:pt modelId="{6FEF9974-AD06-4D12-878C-3C6D87D13E48}" type="pres">
      <dgm:prSet presAssocID="{8461B2ED-3D91-4F59-B16A-B9C4C94D1DD3}" presName="hierChild3" presStyleCnt="0"/>
      <dgm:spPr/>
      <dgm:t>
        <a:bodyPr/>
        <a:lstStyle/>
        <a:p>
          <a:endParaRPr lang="uk-UA"/>
        </a:p>
      </dgm:t>
    </dgm:pt>
  </dgm:ptLst>
  <dgm:cxnLst>
    <dgm:cxn modelId="{2DD9B320-7A8B-4BB3-809F-B44D1B559C60}" type="presOf" srcId="{AF472BDB-376C-4F41-878E-6DDAA6BC3319}" destId="{793E0DD5-9054-498A-A5EA-A277E8766D13}" srcOrd="1" destOrd="0" presId="urn:microsoft.com/office/officeart/2005/8/layout/orgChart1"/>
    <dgm:cxn modelId="{EAA673F8-2976-40C6-88C3-FA505477A32E}" type="presOf" srcId="{8461B2ED-3D91-4F59-B16A-B9C4C94D1DD3}" destId="{26831F19-DA44-44CB-8EE4-9873B2529E9C}" srcOrd="1" destOrd="0" presId="urn:microsoft.com/office/officeart/2005/8/layout/orgChart1"/>
    <dgm:cxn modelId="{0E6F36B7-0BE4-4F60-B1F2-206258B8FB75}" srcId="{39DEAA37-BA16-46D9-BB31-7526ABCB31AD}" destId="{8461B2ED-3D91-4F59-B16A-B9C4C94D1DD3}" srcOrd="0" destOrd="0" parTransId="{FC4EE399-29C2-4208-A839-8788194DD574}" sibTransId="{7F62FE49-EB0D-4A57-B802-9A37D6488E2E}"/>
    <dgm:cxn modelId="{19EEBE50-7DB6-40AB-B8B1-61292783FBD5}" type="presOf" srcId="{8461B2ED-3D91-4F59-B16A-B9C4C94D1DD3}" destId="{F3E063F0-9293-4B86-BE3D-1205D30D73AB}" srcOrd="0" destOrd="0" presId="urn:microsoft.com/office/officeart/2005/8/layout/orgChart1"/>
    <dgm:cxn modelId="{20BD880E-FB00-42BA-8F61-CB21B3BFDB71}" srcId="{8461B2ED-3D91-4F59-B16A-B9C4C94D1DD3}" destId="{632100D5-4EAC-4E0F-A0A7-B8026312963D}" srcOrd="0" destOrd="0" parTransId="{80970E16-9AC2-4F08-B783-7ECD276DBF21}" sibTransId="{1D81FF87-5083-491B-B43B-3024F44A829A}"/>
    <dgm:cxn modelId="{890D9C88-891B-49F9-B17B-39AD055DE8BA}" srcId="{8461B2ED-3D91-4F59-B16A-B9C4C94D1DD3}" destId="{AF472BDB-376C-4F41-878E-6DDAA6BC3319}" srcOrd="1" destOrd="0" parTransId="{880F3B8C-341C-4F84-B9DF-9BCF2AFF7555}" sibTransId="{8C92A67F-4FBB-4DC1-90EA-F9D0B31F1B8E}"/>
    <dgm:cxn modelId="{EDB26700-751B-444C-85FB-AEB7570D8430}" type="presOf" srcId="{632100D5-4EAC-4E0F-A0A7-B8026312963D}" destId="{587C0E8E-CD5D-4A0E-A61C-C71B2F68BFAF}" srcOrd="0" destOrd="0" presId="urn:microsoft.com/office/officeart/2005/8/layout/orgChart1"/>
    <dgm:cxn modelId="{606DFCB2-FA48-4364-ABA2-14725736CB61}" type="presOf" srcId="{632100D5-4EAC-4E0F-A0A7-B8026312963D}" destId="{46B3A510-0AEE-40D9-BDD2-D72C5FC04104}" srcOrd="1" destOrd="0" presId="urn:microsoft.com/office/officeart/2005/8/layout/orgChart1"/>
    <dgm:cxn modelId="{35946D27-F1CD-4896-AC1A-AE8507057733}" type="presOf" srcId="{AF472BDB-376C-4F41-878E-6DDAA6BC3319}" destId="{080879E4-39BB-4AC4-BAF6-8A33FAAD4F7B}" srcOrd="0" destOrd="0" presId="urn:microsoft.com/office/officeart/2005/8/layout/orgChart1"/>
    <dgm:cxn modelId="{F5F836FA-53E6-4673-816E-5337F927CE0B}" type="presOf" srcId="{39DEAA37-BA16-46D9-BB31-7526ABCB31AD}" destId="{D5724489-DF9D-4720-91EC-83A093008DDD}" srcOrd="0" destOrd="0" presId="urn:microsoft.com/office/officeart/2005/8/layout/orgChart1"/>
    <dgm:cxn modelId="{7BA9DBDF-283C-4C18-9771-D31CD8FACD9F}" type="presOf" srcId="{80970E16-9AC2-4F08-B783-7ECD276DBF21}" destId="{04710CD3-E2F2-4908-A1DB-7D3538101BC3}" srcOrd="0" destOrd="0" presId="urn:microsoft.com/office/officeart/2005/8/layout/orgChart1"/>
    <dgm:cxn modelId="{563D41B8-20F6-4ABA-9811-2527F364972C}" type="presOf" srcId="{880F3B8C-341C-4F84-B9DF-9BCF2AFF7555}" destId="{03596332-2B49-4985-960C-4DAC6F4DF9CB}" srcOrd="0" destOrd="0" presId="urn:microsoft.com/office/officeart/2005/8/layout/orgChart1"/>
    <dgm:cxn modelId="{783531DA-A49C-4107-8E9E-959578FFD89B}" type="presParOf" srcId="{D5724489-DF9D-4720-91EC-83A093008DDD}" destId="{E07D0054-F32F-439B-A5A7-37598A4B2663}" srcOrd="0" destOrd="0" presId="urn:microsoft.com/office/officeart/2005/8/layout/orgChart1"/>
    <dgm:cxn modelId="{0905430C-C3C9-4D62-A2DA-DE4479B03B0C}" type="presParOf" srcId="{E07D0054-F32F-439B-A5A7-37598A4B2663}" destId="{60220CFD-8012-4855-A402-796EDE7D9450}" srcOrd="0" destOrd="0" presId="urn:microsoft.com/office/officeart/2005/8/layout/orgChart1"/>
    <dgm:cxn modelId="{117EE172-46FE-471B-A94C-87A50462E472}" type="presParOf" srcId="{60220CFD-8012-4855-A402-796EDE7D9450}" destId="{F3E063F0-9293-4B86-BE3D-1205D30D73AB}" srcOrd="0" destOrd="0" presId="urn:microsoft.com/office/officeart/2005/8/layout/orgChart1"/>
    <dgm:cxn modelId="{6BD9F94D-348B-48AC-A071-4CEBB45CBAEF}" type="presParOf" srcId="{60220CFD-8012-4855-A402-796EDE7D9450}" destId="{26831F19-DA44-44CB-8EE4-9873B2529E9C}" srcOrd="1" destOrd="0" presId="urn:microsoft.com/office/officeart/2005/8/layout/orgChart1"/>
    <dgm:cxn modelId="{964ED10E-7091-42E4-91A9-51FA46FAD2CB}" type="presParOf" srcId="{E07D0054-F32F-439B-A5A7-37598A4B2663}" destId="{2503FAA6-2A85-46F5-8DB4-2D8E5216CAE7}" srcOrd="1" destOrd="0" presId="urn:microsoft.com/office/officeart/2005/8/layout/orgChart1"/>
    <dgm:cxn modelId="{2457D5BD-565B-49D3-9A57-16034E1D91E4}" type="presParOf" srcId="{2503FAA6-2A85-46F5-8DB4-2D8E5216CAE7}" destId="{04710CD3-E2F2-4908-A1DB-7D3538101BC3}" srcOrd="0" destOrd="0" presId="urn:microsoft.com/office/officeart/2005/8/layout/orgChart1"/>
    <dgm:cxn modelId="{080ED882-0953-477F-A4AF-21FEB8A10565}" type="presParOf" srcId="{2503FAA6-2A85-46F5-8DB4-2D8E5216CAE7}" destId="{87EA3FDD-0D6B-4E11-9237-FBC781C8CAED}" srcOrd="1" destOrd="0" presId="urn:microsoft.com/office/officeart/2005/8/layout/orgChart1"/>
    <dgm:cxn modelId="{88703E6B-D7D8-4C6B-9E9F-07A53A1DE726}" type="presParOf" srcId="{87EA3FDD-0D6B-4E11-9237-FBC781C8CAED}" destId="{640FB426-CB41-4775-8107-5D579B280CE3}" srcOrd="0" destOrd="0" presId="urn:microsoft.com/office/officeart/2005/8/layout/orgChart1"/>
    <dgm:cxn modelId="{2A8D9B29-A607-483F-ABE7-A13D791CD6F2}" type="presParOf" srcId="{640FB426-CB41-4775-8107-5D579B280CE3}" destId="{587C0E8E-CD5D-4A0E-A61C-C71B2F68BFAF}" srcOrd="0" destOrd="0" presId="urn:microsoft.com/office/officeart/2005/8/layout/orgChart1"/>
    <dgm:cxn modelId="{1E07CD27-4309-433E-8F2A-904089A4A7F8}" type="presParOf" srcId="{640FB426-CB41-4775-8107-5D579B280CE3}" destId="{46B3A510-0AEE-40D9-BDD2-D72C5FC04104}" srcOrd="1" destOrd="0" presId="urn:microsoft.com/office/officeart/2005/8/layout/orgChart1"/>
    <dgm:cxn modelId="{8F144C1A-D276-46BC-8933-4ED5CF7CC8CA}" type="presParOf" srcId="{87EA3FDD-0D6B-4E11-9237-FBC781C8CAED}" destId="{582CFA8D-87E7-45BA-860A-916B515070CE}" srcOrd="1" destOrd="0" presId="urn:microsoft.com/office/officeart/2005/8/layout/orgChart1"/>
    <dgm:cxn modelId="{10644615-3FBA-4B7C-A310-8A5C6899173B}" type="presParOf" srcId="{87EA3FDD-0D6B-4E11-9237-FBC781C8CAED}" destId="{D14F4177-0FC5-4051-BEBF-151107B5524A}" srcOrd="2" destOrd="0" presId="urn:microsoft.com/office/officeart/2005/8/layout/orgChart1"/>
    <dgm:cxn modelId="{00F0E252-3861-4976-982E-633D1F0ABB1E}" type="presParOf" srcId="{2503FAA6-2A85-46F5-8DB4-2D8E5216CAE7}" destId="{03596332-2B49-4985-960C-4DAC6F4DF9CB}" srcOrd="2" destOrd="0" presId="urn:microsoft.com/office/officeart/2005/8/layout/orgChart1"/>
    <dgm:cxn modelId="{750D9EFB-C0E4-4E2A-B7FC-D7D6AD2841A3}" type="presParOf" srcId="{2503FAA6-2A85-46F5-8DB4-2D8E5216CAE7}" destId="{ED9037CD-47BD-49A4-A17E-688991F153A9}" srcOrd="3" destOrd="0" presId="urn:microsoft.com/office/officeart/2005/8/layout/orgChart1"/>
    <dgm:cxn modelId="{F2051C97-48E9-4B6C-9E70-F5CDFA891D4C}" type="presParOf" srcId="{ED9037CD-47BD-49A4-A17E-688991F153A9}" destId="{8F3704A1-7006-4495-B30E-88AB7D44EFE7}" srcOrd="0" destOrd="0" presId="urn:microsoft.com/office/officeart/2005/8/layout/orgChart1"/>
    <dgm:cxn modelId="{4E5A4232-E4F8-4D71-9E09-42CE9805A74F}" type="presParOf" srcId="{8F3704A1-7006-4495-B30E-88AB7D44EFE7}" destId="{080879E4-39BB-4AC4-BAF6-8A33FAAD4F7B}" srcOrd="0" destOrd="0" presId="urn:microsoft.com/office/officeart/2005/8/layout/orgChart1"/>
    <dgm:cxn modelId="{E84F8114-3955-40BB-AA7C-AE1E1349E935}" type="presParOf" srcId="{8F3704A1-7006-4495-B30E-88AB7D44EFE7}" destId="{793E0DD5-9054-498A-A5EA-A277E8766D13}" srcOrd="1" destOrd="0" presId="urn:microsoft.com/office/officeart/2005/8/layout/orgChart1"/>
    <dgm:cxn modelId="{6DAFAEAA-9245-40F4-980D-FC6C876D0459}" type="presParOf" srcId="{ED9037CD-47BD-49A4-A17E-688991F153A9}" destId="{B9071AC8-AE92-436F-BC36-A60912CD0658}" srcOrd="1" destOrd="0" presId="urn:microsoft.com/office/officeart/2005/8/layout/orgChart1"/>
    <dgm:cxn modelId="{DAB5815A-5FD8-4E81-8771-CAD87592A88E}" type="presParOf" srcId="{ED9037CD-47BD-49A4-A17E-688991F153A9}" destId="{118ABC65-0ED7-4CBF-B0DF-DCAA7198CAFF}" srcOrd="2" destOrd="0" presId="urn:microsoft.com/office/officeart/2005/8/layout/orgChart1"/>
    <dgm:cxn modelId="{A6EC5FD4-0CD9-46F9-BE90-D160CFFDE15D}" type="presParOf" srcId="{E07D0054-F32F-439B-A5A7-37598A4B2663}" destId="{6FEF9974-AD06-4D12-878C-3C6D87D13E4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296D4CE-6200-474C-8CC8-BE2580052008}" type="doc">
      <dgm:prSet loTypeId="urn:microsoft.com/office/officeart/2005/8/layout/orgChart1" loCatId="hierarchy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C0EE2685-2F3C-443C-B7B6-FDBBC4C34999}">
      <dgm:prSet phldrT="[Текст]" custT="1"/>
      <dgm:spPr/>
      <dgm:t>
        <a:bodyPr/>
        <a:lstStyle/>
        <a:p>
          <a:r>
            <a:rPr lang="uk-UA" sz="3200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rPr>
            <a:t>Предметна область – сфера застосування БД</a:t>
          </a:r>
          <a:endParaRPr lang="ru-RU" sz="3200" dirty="0"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a:endParaRPr>
        </a:p>
      </dgm:t>
    </dgm:pt>
    <dgm:pt modelId="{B3A81010-5814-44E5-8DBE-9CBFD66D5B7E}" type="parTrans" cxnId="{BF1FD44E-B3A9-4B36-9DCB-16EC908E3478}">
      <dgm:prSet/>
      <dgm:spPr/>
      <dgm:t>
        <a:bodyPr/>
        <a:lstStyle/>
        <a:p>
          <a:endParaRPr lang="ru-RU"/>
        </a:p>
      </dgm:t>
    </dgm:pt>
    <dgm:pt modelId="{8D52AA1F-08FF-4E7A-9402-1D234ED14CF5}" type="sibTrans" cxnId="{BF1FD44E-B3A9-4B36-9DCB-16EC908E3478}">
      <dgm:prSet/>
      <dgm:spPr/>
      <dgm:t>
        <a:bodyPr/>
        <a:lstStyle/>
        <a:p>
          <a:endParaRPr lang="ru-RU"/>
        </a:p>
      </dgm:t>
    </dgm:pt>
    <dgm:pt modelId="{FD539C84-A836-41DD-8F69-308FB2E8A04D}">
      <dgm:prSet phldrT="[Текст]" custT="1"/>
      <dgm:spPr/>
      <dgm:t>
        <a:bodyPr/>
        <a:lstStyle/>
        <a:p>
          <a:r>
            <a:rPr lang="uk-UA" sz="3200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rPr>
            <a:t>Школа</a:t>
          </a:r>
          <a:endParaRPr lang="ru-RU" sz="3200" dirty="0"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a:endParaRPr>
        </a:p>
      </dgm:t>
    </dgm:pt>
    <dgm:pt modelId="{E60D4816-4D85-4431-A11A-F5243A4C535E}" type="parTrans" cxnId="{3AB54314-5C77-4F1E-BBE1-1EA5071C9DAC}">
      <dgm:prSet/>
      <dgm:spPr/>
      <dgm:t>
        <a:bodyPr/>
        <a:lstStyle/>
        <a:p>
          <a:endParaRPr lang="ru-RU"/>
        </a:p>
      </dgm:t>
    </dgm:pt>
    <dgm:pt modelId="{847021C2-8E8D-4E2A-8967-527E92A8DF4C}" type="sibTrans" cxnId="{3AB54314-5C77-4F1E-BBE1-1EA5071C9DAC}">
      <dgm:prSet/>
      <dgm:spPr/>
      <dgm:t>
        <a:bodyPr/>
        <a:lstStyle/>
        <a:p>
          <a:endParaRPr lang="ru-RU"/>
        </a:p>
      </dgm:t>
    </dgm:pt>
    <dgm:pt modelId="{ADBDD2D4-3B79-4470-A147-A6EE23DF8782}">
      <dgm:prSet phldrT="[Текст]" custT="1"/>
      <dgm:spPr/>
      <dgm:t>
        <a:bodyPr/>
        <a:lstStyle/>
        <a:p>
          <a:r>
            <a:rPr lang="uk-UA" sz="3200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rPr>
            <a:t>Супермаркет</a:t>
          </a:r>
          <a:endParaRPr lang="ru-RU" sz="3200" dirty="0"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a:endParaRPr>
        </a:p>
      </dgm:t>
    </dgm:pt>
    <dgm:pt modelId="{52E97B70-EF8D-4910-BF9C-7662CA5207C9}" type="parTrans" cxnId="{65E0167E-6996-419A-8FDE-0FF7273C2CDA}">
      <dgm:prSet/>
      <dgm:spPr/>
      <dgm:t>
        <a:bodyPr/>
        <a:lstStyle/>
        <a:p>
          <a:endParaRPr lang="ru-RU"/>
        </a:p>
      </dgm:t>
    </dgm:pt>
    <dgm:pt modelId="{25037A83-7EF8-4D59-82FE-C5AC3498A63D}" type="sibTrans" cxnId="{65E0167E-6996-419A-8FDE-0FF7273C2CDA}">
      <dgm:prSet/>
      <dgm:spPr/>
      <dgm:t>
        <a:bodyPr/>
        <a:lstStyle/>
        <a:p>
          <a:endParaRPr lang="ru-RU"/>
        </a:p>
      </dgm:t>
    </dgm:pt>
    <dgm:pt modelId="{3C9B4557-33EE-4AE5-AA81-BEE6C684704E}">
      <dgm:prSet phldrT="[Текст]" custT="1"/>
      <dgm:spPr/>
      <dgm:t>
        <a:bodyPr/>
        <a:lstStyle/>
        <a:p>
          <a:r>
            <a:rPr lang="uk-UA" sz="3200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rPr>
            <a:t>Бібліотека</a:t>
          </a:r>
          <a:endParaRPr lang="ru-RU" sz="3200" dirty="0"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a:endParaRPr>
        </a:p>
      </dgm:t>
    </dgm:pt>
    <dgm:pt modelId="{B2EB5757-3CEF-4038-9751-321933033AA8}" type="parTrans" cxnId="{E0AC5450-5956-4D88-B527-20377CC1B19C}">
      <dgm:prSet/>
      <dgm:spPr/>
      <dgm:t>
        <a:bodyPr/>
        <a:lstStyle/>
        <a:p>
          <a:endParaRPr lang="ru-RU"/>
        </a:p>
      </dgm:t>
    </dgm:pt>
    <dgm:pt modelId="{42AE9B35-DDBE-432B-9DD1-88F0F7625A8A}" type="sibTrans" cxnId="{E0AC5450-5956-4D88-B527-20377CC1B19C}">
      <dgm:prSet/>
      <dgm:spPr/>
      <dgm:t>
        <a:bodyPr/>
        <a:lstStyle/>
        <a:p>
          <a:endParaRPr lang="ru-RU"/>
        </a:p>
      </dgm:t>
    </dgm:pt>
    <dgm:pt modelId="{975B0D21-3227-4154-8000-52EA11929F2E}" type="pres">
      <dgm:prSet presAssocID="{C296D4CE-6200-474C-8CC8-BE258005200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34F06C66-111D-418B-A2E7-38734935457F}" type="pres">
      <dgm:prSet presAssocID="{C0EE2685-2F3C-443C-B7B6-FDBBC4C34999}" presName="hierRoot1" presStyleCnt="0">
        <dgm:presLayoutVars>
          <dgm:hierBranch val="init"/>
        </dgm:presLayoutVars>
      </dgm:prSet>
      <dgm:spPr/>
      <dgm:t>
        <a:bodyPr/>
        <a:lstStyle/>
        <a:p>
          <a:endParaRPr lang="uk-UA"/>
        </a:p>
      </dgm:t>
    </dgm:pt>
    <dgm:pt modelId="{509AA765-183B-405D-9146-18E8F372F2ED}" type="pres">
      <dgm:prSet presAssocID="{C0EE2685-2F3C-443C-B7B6-FDBBC4C34999}" presName="rootComposite1" presStyleCnt="0"/>
      <dgm:spPr/>
      <dgm:t>
        <a:bodyPr/>
        <a:lstStyle/>
        <a:p>
          <a:endParaRPr lang="uk-UA"/>
        </a:p>
      </dgm:t>
    </dgm:pt>
    <dgm:pt modelId="{641A5C2C-98A7-44AD-B9D1-1CD852C5EBCA}" type="pres">
      <dgm:prSet presAssocID="{C0EE2685-2F3C-443C-B7B6-FDBBC4C34999}" presName="rootText1" presStyleLbl="node0" presStyleIdx="0" presStyleCnt="1" custScaleX="287261" custLinFactNeighborX="0" custLinFactNeighborY="-198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2CA641C-D628-49CA-8B9B-D207D516C3F5}" type="pres">
      <dgm:prSet presAssocID="{C0EE2685-2F3C-443C-B7B6-FDBBC4C34999}" presName="rootConnector1" presStyleLbl="node1" presStyleIdx="0" presStyleCnt="0"/>
      <dgm:spPr/>
      <dgm:t>
        <a:bodyPr/>
        <a:lstStyle/>
        <a:p>
          <a:endParaRPr lang="ru-RU"/>
        </a:p>
      </dgm:t>
    </dgm:pt>
    <dgm:pt modelId="{4008B9B1-4D1B-442A-9E17-21BCDF3B47CA}" type="pres">
      <dgm:prSet presAssocID="{C0EE2685-2F3C-443C-B7B6-FDBBC4C34999}" presName="hierChild2" presStyleCnt="0"/>
      <dgm:spPr/>
      <dgm:t>
        <a:bodyPr/>
        <a:lstStyle/>
        <a:p>
          <a:endParaRPr lang="uk-UA"/>
        </a:p>
      </dgm:t>
    </dgm:pt>
    <dgm:pt modelId="{57ADB7EA-6E50-4C2E-B26B-42009B654531}" type="pres">
      <dgm:prSet presAssocID="{E60D4816-4D85-4431-A11A-F5243A4C535E}" presName="Name37" presStyleLbl="parChTrans1D2" presStyleIdx="0" presStyleCnt="3"/>
      <dgm:spPr/>
      <dgm:t>
        <a:bodyPr/>
        <a:lstStyle/>
        <a:p>
          <a:endParaRPr lang="ru-RU"/>
        </a:p>
      </dgm:t>
    </dgm:pt>
    <dgm:pt modelId="{EECC4833-50C0-44A4-9348-6C0B0A75E78B}" type="pres">
      <dgm:prSet presAssocID="{FD539C84-A836-41DD-8F69-308FB2E8A04D}" presName="hierRoot2" presStyleCnt="0">
        <dgm:presLayoutVars>
          <dgm:hierBranch val="init"/>
        </dgm:presLayoutVars>
      </dgm:prSet>
      <dgm:spPr/>
      <dgm:t>
        <a:bodyPr/>
        <a:lstStyle/>
        <a:p>
          <a:endParaRPr lang="uk-UA"/>
        </a:p>
      </dgm:t>
    </dgm:pt>
    <dgm:pt modelId="{46C0538E-8948-476C-8B0F-3FDF76525EBD}" type="pres">
      <dgm:prSet presAssocID="{FD539C84-A836-41DD-8F69-308FB2E8A04D}" presName="rootComposite" presStyleCnt="0"/>
      <dgm:spPr/>
      <dgm:t>
        <a:bodyPr/>
        <a:lstStyle/>
        <a:p>
          <a:endParaRPr lang="uk-UA"/>
        </a:p>
      </dgm:t>
    </dgm:pt>
    <dgm:pt modelId="{062F2B56-2626-4871-9680-1828DE8DDDF4}" type="pres">
      <dgm:prSet presAssocID="{FD539C84-A836-41DD-8F69-308FB2E8A04D}" presName="rootText" presStyleLbl="node2" presStyleIdx="0" presStyleCnt="3" custScaleX="8783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16996D5-A16A-4A8D-8554-246FC3E07271}" type="pres">
      <dgm:prSet presAssocID="{FD539C84-A836-41DD-8F69-308FB2E8A04D}" presName="rootConnector" presStyleLbl="node2" presStyleIdx="0" presStyleCnt="3"/>
      <dgm:spPr/>
      <dgm:t>
        <a:bodyPr/>
        <a:lstStyle/>
        <a:p>
          <a:endParaRPr lang="ru-RU"/>
        </a:p>
      </dgm:t>
    </dgm:pt>
    <dgm:pt modelId="{EED27841-85E3-41C7-B0F7-89BB72515A77}" type="pres">
      <dgm:prSet presAssocID="{FD539C84-A836-41DD-8F69-308FB2E8A04D}" presName="hierChild4" presStyleCnt="0"/>
      <dgm:spPr/>
      <dgm:t>
        <a:bodyPr/>
        <a:lstStyle/>
        <a:p>
          <a:endParaRPr lang="uk-UA"/>
        </a:p>
      </dgm:t>
    </dgm:pt>
    <dgm:pt modelId="{E309DC3E-5A17-4BAD-A069-D0EEA0C27030}" type="pres">
      <dgm:prSet presAssocID="{FD539C84-A836-41DD-8F69-308FB2E8A04D}" presName="hierChild5" presStyleCnt="0"/>
      <dgm:spPr/>
      <dgm:t>
        <a:bodyPr/>
        <a:lstStyle/>
        <a:p>
          <a:endParaRPr lang="uk-UA"/>
        </a:p>
      </dgm:t>
    </dgm:pt>
    <dgm:pt modelId="{2A09F729-A5D2-423C-BAF2-E046DFC39304}" type="pres">
      <dgm:prSet presAssocID="{52E97B70-EF8D-4910-BF9C-7662CA5207C9}" presName="Name37" presStyleLbl="parChTrans1D2" presStyleIdx="1" presStyleCnt="3"/>
      <dgm:spPr/>
      <dgm:t>
        <a:bodyPr/>
        <a:lstStyle/>
        <a:p>
          <a:endParaRPr lang="ru-RU"/>
        </a:p>
      </dgm:t>
    </dgm:pt>
    <dgm:pt modelId="{247A8776-DBF9-464C-85B9-9EC99CF1B26B}" type="pres">
      <dgm:prSet presAssocID="{ADBDD2D4-3B79-4470-A147-A6EE23DF8782}" presName="hierRoot2" presStyleCnt="0">
        <dgm:presLayoutVars>
          <dgm:hierBranch val="init"/>
        </dgm:presLayoutVars>
      </dgm:prSet>
      <dgm:spPr/>
      <dgm:t>
        <a:bodyPr/>
        <a:lstStyle/>
        <a:p>
          <a:endParaRPr lang="uk-UA"/>
        </a:p>
      </dgm:t>
    </dgm:pt>
    <dgm:pt modelId="{B54E042F-D977-4ADE-A9B9-4A67DFDC09F9}" type="pres">
      <dgm:prSet presAssocID="{ADBDD2D4-3B79-4470-A147-A6EE23DF8782}" presName="rootComposite" presStyleCnt="0"/>
      <dgm:spPr/>
      <dgm:t>
        <a:bodyPr/>
        <a:lstStyle/>
        <a:p>
          <a:endParaRPr lang="uk-UA"/>
        </a:p>
      </dgm:t>
    </dgm:pt>
    <dgm:pt modelId="{225172BD-D5CB-4E64-A795-6630438C8ACB}" type="pres">
      <dgm:prSet presAssocID="{ADBDD2D4-3B79-4470-A147-A6EE23DF8782}" presName="rootText" presStyleLbl="node2" presStyleIdx="1" presStyleCnt="3" custScaleX="11963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7438CC6-CE81-4142-8D1C-BD42269820E2}" type="pres">
      <dgm:prSet presAssocID="{ADBDD2D4-3B79-4470-A147-A6EE23DF8782}" presName="rootConnector" presStyleLbl="node2" presStyleIdx="1" presStyleCnt="3"/>
      <dgm:spPr/>
      <dgm:t>
        <a:bodyPr/>
        <a:lstStyle/>
        <a:p>
          <a:endParaRPr lang="ru-RU"/>
        </a:p>
      </dgm:t>
    </dgm:pt>
    <dgm:pt modelId="{D0576273-D97A-4E76-A771-F4B4A78C00F0}" type="pres">
      <dgm:prSet presAssocID="{ADBDD2D4-3B79-4470-A147-A6EE23DF8782}" presName="hierChild4" presStyleCnt="0"/>
      <dgm:spPr/>
      <dgm:t>
        <a:bodyPr/>
        <a:lstStyle/>
        <a:p>
          <a:endParaRPr lang="uk-UA"/>
        </a:p>
      </dgm:t>
    </dgm:pt>
    <dgm:pt modelId="{C1F7D89A-E71B-4D8C-BCD9-B21DC51ABE80}" type="pres">
      <dgm:prSet presAssocID="{ADBDD2D4-3B79-4470-A147-A6EE23DF8782}" presName="hierChild5" presStyleCnt="0"/>
      <dgm:spPr/>
      <dgm:t>
        <a:bodyPr/>
        <a:lstStyle/>
        <a:p>
          <a:endParaRPr lang="uk-UA"/>
        </a:p>
      </dgm:t>
    </dgm:pt>
    <dgm:pt modelId="{A619F6F0-5A32-4933-BBE3-E85483112900}" type="pres">
      <dgm:prSet presAssocID="{B2EB5757-3CEF-4038-9751-321933033AA8}" presName="Name37" presStyleLbl="parChTrans1D2" presStyleIdx="2" presStyleCnt="3"/>
      <dgm:spPr/>
      <dgm:t>
        <a:bodyPr/>
        <a:lstStyle/>
        <a:p>
          <a:endParaRPr lang="ru-RU"/>
        </a:p>
      </dgm:t>
    </dgm:pt>
    <dgm:pt modelId="{D4F1DB2D-E9FC-43D1-B6DE-01D61397507A}" type="pres">
      <dgm:prSet presAssocID="{3C9B4557-33EE-4AE5-AA81-BEE6C684704E}" presName="hierRoot2" presStyleCnt="0">
        <dgm:presLayoutVars>
          <dgm:hierBranch val="init"/>
        </dgm:presLayoutVars>
      </dgm:prSet>
      <dgm:spPr/>
      <dgm:t>
        <a:bodyPr/>
        <a:lstStyle/>
        <a:p>
          <a:endParaRPr lang="uk-UA"/>
        </a:p>
      </dgm:t>
    </dgm:pt>
    <dgm:pt modelId="{4BE95B88-2527-40E4-AB8E-61757CBEEB36}" type="pres">
      <dgm:prSet presAssocID="{3C9B4557-33EE-4AE5-AA81-BEE6C684704E}" presName="rootComposite" presStyleCnt="0"/>
      <dgm:spPr/>
      <dgm:t>
        <a:bodyPr/>
        <a:lstStyle/>
        <a:p>
          <a:endParaRPr lang="uk-UA"/>
        </a:p>
      </dgm:t>
    </dgm:pt>
    <dgm:pt modelId="{71330D44-9BEE-4C05-B44B-16954ED466E0}" type="pres">
      <dgm:prSet presAssocID="{3C9B4557-33EE-4AE5-AA81-BEE6C684704E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EC3A6AF-FB0D-46B2-A3F2-D4676473871F}" type="pres">
      <dgm:prSet presAssocID="{3C9B4557-33EE-4AE5-AA81-BEE6C684704E}" presName="rootConnector" presStyleLbl="node2" presStyleIdx="2" presStyleCnt="3"/>
      <dgm:spPr/>
      <dgm:t>
        <a:bodyPr/>
        <a:lstStyle/>
        <a:p>
          <a:endParaRPr lang="ru-RU"/>
        </a:p>
      </dgm:t>
    </dgm:pt>
    <dgm:pt modelId="{355E8838-1581-438A-9D30-2937CAEB088E}" type="pres">
      <dgm:prSet presAssocID="{3C9B4557-33EE-4AE5-AA81-BEE6C684704E}" presName="hierChild4" presStyleCnt="0"/>
      <dgm:spPr/>
      <dgm:t>
        <a:bodyPr/>
        <a:lstStyle/>
        <a:p>
          <a:endParaRPr lang="uk-UA"/>
        </a:p>
      </dgm:t>
    </dgm:pt>
    <dgm:pt modelId="{A096D5BD-C94E-4FD1-AC04-434A995DD5C6}" type="pres">
      <dgm:prSet presAssocID="{3C9B4557-33EE-4AE5-AA81-BEE6C684704E}" presName="hierChild5" presStyleCnt="0"/>
      <dgm:spPr/>
      <dgm:t>
        <a:bodyPr/>
        <a:lstStyle/>
        <a:p>
          <a:endParaRPr lang="uk-UA"/>
        </a:p>
      </dgm:t>
    </dgm:pt>
    <dgm:pt modelId="{BB014657-05D5-426F-A084-EA1692756690}" type="pres">
      <dgm:prSet presAssocID="{C0EE2685-2F3C-443C-B7B6-FDBBC4C34999}" presName="hierChild3" presStyleCnt="0"/>
      <dgm:spPr/>
      <dgm:t>
        <a:bodyPr/>
        <a:lstStyle/>
        <a:p>
          <a:endParaRPr lang="uk-UA"/>
        </a:p>
      </dgm:t>
    </dgm:pt>
  </dgm:ptLst>
  <dgm:cxnLst>
    <dgm:cxn modelId="{65E0167E-6996-419A-8FDE-0FF7273C2CDA}" srcId="{C0EE2685-2F3C-443C-B7B6-FDBBC4C34999}" destId="{ADBDD2D4-3B79-4470-A147-A6EE23DF8782}" srcOrd="1" destOrd="0" parTransId="{52E97B70-EF8D-4910-BF9C-7662CA5207C9}" sibTransId="{25037A83-7EF8-4D59-82FE-C5AC3498A63D}"/>
    <dgm:cxn modelId="{1C5B273D-07CA-4377-9694-0BB669145A29}" type="presOf" srcId="{ADBDD2D4-3B79-4470-A147-A6EE23DF8782}" destId="{225172BD-D5CB-4E64-A795-6630438C8ACB}" srcOrd="0" destOrd="0" presId="urn:microsoft.com/office/officeart/2005/8/layout/orgChart1"/>
    <dgm:cxn modelId="{E0AC5450-5956-4D88-B527-20377CC1B19C}" srcId="{C0EE2685-2F3C-443C-B7B6-FDBBC4C34999}" destId="{3C9B4557-33EE-4AE5-AA81-BEE6C684704E}" srcOrd="2" destOrd="0" parTransId="{B2EB5757-3CEF-4038-9751-321933033AA8}" sibTransId="{42AE9B35-DDBE-432B-9DD1-88F0F7625A8A}"/>
    <dgm:cxn modelId="{776F5279-F2F9-4B52-B1CE-E9A28E8F77B3}" type="presOf" srcId="{3C9B4557-33EE-4AE5-AA81-BEE6C684704E}" destId="{BEC3A6AF-FB0D-46B2-A3F2-D4676473871F}" srcOrd="1" destOrd="0" presId="urn:microsoft.com/office/officeart/2005/8/layout/orgChart1"/>
    <dgm:cxn modelId="{A6766831-D552-4ABE-9197-B275CBCC73A8}" type="presOf" srcId="{C0EE2685-2F3C-443C-B7B6-FDBBC4C34999}" destId="{641A5C2C-98A7-44AD-B9D1-1CD852C5EBCA}" srcOrd="0" destOrd="0" presId="urn:microsoft.com/office/officeart/2005/8/layout/orgChart1"/>
    <dgm:cxn modelId="{0C1BE1DC-AC2A-4618-9DA9-E67638D503C8}" type="presOf" srcId="{B2EB5757-3CEF-4038-9751-321933033AA8}" destId="{A619F6F0-5A32-4933-BBE3-E85483112900}" srcOrd="0" destOrd="0" presId="urn:microsoft.com/office/officeart/2005/8/layout/orgChart1"/>
    <dgm:cxn modelId="{0BE37EFB-4FBA-4781-A82B-A827C41ECAE6}" type="presOf" srcId="{3C9B4557-33EE-4AE5-AA81-BEE6C684704E}" destId="{71330D44-9BEE-4C05-B44B-16954ED466E0}" srcOrd="0" destOrd="0" presId="urn:microsoft.com/office/officeart/2005/8/layout/orgChart1"/>
    <dgm:cxn modelId="{F349BD2A-76E6-4D92-9157-DE4201061FB0}" type="presOf" srcId="{ADBDD2D4-3B79-4470-A147-A6EE23DF8782}" destId="{47438CC6-CE81-4142-8D1C-BD42269820E2}" srcOrd="1" destOrd="0" presId="urn:microsoft.com/office/officeart/2005/8/layout/orgChart1"/>
    <dgm:cxn modelId="{3E4A1DA6-5BBD-45DB-8493-C3AE575AD6C0}" type="presOf" srcId="{E60D4816-4D85-4431-A11A-F5243A4C535E}" destId="{57ADB7EA-6E50-4C2E-B26B-42009B654531}" srcOrd="0" destOrd="0" presId="urn:microsoft.com/office/officeart/2005/8/layout/orgChart1"/>
    <dgm:cxn modelId="{17B65A7A-732B-4C36-B905-B5398209A7D7}" type="presOf" srcId="{FD539C84-A836-41DD-8F69-308FB2E8A04D}" destId="{062F2B56-2626-4871-9680-1828DE8DDDF4}" srcOrd="0" destOrd="0" presId="urn:microsoft.com/office/officeart/2005/8/layout/orgChart1"/>
    <dgm:cxn modelId="{BB93A6E6-C9C3-4E76-9C98-9C6200D88C4B}" type="presOf" srcId="{52E97B70-EF8D-4910-BF9C-7662CA5207C9}" destId="{2A09F729-A5D2-423C-BAF2-E046DFC39304}" srcOrd="0" destOrd="0" presId="urn:microsoft.com/office/officeart/2005/8/layout/orgChart1"/>
    <dgm:cxn modelId="{DDA017B4-5C4C-4E87-B4C0-344AE54CF6EA}" type="presOf" srcId="{FD539C84-A836-41DD-8F69-308FB2E8A04D}" destId="{A16996D5-A16A-4A8D-8554-246FC3E07271}" srcOrd="1" destOrd="0" presId="urn:microsoft.com/office/officeart/2005/8/layout/orgChart1"/>
    <dgm:cxn modelId="{BF1FD44E-B3A9-4B36-9DCB-16EC908E3478}" srcId="{C296D4CE-6200-474C-8CC8-BE2580052008}" destId="{C0EE2685-2F3C-443C-B7B6-FDBBC4C34999}" srcOrd="0" destOrd="0" parTransId="{B3A81010-5814-44E5-8DBE-9CBFD66D5B7E}" sibTransId="{8D52AA1F-08FF-4E7A-9402-1D234ED14CF5}"/>
    <dgm:cxn modelId="{724D4530-5C9D-4150-A5C2-A2F5C356679B}" type="presOf" srcId="{C296D4CE-6200-474C-8CC8-BE2580052008}" destId="{975B0D21-3227-4154-8000-52EA11929F2E}" srcOrd="0" destOrd="0" presId="urn:microsoft.com/office/officeart/2005/8/layout/orgChart1"/>
    <dgm:cxn modelId="{3AB54314-5C77-4F1E-BBE1-1EA5071C9DAC}" srcId="{C0EE2685-2F3C-443C-B7B6-FDBBC4C34999}" destId="{FD539C84-A836-41DD-8F69-308FB2E8A04D}" srcOrd="0" destOrd="0" parTransId="{E60D4816-4D85-4431-A11A-F5243A4C535E}" sibTransId="{847021C2-8E8D-4E2A-8967-527E92A8DF4C}"/>
    <dgm:cxn modelId="{04774ACB-3430-4E0A-A38D-11A08CC52082}" type="presOf" srcId="{C0EE2685-2F3C-443C-B7B6-FDBBC4C34999}" destId="{72CA641C-D628-49CA-8B9B-D207D516C3F5}" srcOrd="1" destOrd="0" presId="urn:microsoft.com/office/officeart/2005/8/layout/orgChart1"/>
    <dgm:cxn modelId="{25F8B306-0F97-4999-934D-EA5C0DEED4FA}" type="presParOf" srcId="{975B0D21-3227-4154-8000-52EA11929F2E}" destId="{34F06C66-111D-418B-A2E7-38734935457F}" srcOrd="0" destOrd="0" presId="urn:microsoft.com/office/officeart/2005/8/layout/orgChart1"/>
    <dgm:cxn modelId="{558A9173-D6CE-4CA6-84BA-AB681E3194E5}" type="presParOf" srcId="{34F06C66-111D-418B-A2E7-38734935457F}" destId="{509AA765-183B-405D-9146-18E8F372F2ED}" srcOrd="0" destOrd="0" presId="urn:microsoft.com/office/officeart/2005/8/layout/orgChart1"/>
    <dgm:cxn modelId="{D15F8091-72D4-4616-AF4C-CB8D43794CB6}" type="presParOf" srcId="{509AA765-183B-405D-9146-18E8F372F2ED}" destId="{641A5C2C-98A7-44AD-B9D1-1CD852C5EBCA}" srcOrd="0" destOrd="0" presId="urn:microsoft.com/office/officeart/2005/8/layout/orgChart1"/>
    <dgm:cxn modelId="{8236110B-2821-4C75-BDB9-E2484CA98A0E}" type="presParOf" srcId="{509AA765-183B-405D-9146-18E8F372F2ED}" destId="{72CA641C-D628-49CA-8B9B-D207D516C3F5}" srcOrd="1" destOrd="0" presId="urn:microsoft.com/office/officeart/2005/8/layout/orgChart1"/>
    <dgm:cxn modelId="{78373E66-71AD-4376-AABE-E7E3147AF2F2}" type="presParOf" srcId="{34F06C66-111D-418B-A2E7-38734935457F}" destId="{4008B9B1-4D1B-442A-9E17-21BCDF3B47CA}" srcOrd="1" destOrd="0" presId="urn:microsoft.com/office/officeart/2005/8/layout/orgChart1"/>
    <dgm:cxn modelId="{E63B5DA6-0D97-4C94-8233-7CAA9DA7584E}" type="presParOf" srcId="{4008B9B1-4D1B-442A-9E17-21BCDF3B47CA}" destId="{57ADB7EA-6E50-4C2E-B26B-42009B654531}" srcOrd="0" destOrd="0" presId="urn:microsoft.com/office/officeart/2005/8/layout/orgChart1"/>
    <dgm:cxn modelId="{71453290-788A-466B-B60E-3F27F45E2B56}" type="presParOf" srcId="{4008B9B1-4D1B-442A-9E17-21BCDF3B47CA}" destId="{EECC4833-50C0-44A4-9348-6C0B0A75E78B}" srcOrd="1" destOrd="0" presId="urn:microsoft.com/office/officeart/2005/8/layout/orgChart1"/>
    <dgm:cxn modelId="{ACBCA5D1-4238-4BAD-89AF-AEEFF1528F0C}" type="presParOf" srcId="{EECC4833-50C0-44A4-9348-6C0B0A75E78B}" destId="{46C0538E-8948-476C-8B0F-3FDF76525EBD}" srcOrd="0" destOrd="0" presId="urn:microsoft.com/office/officeart/2005/8/layout/orgChart1"/>
    <dgm:cxn modelId="{F17AAA44-8C8F-490C-B23E-C68946BDC43C}" type="presParOf" srcId="{46C0538E-8948-476C-8B0F-3FDF76525EBD}" destId="{062F2B56-2626-4871-9680-1828DE8DDDF4}" srcOrd="0" destOrd="0" presId="urn:microsoft.com/office/officeart/2005/8/layout/orgChart1"/>
    <dgm:cxn modelId="{DCBECE5D-F218-40B2-BBF6-14FD00F3086C}" type="presParOf" srcId="{46C0538E-8948-476C-8B0F-3FDF76525EBD}" destId="{A16996D5-A16A-4A8D-8554-246FC3E07271}" srcOrd="1" destOrd="0" presId="urn:microsoft.com/office/officeart/2005/8/layout/orgChart1"/>
    <dgm:cxn modelId="{E50D283E-C34B-4979-9E2F-901DABA200DA}" type="presParOf" srcId="{EECC4833-50C0-44A4-9348-6C0B0A75E78B}" destId="{EED27841-85E3-41C7-B0F7-89BB72515A77}" srcOrd="1" destOrd="0" presId="urn:microsoft.com/office/officeart/2005/8/layout/orgChart1"/>
    <dgm:cxn modelId="{5E2DABEA-2EC3-40A4-8571-9AB733FB5BA0}" type="presParOf" srcId="{EECC4833-50C0-44A4-9348-6C0B0A75E78B}" destId="{E309DC3E-5A17-4BAD-A069-D0EEA0C27030}" srcOrd="2" destOrd="0" presId="urn:microsoft.com/office/officeart/2005/8/layout/orgChart1"/>
    <dgm:cxn modelId="{E273E286-57CF-4882-A900-136D9D9222B7}" type="presParOf" srcId="{4008B9B1-4D1B-442A-9E17-21BCDF3B47CA}" destId="{2A09F729-A5D2-423C-BAF2-E046DFC39304}" srcOrd="2" destOrd="0" presId="urn:microsoft.com/office/officeart/2005/8/layout/orgChart1"/>
    <dgm:cxn modelId="{94FC5D8E-5AEB-47D5-8DC7-029ADD73D19C}" type="presParOf" srcId="{4008B9B1-4D1B-442A-9E17-21BCDF3B47CA}" destId="{247A8776-DBF9-464C-85B9-9EC99CF1B26B}" srcOrd="3" destOrd="0" presId="urn:microsoft.com/office/officeart/2005/8/layout/orgChart1"/>
    <dgm:cxn modelId="{1CB1D92D-16C5-459D-8330-D6CBB4ADBEBA}" type="presParOf" srcId="{247A8776-DBF9-464C-85B9-9EC99CF1B26B}" destId="{B54E042F-D977-4ADE-A9B9-4A67DFDC09F9}" srcOrd="0" destOrd="0" presId="urn:microsoft.com/office/officeart/2005/8/layout/orgChart1"/>
    <dgm:cxn modelId="{E6E93008-8284-484C-8FC7-1D34E8F46A51}" type="presParOf" srcId="{B54E042F-D977-4ADE-A9B9-4A67DFDC09F9}" destId="{225172BD-D5CB-4E64-A795-6630438C8ACB}" srcOrd="0" destOrd="0" presId="urn:microsoft.com/office/officeart/2005/8/layout/orgChart1"/>
    <dgm:cxn modelId="{E9265301-7B2F-4D38-B702-819DE8BE2A98}" type="presParOf" srcId="{B54E042F-D977-4ADE-A9B9-4A67DFDC09F9}" destId="{47438CC6-CE81-4142-8D1C-BD42269820E2}" srcOrd="1" destOrd="0" presId="urn:microsoft.com/office/officeart/2005/8/layout/orgChart1"/>
    <dgm:cxn modelId="{03CFA9FB-A4B4-4922-8897-05FA19F24C7F}" type="presParOf" srcId="{247A8776-DBF9-464C-85B9-9EC99CF1B26B}" destId="{D0576273-D97A-4E76-A771-F4B4A78C00F0}" srcOrd="1" destOrd="0" presId="urn:microsoft.com/office/officeart/2005/8/layout/orgChart1"/>
    <dgm:cxn modelId="{21F093C9-F1C6-44CB-9BDD-EB2346CF1A9A}" type="presParOf" srcId="{247A8776-DBF9-464C-85B9-9EC99CF1B26B}" destId="{C1F7D89A-E71B-4D8C-BCD9-B21DC51ABE80}" srcOrd="2" destOrd="0" presId="urn:microsoft.com/office/officeart/2005/8/layout/orgChart1"/>
    <dgm:cxn modelId="{E047EB1D-1C6E-4140-9333-5329B24A0623}" type="presParOf" srcId="{4008B9B1-4D1B-442A-9E17-21BCDF3B47CA}" destId="{A619F6F0-5A32-4933-BBE3-E85483112900}" srcOrd="4" destOrd="0" presId="urn:microsoft.com/office/officeart/2005/8/layout/orgChart1"/>
    <dgm:cxn modelId="{C8FF4763-5FF3-46E6-B88C-F521722B21CB}" type="presParOf" srcId="{4008B9B1-4D1B-442A-9E17-21BCDF3B47CA}" destId="{D4F1DB2D-E9FC-43D1-B6DE-01D61397507A}" srcOrd="5" destOrd="0" presId="urn:microsoft.com/office/officeart/2005/8/layout/orgChart1"/>
    <dgm:cxn modelId="{9F5C63F3-81F3-4EB8-9B4D-553E72AB7143}" type="presParOf" srcId="{D4F1DB2D-E9FC-43D1-B6DE-01D61397507A}" destId="{4BE95B88-2527-40E4-AB8E-61757CBEEB36}" srcOrd="0" destOrd="0" presId="urn:microsoft.com/office/officeart/2005/8/layout/orgChart1"/>
    <dgm:cxn modelId="{5A43BE9D-698D-4E14-BA35-E5DC71EAF930}" type="presParOf" srcId="{4BE95B88-2527-40E4-AB8E-61757CBEEB36}" destId="{71330D44-9BEE-4C05-B44B-16954ED466E0}" srcOrd="0" destOrd="0" presId="urn:microsoft.com/office/officeart/2005/8/layout/orgChart1"/>
    <dgm:cxn modelId="{18B8C17E-B9D8-4A5B-A6C5-F6283B568364}" type="presParOf" srcId="{4BE95B88-2527-40E4-AB8E-61757CBEEB36}" destId="{BEC3A6AF-FB0D-46B2-A3F2-D4676473871F}" srcOrd="1" destOrd="0" presId="urn:microsoft.com/office/officeart/2005/8/layout/orgChart1"/>
    <dgm:cxn modelId="{67F6F502-25BC-479B-9CDC-855939913C25}" type="presParOf" srcId="{D4F1DB2D-E9FC-43D1-B6DE-01D61397507A}" destId="{355E8838-1581-438A-9D30-2937CAEB088E}" srcOrd="1" destOrd="0" presId="urn:microsoft.com/office/officeart/2005/8/layout/orgChart1"/>
    <dgm:cxn modelId="{6A9338EA-C23E-4CCE-8E17-08786437D6DA}" type="presParOf" srcId="{D4F1DB2D-E9FC-43D1-B6DE-01D61397507A}" destId="{A096D5BD-C94E-4FD1-AC04-434A995DD5C6}" srcOrd="2" destOrd="0" presId="urn:microsoft.com/office/officeart/2005/8/layout/orgChart1"/>
    <dgm:cxn modelId="{758A7397-CDF2-47FF-A204-F82943107461}" type="presParOf" srcId="{34F06C66-111D-418B-A2E7-38734935457F}" destId="{BB014657-05D5-426F-A084-EA169275669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8EB5900-72F6-47F3-8B35-D93D0C4306ED}" type="doc">
      <dgm:prSet loTypeId="urn:microsoft.com/office/officeart/2005/8/layout/vList2" loCatId="list" qsTypeId="urn:microsoft.com/office/officeart/2005/8/quickstyle/simple3" qsCatId="simple" csTypeId="urn:microsoft.com/office/officeart/2005/8/colors/colorful4" csCatId="colorful"/>
      <dgm:spPr/>
      <dgm:t>
        <a:bodyPr/>
        <a:lstStyle/>
        <a:p>
          <a:endParaRPr lang="ru-RU"/>
        </a:p>
      </dgm:t>
    </dgm:pt>
    <dgm:pt modelId="{57FE6037-E20B-48A0-B179-EBCEDB8B1074}">
      <dgm:prSet custT="1"/>
      <dgm:spPr/>
      <dgm:t>
        <a:bodyPr/>
        <a:lstStyle/>
        <a:p>
          <a:pPr rtl="0"/>
          <a:r>
            <a:rPr lang="uk-UA" sz="2800" noProof="0" dirty="0" smtClean="0"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rPr>
            <a:t>Ієрархічні</a:t>
          </a:r>
          <a:r>
            <a:rPr lang="uk-UA" sz="2800" noProof="0" dirty="0" smtClean="0"/>
            <a:t> </a:t>
          </a:r>
          <a:r>
            <a:rPr lang="uk-UA" sz="2700" noProof="0" dirty="0" smtClean="0"/>
            <a:t>– є сукупністю взаємопов'язаних об'єктів. Зв'язок двох об'єктів відображає їх взаємопідпорядкування.</a:t>
          </a:r>
          <a:endParaRPr lang="uk-UA" sz="2700" noProof="0" dirty="0"/>
        </a:p>
      </dgm:t>
    </dgm:pt>
    <dgm:pt modelId="{29D3CED6-A1EE-494B-85B5-8093ABA4FD97}" type="parTrans" cxnId="{14A8483D-36AB-425B-BF2B-577B49A79B7E}">
      <dgm:prSet/>
      <dgm:spPr/>
      <dgm:t>
        <a:bodyPr/>
        <a:lstStyle/>
        <a:p>
          <a:endParaRPr lang="ru-RU"/>
        </a:p>
      </dgm:t>
    </dgm:pt>
    <dgm:pt modelId="{EEF8B5C6-4A17-480B-9167-C8C8B37C55EA}" type="sibTrans" cxnId="{14A8483D-36AB-425B-BF2B-577B49A79B7E}">
      <dgm:prSet/>
      <dgm:spPr/>
      <dgm:t>
        <a:bodyPr/>
        <a:lstStyle/>
        <a:p>
          <a:endParaRPr lang="ru-RU"/>
        </a:p>
      </dgm:t>
    </dgm:pt>
    <dgm:pt modelId="{4C3D9E6F-F736-4B07-B41D-92018F68D960}">
      <dgm:prSet custT="1"/>
      <dgm:spPr/>
      <dgm:t>
        <a:bodyPr/>
        <a:lstStyle/>
        <a:p>
          <a:pPr rtl="0"/>
          <a:r>
            <a:rPr lang="uk-UA" sz="2800" noProof="0" dirty="0" smtClean="0"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rPr>
            <a:t>Мережні</a:t>
          </a:r>
          <a:r>
            <a:rPr lang="uk-UA" sz="2700" noProof="0" dirty="0" smtClean="0"/>
            <a:t> – є покращеною ієрархічною моделлю, в якій один запис може бути нащадком (або предком) для багатьох інших  </a:t>
          </a:r>
          <a:endParaRPr lang="uk-UA" sz="2700" noProof="0" dirty="0"/>
        </a:p>
      </dgm:t>
    </dgm:pt>
    <dgm:pt modelId="{1E9E1347-284C-4EFD-A03F-13CAC9D97CF5}" type="parTrans" cxnId="{AE4DC8E1-9D64-46E3-B2BD-2E6B025F8BE6}">
      <dgm:prSet/>
      <dgm:spPr/>
      <dgm:t>
        <a:bodyPr/>
        <a:lstStyle/>
        <a:p>
          <a:endParaRPr lang="ru-RU"/>
        </a:p>
      </dgm:t>
    </dgm:pt>
    <dgm:pt modelId="{549E0323-76AB-4632-8C5C-1413CDC5D1A8}" type="sibTrans" cxnId="{AE4DC8E1-9D64-46E3-B2BD-2E6B025F8BE6}">
      <dgm:prSet/>
      <dgm:spPr/>
      <dgm:t>
        <a:bodyPr/>
        <a:lstStyle/>
        <a:p>
          <a:endParaRPr lang="ru-RU"/>
        </a:p>
      </dgm:t>
    </dgm:pt>
    <dgm:pt modelId="{5CA48F50-1443-4B08-AED1-EA9B6388E2AA}">
      <dgm:prSet custT="1"/>
      <dgm:spPr/>
      <dgm:t>
        <a:bodyPr/>
        <a:lstStyle/>
        <a:p>
          <a:pPr rtl="0"/>
          <a:r>
            <a:rPr lang="uk-UA" sz="2800" noProof="0" dirty="0" smtClean="0"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rPr>
            <a:t>Реляційні</a:t>
          </a:r>
          <a:r>
            <a:rPr lang="uk-UA" sz="2800" noProof="0" dirty="0" smtClean="0"/>
            <a:t> – орієнтована на організацію даних у вигляді двовимірних таблиць</a:t>
          </a:r>
          <a:endParaRPr lang="uk-UA" sz="2800" noProof="0" dirty="0"/>
        </a:p>
      </dgm:t>
    </dgm:pt>
    <dgm:pt modelId="{7F04830D-5F34-40B5-8938-3D51741A2235}" type="parTrans" cxnId="{3258D6E9-EA03-42B9-807A-E3D3B8CF5743}">
      <dgm:prSet/>
      <dgm:spPr/>
      <dgm:t>
        <a:bodyPr/>
        <a:lstStyle/>
        <a:p>
          <a:endParaRPr lang="ru-RU"/>
        </a:p>
      </dgm:t>
    </dgm:pt>
    <dgm:pt modelId="{73D1ED3B-89A6-4574-8019-9A2463DA383E}" type="sibTrans" cxnId="{3258D6E9-EA03-42B9-807A-E3D3B8CF5743}">
      <dgm:prSet/>
      <dgm:spPr/>
      <dgm:t>
        <a:bodyPr/>
        <a:lstStyle/>
        <a:p>
          <a:endParaRPr lang="ru-RU"/>
        </a:p>
      </dgm:t>
    </dgm:pt>
    <dgm:pt modelId="{C1D3B167-FC8B-4C84-A86B-A87ACF9C0520}">
      <dgm:prSet custT="1"/>
      <dgm:spPr/>
      <dgm:t>
        <a:bodyPr/>
        <a:lstStyle/>
        <a:p>
          <a:pPr rtl="0"/>
          <a:r>
            <a:rPr lang="en-GB" sz="2800" dirty="0" smtClean="0"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rPr>
            <a:t>Змішані</a:t>
          </a:r>
          <a:r>
            <a:rPr lang="en-GB" sz="2800" dirty="0" smtClean="0"/>
            <a:t> – </a:t>
          </a:r>
          <a:r>
            <a:rPr lang="uk-UA" sz="2800" noProof="0" dirty="0" smtClean="0"/>
            <a:t>поєднання між собою властивостей інших моделей</a:t>
          </a:r>
          <a:endParaRPr lang="uk-UA" sz="2800" noProof="0" dirty="0"/>
        </a:p>
      </dgm:t>
    </dgm:pt>
    <dgm:pt modelId="{3C592B1A-9952-4815-ACB0-3B8AD77F4619}" type="parTrans" cxnId="{7F58AE91-9C0B-433B-8C51-6F92D5EC1BBD}">
      <dgm:prSet/>
      <dgm:spPr/>
      <dgm:t>
        <a:bodyPr/>
        <a:lstStyle/>
        <a:p>
          <a:endParaRPr lang="ru-RU"/>
        </a:p>
      </dgm:t>
    </dgm:pt>
    <dgm:pt modelId="{9E0C2617-1553-4C13-8672-06F5D129A9EC}" type="sibTrans" cxnId="{7F58AE91-9C0B-433B-8C51-6F92D5EC1BBD}">
      <dgm:prSet/>
      <dgm:spPr/>
      <dgm:t>
        <a:bodyPr/>
        <a:lstStyle/>
        <a:p>
          <a:endParaRPr lang="ru-RU"/>
        </a:p>
      </dgm:t>
    </dgm:pt>
    <dgm:pt modelId="{86435DB3-C066-4B1C-9B5D-E176277A228A}" type="pres">
      <dgm:prSet presAssocID="{C8EB5900-72F6-47F3-8B35-D93D0C4306E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7FAA7A1-E6B4-4E7F-9CE5-AFF15AB58920}" type="pres">
      <dgm:prSet presAssocID="{57FE6037-E20B-48A0-B179-EBCEDB8B1074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E99FC4-A64E-46C7-8884-B3E84B090B08}" type="pres">
      <dgm:prSet presAssocID="{EEF8B5C6-4A17-480B-9167-C8C8B37C55EA}" presName="spacer" presStyleCnt="0"/>
      <dgm:spPr/>
      <dgm:t>
        <a:bodyPr/>
        <a:lstStyle/>
        <a:p>
          <a:endParaRPr lang="uk-UA"/>
        </a:p>
      </dgm:t>
    </dgm:pt>
    <dgm:pt modelId="{2EB10294-CA9C-4651-8883-1B04B0F4C382}" type="pres">
      <dgm:prSet presAssocID="{4C3D9E6F-F736-4B07-B41D-92018F68D960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8F33CE-C611-408C-9BE4-F5B236E0C416}" type="pres">
      <dgm:prSet presAssocID="{549E0323-76AB-4632-8C5C-1413CDC5D1A8}" presName="spacer" presStyleCnt="0"/>
      <dgm:spPr/>
      <dgm:t>
        <a:bodyPr/>
        <a:lstStyle/>
        <a:p>
          <a:endParaRPr lang="uk-UA"/>
        </a:p>
      </dgm:t>
    </dgm:pt>
    <dgm:pt modelId="{682A4C35-473C-4306-9D28-8C636EBA0821}" type="pres">
      <dgm:prSet presAssocID="{5CA48F50-1443-4B08-AED1-EA9B6388E2AA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B1E11A-7685-4761-B31B-9E0162F4189C}" type="pres">
      <dgm:prSet presAssocID="{73D1ED3B-89A6-4574-8019-9A2463DA383E}" presName="spacer" presStyleCnt="0"/>
      <dgm:spPr/>
      <dgm:t>
        <a:bodyPr/>
        <a:lstStyle/>
        <a:p>
          <a:endParaRPr lang="uk-UA"/>
        </a:p>
      </dgm:t>
    </dgm:pt>
    <dgm:pt modelId="{581870F2-95BD-417E-B7DB-CAEA52B3EFA8}" type="pres">
      <dgm:prSet presAssocID="{C1D3B167-FC8B-4C84-A86B-A87ACF9C0520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AB2F873-9F84-4AD7-BB0C-4344438FEDDD}" type="presOf" srcId="{57FE6037-E20B-48A0-B179-EBCEDB8B1074}" destId="{37FAA7A1-E6B4-4E7F-9CE5-AFF15AB58920}" srcOrd="0" destOrd="0" presId="urn:microsoft.com/office/officeart/2005/8/layout/vList2"/>
    <dgm:cxn modelId="{17B6C549-6566-4325-9CD9-FE14BD42715C}" type="presOf" srcId="{C8EB5900-72F6-47F3-8B35-D93D0C4306ED}" destId="{86435DB3-C066-4B1C-9B5D-E176277A228A}" srcOrd="0" destOrd="0" presId="urn:microsoft.com/office/officeart/2005/8/layout/vList2"/>
    <dgm:cxn modelId="{14A8483D-36AB-425B-BF2B-577B49A79B7E}" srcId="{C8EB5900-72F6-47F3-8B35-D93D0C4306ED}" destId="{57FE6037-E20B-48A0-B179-EBCEDB8B1074}" srcOrd="0" destOrd="0" parTransId="{29D3CED6-A1EE-494B-85B5-8093ABA4FD97}" sibTransId="{EEF8B5C6-4A17-480B-9167-C8C8B37C55EA}"/>
    <dgm:cxn modelId="{7F58AE91-9C0B-433B-8C51-6F92D5EC1BBD}" srcId="{C8EB5900-72F6-47F3-8B35-D93D0C4306ED}" destId="{C1D3B167-FC8B-4C84-A86B-A87ACF9C0520}" srcOrd="3" destOrd="0" parTransId="{3C592B1A-9952-4815-ACB0-3B8AD77F4619}" sibTransId="{9E0C2617-1553-4C13-8672-06F5D129A9EC}"/>
    <dgm:cxn modelId="{3258D6E9-EA03-42B9-807A-E3D3B8CF5743}" srcId="{C8EB5900-72F6-47F3-8B35-D93D0C4306ED}" destId="{5CA48F50-1443-4B08-AED1-EA9B6388E2AA}" srcOrd="2" destOrd="0" parTransId="{7F04830D-5F34-40B5-8938-3D51741A2235}" sibTransId="{73D1ED3B-89A6-4574-8019-9A2463DA383E}"/>
    <dgm:cxn modelId="{79A69ED4-1B4B-4E64-93D5-01B78BC7E107}" type="presOf" srcId="{5CA48F50-1443-4B08-AED1-EA9B6388E2AA}" destId="{682A4C35-473C-4306-9D28-8C636EBA0821}" srcOrd="0" destOrd="0" presId="urn:microsoft.com/office/officeart/2005/8/layout/vList2"/>
    <dgm:cxn modelId="{AE4DC8E1-9D64-46E3-B2BD-2E6B025F8BE6}" srcId="{C8EB5900-72F6-47F3-8B35-D93D0C4306ED}" destId="{4C3D9E6F-F736-4B07-B41D-92018F68D960}" srcOrd="1" destOrd="0" parTransId="{1E9E1347-284C-4EFD-A03F-13CAC9D97CF5}" sibTransId="{549E0323-76AB-4632-8C5C-1413CDC5D1A8}"/>
    <dgm:cxn modelId="{D503D917-A81C-46D3-880A-756C83ADD0DE}" type="presOf" srcId="{4C3D9E6F-F736-4B07-B41D-92018F68D960}" destId="{2EB10294-CA9C-4651-8883-1B04B0F4C382}" srcOrd="0" destOrd="0" presId="urn:microsoft.com/office/officeart/2005/8/layout/vList2"/>
    <dgm:cxn modelId="{496631CE-F439-4095-A26A-BBBB46F95B69}" type="presOf" srcId="{C1D3B167-FC8B-4C84-A86B-A87ACF9C0520}" destId="{581870F2-95BD-417E-B7DB-CAEA52B3EFA8}" srcOrd="0" destOrd="0" presId="urn:microsoft.com/office/officeart/2005/8/layout/vList2"/>
    <dgm:cxn modelId="{F713FC64-EA38-4B05-A328-D4C2B1D7A675}" type="presParOf" srcId="{86435DB3-C066-4B1C-9B5D-E176277A228A}" destId="{37FAA7A1-E6B4-4E7F-9CE5-AFF15AB58920}" srcOrd="0" destOrd="0" presId="urn:microsoft.com/office/officeart/2005/8/layout/vList2"/>
    <dgm:cxn modelId="{4FF5FEF4-8865-4D25-9AFC-05B59F2C9EB0}" type="presParOf" srcId="{86435DB3-C066-4B1C-9B5D-E176277A228A}" destId="{07E99FC4-A64E-46C7-8884-B3E84B090B08}" srcOrd="1" destOrd="0" presId="urn:microsoft.com/office/officeart/2005/8/layout/vList2"/>
    <dgm:cxn modelId="{CC584CA0-1D63-4D9B-9ACE-8DA37B0A8FDD}" type="presParOf" srcId="{86435DB3-C066-4B1C-9B5D-E176277A228A}" destId="{2EB10294-CA9C-4651-8883-1B04B0F4C382}" srcOrd="2" destOrd="0" presId="urn:microsoft.com/office/officeart/2005/8/layout/vList2"/>
    <dgm:cxn modelId="{2C57A1DA-EC7E-420A-A7C7-9F393FC276A7}" type="presParOf" srcId="{86435DB3-C066-4B1C-9B5D-E176277A228A}" destId="{208F33CE-C611-408C-9BE4-F5B236E0C416}" srcOrd="3" destOrd="0" presId="urn:microsoft.com/office/officeart/2005/8/layout/vList2"/>
    <dgm:cxn modelId="{875AFFB3-2C77-4A9A-9109-09AF63D8A0C7}" type="presParOf" srcId="{86435DB3-C066-4B1C-9B5D-E176277A228A}" destId="{682A4C35-473C-4306-9D28-8C636EBA0821}" srcOrd="4" destOrd="0" presId="urn:microsoft.com/office/officeart/2005/8/layout/vList2"/>
    <dgm:cxn modelId="{61A35963-3055-4735-B2A8-6AC23B1008A4}" type="presParOf" srcId="{86435DB3-C066-4B1C-9B5D-E176277A228A}" destId="{2FB1E11A-7685-4761-B31B-9E0162F4189C}" srcOrd="5" destOrd="0" presId="urn:microsoft.com/office/officeart/2005/8/layout/vList2"/>
    <dgm:cxn modelId="{DE9273F5-E9F9-4FF4-80FE-DFA7A0DE95CF}" type="presParOf" srcId="{86435DB3-C066-4B1C-9B5D-E176277A228A}" destId="{581870F2-95BD-417E-B7DB-CAEA52B3EFA8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5C84886-ED19-4CF6-9E2C-96D484045D25}" type="doc">
      <dgm:prSet loTypeId="urn:microsoft.com/office/officeart/2008/layout/VerticalCurvedList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uk-UA"/>
        </a:p>
      </dgm:t>
    </dgm:pt>
    <dgm:pt modelId="{234F7F0C-C5E4-48E1-81B0-7B5C4F4090EC}">
      <dgm:prSet phldrT="[Текст]" custT="1"/>
      <dgm:spPr/>
      <dgm:t>
        <a:bodyPr/>
        <a:lstStyle/>
        <a:p>
          <a:r>
            <a:rPr lang="uk-UA" sz="2800" b="1" dirty="0" smtClean="0"/>
            <a:t>Сутність</a:t>
          </a:r>
          <a:r>
            <a:rPr lang="uk-UA" sz="2600" dirty="0" smtClean="0"/>
            <a:t> - таблиця</a:t>
          </a:r>
          <a:endParaRPr lang="uk-UA" sz="2600" dirty="0"/>
        </a:p>
      </dgm:t>
    </dgm:pt>
    <dgm:pt modelId="{19BFEA72-E584-426F-8484-D8E56A55E2CA}" type="parTrans" cxnId="{D106661C-F5E0-48A2-8259-2697D742FAC2}">
      <dgm:prSet/>
      <dgm:spPr/>
      <dgm:t>
        <a:bodyPr/>
        <a:lstStyle/>
        <a:p>
          <a:endParaRPr lang="uk-UA"/>
        </a:p>
      </dgm:t>
    </dgm:pt>
    <dgm:pt modelId="{32EFF381-843E-441B-846B-161C3D1D65EC}" type="sibTrans" cxnId="{D106661C-F5E0-48A2-8259-2697D742FAC2}">
      <dgm:prSet/>
      <dgm:spPr/>
      <dgm:t>
        <a:bodyPr/>
        <a:lstStyle/>
        <a:p>
          <a:endParaRPr lang="uk-UA"/>
        </a:p>
      </dgm:t>
    </dgm:pt>
    <dgm:pt modelId="{BD30BE61-0F08-4ADC-A3B3-0EA7D8F7E319}">
      <dgm:prSet phldrT="[Текст]" custT="1"/>
      <dgm:spPr/>
      <dgm:t>
        <a:bodyPr/>
        <a:lstStyle/>
        <a:p>
          <a:r>
            <a:rPr lang="uk-UA" sz="2800" b="1" dirty="0" smtClean="0"/>
            <a:t>Запис</a:t>
          </a:r>
          <a:r>
            <a:rPr lang="uk-UA" sz="2600" dirty="0" smtClean="0"/>
            <a:t> – рядок (інформація про об’єкт)</a:t>
          </a:r>
          <a:endParaRPr lang="uk-UA" sz="2600" dirty="0"/>
        </a:p>
      </dgm:t>
    </dgm:pt>
    <dgm:pt modelId="{1F106DE3-A33D-4F57-A542-5B9F54F90F13}" type="parTrans" cxnId="{8554A3BF-960F-4A2C-87A9-E6DB58B32BAC}">
      <dgm:prSet/>
      <dgm:spPr/>
      <dgm:t>
        <a:bodyPr/>
        <a:lstStyle/>
        <a:p>
          <a:endParaRPr lang="uk-UA"/>
        </a:p>
      </dgm:t>
    </dgm:pt>
    <dgm:pt modelId="{1A4C4017-782C-47E4-8FF7-1D128E5F9442}" type="sibTrans" cxnId="{8554A3BF-960F-4A2C-87A9-E6DB58B32BAC}">
      <dgm:prSet/>
      <dgm:spPr/>
      <dgm:t>
        <a:bodyPr/>
        <a:lstStyle/>
        <a:p>
          <a:endParaRPr lang="uk-UA"/>
        </a:p>
      </dgm:t>
    </dgm:pt>
    <dgm:pt modelId="{DF08B2DE-8BF0-42A9-BCEF-90063E49070E}">
      <dgm:prSet phldrT="[Текст]" custT="1"/>
      <dgm:spPr/>
      <dgm:t>
        <a:bodyPr/>
        <a:lstStyle/>
        <a:p>
          <a:r>
            <a:rPr lang="uk-UA" sz="2800" b="1" dirty="0" smtClean="0"/>
            <a:t>Поле</a:t>
          </a:r>
          <a:r>
            <a:rPr lang="uk-UA" sz="2900" dirty="0" smtClean="0"/>
            <a:t> – стовпець (атрибути об’єктів)</a:t>
          </a:r>
          <a:endParaRPr lang="uk-UA" sz="2900" dirty="0"/>
        </a:p>
      </dgm:t>
    </dgm:pt>
    <dgm:pt modelId="{55745F40-3FF1-499B-97DC-46BAC3A21884}" type="parTrans" cxnId="{AED43A5A-FB14-4079-96ED-A46D2EF13DB4}">
      <dgm:prSet/>
      <dgm:spPr/>
      <dgm:t>
        <a:bodyPr/>
        <a:lstStyle/>
        <a:p>
          <a:endParaRPr lang="uk-UA"/>
        </a:p>
      </dgm:t>
    </dgm:pt>
    <dgm:pt modelId="{6BF95059-EB97-4346-9B51-541EB6D228D5}" type="sibTrans" cxnId="{AED43A5A-FB14-4079-96ED-A46D2EF13DB4}">
      <dgm:prSet/>
      <dgm:spPr/>
      <dgm:t>
        <a:bodyPr/>
        <a:lstStyle/>
        <a:p>
          <a:endParaRPr lang="uk-UA"/>
        </a:p>
      </dgm:t>
    </dgm:pt>
    <dgm:pt modelId="{9B9CB52C-1475-4FF4-908A-99FB9422938E}" type="pres">
      <dgm:prSet presAssocID="{C5C84886-ED19-4CF6-9E2C-96D484045D25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uk-UA"/>
        </a:p>
      </dgm:t>
    </dgm:pt>
    <dgm:pt modelId="{D0DC3D12-5097-4255-A28E-A704483B8F39}" type="pres">
      <dgm:prSet presAssocID="{C5C84886-ED19-4CF6-9E2C-96D484045D25}" presName="Name1" presStyleCnt="0"/>
      <dgm:spPr/>
      <dgm:t>
        <a:bodyPr/>
        <a:lstStyle/>
        <a:p>
          <a:endParaRPr lang="uk-UA"/>
        </a:p>
      </dgm:t>
    </dgm:pt>
    <dgm:pt modelId="{0BB8D6AD-B25F-462E-BBA2-7EC9BA89FAD5}" type="pres">
      <dgm:prSet presAssocID="{C5C84886-ED19-4CF6-9E2C-96D484045D25}" presName="cycle" presStyleCnt="0"/>
      <dgm:spPr/>
      <dgm:t>
        <a:bodyPr/>
        <a:lstStyle/>
        <a:p>
          <a:endParaRPr lang="uk-UA"/>
        </a:p>
      </dgm:t>
    </dgm:pt>
    <dgm:pt modelId="{F6BCF60B-5C9A-4C24-A4C8-C3FB270D122E}" type="pres">
      <dgm:prSet presAssocID="{C5C84886-ED19-4CF6-9E2C-96D484045D25}" presName="srcNode" presStyleLbl="node1" presStyleIdx="0" presStyleCnt="3"/>
      <dgm:spPr/>
      <dgm:t>
        <a:bodyPr/>
        <a:lstStyle/>
        <a:p>
          <a:endParaRPr lang="uk-UA"/>
        </a:p>
      </dgm:t>
    </dgm:pt>
    <dgm:pt modelId="{FA84E7B4-2EEA-468B-A3BD-0D4CFAD6B2ED}" type="pres">
      <dgm:prSet presAssocID="{C5C84886-ED19-4CF6-9E2C-96D484045D25}" presName="conn" presStyleLbl="parChTrans1D2" presStyleIdx="0" presStyleCnt="1"/>
      <dgm:spPr/>
      <dgm:t>
        <a:bodyPr/>
        <a:lstStyle/>
        <a:p>
          <a:endParaRPr lang="uk-UA"/>
        </a:p>
      </dgm:t>
    </dgm:pt>
    <dgm:pt modelId="{1FE9C407-5A30-48AB-A114-8E68931DF872}" type="pres">
      <dgm:prSet presAssocID="{C5C84886-ED19-4CF6-9E2C-96D484045D25}" presName="extraNode" presStyleLbl="node1" presStyleIdx="0" presStyleCnt="3"/>
      <dgm:spPr/>
      <dgm:t>
        <a:bodyPr/>
        <a:lstStyle/>
        <a:p>
          <a:endParaRPr lang="uk-UA"/>
        </a:p>
      </dgm:t>
    </dgm:pt>
    <dgm:pt modelId="{04CBBF64-CEA6-4A40-94A0-F59D3F0CCD56}" type="pres">
      <dgm:prSet presAssocID="{C5C84886-ED19-4CF6-9E2C-96D484045D25}" presName="dstNode" presStyleLbl="node1" presStyleIdx="0" presStyleCnt="3"/>
      <dgm:spPr/>
      <dgm:t>
        <a:bodyPr/>
        <a:lstStyle/>
        <a:p>
          <a:endParaRPr lang="uk-UA"/>
        </a:p>
      </dgm:t>
    </dgm:pt>
    <dgm:pt modelId="{A8496940-B21A-4E0E-A94F-7D9D008DC600}" type="pres">
      <dgm:prSet presAssocID="{234F7F0C-C5E4-48E1-81B0-7B5C4F4090EC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1B75946-82F6-4BFA-8E5A-7C7D91328EB6}" type="pres">
      <dgm:prSet presAssocID="{234F7F0C-C5E4-48E1-81B0-7B5C4F4090EC}" presName="accent_1" presStyleCnt="0"/>
      <dgm:spPr/>
      <dgm:t>
        <a:bodyPr/>
        <a:lstStyle/>
        <a:p>
          <a:endParaRPr lang="uk-UA"/>
        </a:p>
      </dgm:t>
    </dgm:pt>
    <dgm:pt modelId="{FE49DED3-42DC-496E-8828-EEFC94461F13}" type="pres">
      <dgm:prSet presAssocID="{234F7F0C-C5E4-48E1-81B0-7B5C4F4090EC}" presName="accentRepeatNode" presStyleLbl="solidFgAcc1" presStyleIdx="0" presStyleCnt="3"/>
      <dgm:spPr/>
      <dgm:t>
        <a:bodyPr/>
        <a:lstStyle/>
        <a:p>
          <a:endParaRPr lang="uk-UA"/>
        </a:p>
      </dgm:t>
    </dgm:pt>
    <dgm:pt modelId="{D3343DAC-B41A-45D7-BA73-C1CCF007EAA5}" type="pres">
      <dgm:prSet presAssocID="{BD30BE61-0F08-4ADC-A3B3-0EA7D8F7E319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5F7F009B-3233-44E1-AFD3-E8F07A316596}" type="pres">
      <dgm:prSet presAssocID="{BD30BE61-0F08-4ADC-A3B3-0EA7D8F7E319}" presName="accent_2" presStyleCnt="0"/>
      <dgm:spPr/>
      <dgm:t>
        <a:bodyPr/>
        <a:lstStyle/>
        <a:p>
          <a:endParaRPr lang="uk-UA"/>
        </a:p>
      </dgm:t>
    </dgm:pt>
    <dgm:pt modelId="{AC9DAEA8-0CFA-4BDE-A385-645952A35C2F}" type="pres">
      <dgm:prSet presAssocID="{BD30BE61-0F08-4ADC-A3B3-0EA7D8F7E319}" presName="accentRepeatNode" presStyleLbl="solidFgAcc1" presStyleIdx="1" presStyleCnt="3"/>
      <dgm:spPr/>
      <dgm:t>
        <a:bodyPr/>
        <a:lstStyle/>
        <a:p>
          <a:endParaRPr lang="uk-UA"/>
        </a:p>
      </dgm:t>
    </dgm:pt>
    <dgm:pt modelId="{684185EF-CB6C-4FC7-B5D4-9204FC7DD7BE}" type="pres">
      <dgm:prSet presAssocID="{DF08B2DE-8BF0-42A9-BCEF-90063E49070E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00AB877-9C0D-44ED-84E2-C8FCA8E378FA}" type="pres">
      <dgm:prSet presAssocID="{DF08B2DE-8BF0-42A9-BCEF-90063E49070E}" presName="accent_3" presStyleCnt="0"/>
      <dgm:spPr/>
      <dgm:t>
        <a:bodyPr/>
        <a:lstStyle/>
        <a:p>
          <a:endParaRPr lang="uk-UA"/>
        </a:p>
      </dgm:t>
    </dgm:pt>
    <dgm:pt modelId="{ED478600-EDE8-4723-85E6-E283B11E2EF9}" type="pres">
      <dgm:prSet presAssocID="{DF08B2DE-8BF0-42A9-BCEF-90063E49070E}" presName="accentRepeatNode" presStyleLbl="solidFgAcc1" presStyleIdx="2" presStyleCnt="3"/>
      <dgm:spPr/>
      <dgm:t>
        <a:bodyPr/>
        <a:lstStyle/>
        <a:p>
          <a:endParaRPr lang="uk-UA"/>
        </a:p>
      </dgm:t>
    </dgm:pt>
  </dgm:ptLst>
  <dgm:cxnLst>
    <dgm:cxn modelId="{0DC663F5-40A5-4E54-BC12-6A8E97CD396A}" type="presOf" srcId="{234F7F0C-C5E4-48E1-81B0-7B5C4F4090EC}" destId="{A8496940-B21A-4E0E-A94F-7D9D008DC600}" srcOrd="0" destOrd="0" presId="urn:microsoft.com/office/officeart/2008/layout/VerticalCurvedList"/>
    <dgm:cxn modelId="{C790875F-5FB6-45FE-8379-51CB838C2C64}" type="presOf" srcId="{DF08B2DE-8BF0-42A9-BCEF-90063E49070E}" destId="{684185EF-CB6C-4FC7-B5D4-9204FC7DD7BE}" srcOrd="0" destOrd="0" presId="urn:microsoft.com/office/officeart/2008/layout/VerticalCurvedList"/>
    <dgm:cxn modelId="{C42FE385-ABBE-48C5-A5C9-580C091766B8}" type="presOf" srcId="{BD30BE61-0F08-4ADC-A3B3-0EA7D8F7E319}" destId="{D3343DAC-B41A-45D7-BA73-C1CCF007EAA5}" srcOrd="0" destOrd="0" presId="urn:microsoft.com/office/officeart/2008/layout/VerticalCurvedList"/>
    <dgm:cxn modelId="{C850751F-4262-4400-8B8F-0E6D97FE7103}" type="presOf" srcId="{C5C84886-ED19-4CF6-9E2C-96D484045D25}" destId="{9B9CB52C-1475-4FF4-908A-99FB9422938E}" srcOrd="0" destOrd="0" presId="urn:microsoft.com/office/officeart/2008/layout/VerticalCurvedList"/>
    <dgm:cxn modelId="{D106661C-F5E0-48A2-8259-2697D742FAC2}" srcId="{C5C84886-ED19-4CF6-9E2C-96D484045D25}" destId="{234F7F0C-C5E4-48E1-81B0-7B5C4F4090EC}" srcOrd="0" destOrd="0" parTransId="{19BFEA72-E584-426F-8484-D8E56A55E2CA}" sibTransId="{32EFF381-843E-441B-846B-161C3D1D65EC}"/>
    <dgm:cxn modelId="{AED43A5A-FB14-4079-96ED-A46D2EF13DB4}" srcId="{C5C84886-ED19-4CF6-9E2C-96D484045D25}" destId="{DF08B2DE-8BF0-42A9-BCEF-90063E49070E}" srcOrd="2" destOrd="0" parTransId="{55745F40-3FF1-499B-97DC-46BAC3A21884}" sibTransId="{6BF95059-EB97-4346-9B51-541EB6D228D5}"/>
    <dgm:cxn modelId="{8554A3BF-960F-4A2C-87A9-E6DB58B32BAC}" srcId="{C5C84886-ED19-4CF6-9E2C-96D484045D25}" destId="{BD30BE61-0F08-4ADC-A3B3-0EA7D8F7E319}" srcOrd="1" destOrd="0" parTransId="{1F106DE3-A33D-4F57-A542-5B9F54F90F13}" sibTransId="{1A4C4017-782C-47E4-8FF7-1D128E5F9442}"/>
    <dgm:cxn modelId="{A2CF032A-3328-41AD-AA30-7A23ED56F639}" type="presOf" srcId="{32EFF381-843E-441B-846B-161C3D1D65EC}" destId="{FA84E7B4-2EEA-468B-A3BD-0D4CFAD6B2ED}" srcOrd="0" destOrd="0" presId="urn:microsoft.com/office/officeart/2008/layout/VerticalCurvedList"/>
    <dgm:cxn modelId="{B84C84D9-1615-46F0-AB3F-E7D92720B7E0}" type="presParOf" srcId="{9B9CB52C-1475-4FF4-908A-99FB9422938E}" destId="{D0DC3D12-5097-4255-A28E-A704483B8F39}" srcOrd="0" destOrd="0" presId="urn:microsoft.com/office/officeart/2008/layout/VerticalCurvedList"/>
    <dgm:cxn modelId="{6072CF48-D031-41E8-917C-A0EFEDDE694C}" type="presParOf" srcId="{D0DC3D12-5097-4255-A28E-A704483B8F39}" destId="{0BB8D6AD-B25F-462E-BBA2-7EC9BA89FAD5}" srcOrd="0" destOrd="0" presId="urn:microsoft.com/office/officeart/2008/layout/VerticalCurvedList"/>
    <dgm:cxn modelId="{BEF0CFAC-E406-4DCD-953F-7AC1C28A1C37}" type="presParOf" srcId="{0BB8D6AD-B25F-462E-BBA2-7EC9BA89FAD5}" destId="{F6BCF60B-5C9A-4C24-A4C8-C3FB270D122E}" srcOrd="0" destOrd="0" presId="urn:microsoft.com/office/officeart/2008/layout/VerticalCurvedList"/>
    <dgm:cxn modelId="{B63F7AE1-DC6F-443F-A9E2-D160E195445B}" type="presParOf" srcId="{0BB8D6AD-B25F-462E-BBA2-7EC9BA89FAD5}" destId="{FA84E7B4-2EEA-468B-A3BD-0D4CFAD6B2ED}" srcOrd="1" destOrd="0" presId="urn:microsoft.com/office/officeart/2008/layout/VerticalCurvedList"/>
    <dgm:cxn modelId="{4BB5586A-E8D3-4007-8B9E-C314675EA6E1}" type="presParOf" srcId="{0BB8D6AD-B25F-462E-BBA2-7EC9BA89FAD5}" destId="{1FE9C407-5A30-48AB-A114-8E68931DF872}" srcOrd="2" destOrd="0" presId="urn:microsoft.com/office/officeart/2008/layout/VerticalCurvedList"/>
    <dgm:cxn modelId="{2083C92B-C7EF-4CC1-86A6-A25ADC37C96B}" type="presParOf" srcId="{0BB8D6AD-B25F-462E-BBA2-7EC9BA89FAD5}" destId="{04CBBF64-CEA6-4A40-94A0-F59D3F0CCD56}" srcOrd="3" destOrd="0" presId="urn:microsoft.com/office/officeart/2008/layout/VerticalCurvedList"/>
    <dgm:cxn modelId="{AF601AFB-4D4D-4D0D-BF2A-733C4788E45E}" type="presParOf" srcId="{D0DC3D12-5097-4255-A28E-A704483B8F39}" destId="{A8496940-B21A-4E0E-A94F-7D9D008DC600}" srcOrd="1" destOrd="0" presId="urn:microsoft.com/office/officeart/2008/layout/VerticalCurvedList"/>
    <dgm:cxn modelId="{BA5F7D5C-69EE-4AD3-A9B2-4592100BE1A6}" type="presParOf" srcId="{D0DC3D12-5097-4255-A28E-A704483B8F39}" destId="{D1B75946-82F6-4BFA-8E5A-7C7D91328EB6}" srcOrd="2" destOrd="0" presId="urn:microsoft.com/office/officeart/2008/layout/VerticalCurvedList"/>
    <dgm:cxn modelId="{D095B108-116C-48D4-A206-67839AFC9CAE}" type="presParOf" srcId="{D1B75946-82F6-4BFA-8E5A-7C7D91328EB6}" destId="{FE49DED3-42DC-496E-8828-EEFC94461F13}" srcOrd="0" destOrd="0" presId="urn:microsoft.com/office/officeart/2008/layout/VerticalCurvedList"/>
    <dgm:cxn modelId="{27C01182-3017-4BCE-AF27-3EC4AF95F07D}" type="presParOf" srcId="{D0DC3D12-5097-4255-A28E-A704483B8F39}" destId="{D3343DAC-B41A-45D7-BA73-C1CCF007EAA5}" srcOrd="3" destOrd="0" presId="urn:microsoft.com/office/officeart/2008/layout/VerticalCurvedList"/>
    <dgm:cxn modelId="{D5922CE7-D255-4D39-9189-2F96CC3ECC34}" type="presParOf" srcId="{D0DC3D12-5097-4255-A28E-A704483B8F39}" destId="{5F7F009B-3233-44E1-AFD3-E8F07A316596}" srcOrd="4" destOrd="0" presId="urn:microsoft.com/office/officeart/2008/layout/VerticalCurvedList"/>
    <dgm:cxn modelId="{E7BACA2D-AD3C-4AB0-8C2E-E875167F357E}" type="presParOf" srcId="{5F7F009B-3233-44E1-AFD3-E8F07A316596}" destId="{AC9DAEA8-0CFA-4BDE-A385-645952A35C2F}" srcOrd="0" destOrd="0" presId="urn:microsoft.com/office/officeart/2008/layout/VerticalCurvedList"/>
    <dgm:cxn modelId="{BD392644-7A57-4EBA-9CBA-4FD2505F8583}" type="presParOf" srcId="{D0DC3D12-5097-4255-A28E-A704483B8F39}" destId="{684185EF-CB6C-4FC7-B5D4-9204FC7DD7BE}" srcOrd="5" destOrd="0" presId="urn:microsoft.com/office/officeart/2008/layout/VerticalCurvedList"/>
    <dgm:cxn modelId="{73E4BD0A-4907-4038-B55B-F9ED115C1423}" type="presParOf" srcId="{D0DC3D12-5097-4255-A28E-A704483B8F39}" destId="{800AB877-9C0D-44ED-84E2-C8FCA8E378FA}" srcOrd="6" destOrd="0" presId="urn:microsoft.com/office/officeart/2008/layout/VerticalCurvedList"/>
    <dgm:cxn modelId="{52BB701A-9456-42C7-9BD9-12D8825CA0E2}" type="presParOf" srcId="{800AB877-9C0D-44ED-84E2-C8FCA8E378FA}" destId="{ED478600-EDE8-4723-85E6-E283B11E2EF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55FE052-B60A-423F-AE8E-6AEA2FCBAB91}" type="doc">
      <dgm:prSet loTypeId="urn:microsoft.com/office/officeart/2005/8/layout/StepDownProcess" loCatId="process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1FE87AAA-43A2-4271-BE14-9EF0AB4C0F4E}">
      <dgm:prSet phldrT="[Текст]" custT="1"/>
      <dgm:spPr/>
      <dgm:t>
        <a:bodyPr/>
        <a:lstStyle/>
        <a:p>
          <a:r>
            <a:rPr lang="uk-UA" sz="1600" b="1" dirty="0" smtClean="0"/>
            <a:t>Визначення мети створення БД</a:t>
          </a:r>
          <a:endParaRPr lang="ru-RU" sz="1600" b="1" dirty="0"/>
        </a:p>
      </dgm:t>
    </dgm:pt>
    <dgm:pt modelId="{641338A9-A9BF-42AB-B8A6-6DD76C6BC753}" type="parTrans" cxnId="{9673E14E-F247-4AB2-8DA5-85688D86C5A6}">
      <dgm:prSet/>
      <dgm:spPr/>
      <dgm:t>
        <a:bodyPr/>
        <a:lstStyle/>
        <a:p>
          <a:endParaRPr lang="ru-RU"/>
        </a:p>
      </dgm:t>
    </dgm:pt>
    <dgm:pt modelId="{F3327293-A709-45F9-A047-872F3FC3DF24}" type="sibTrans" cxnId="{9673E14E-F247-4AB2-8DA5-85688D86C5A6}">
      <dgm:prSet/>
      <dgm:spPr/>
      <dgm:t>
        <a:bodyPr/>
        <a:lstStyle/>
        <a:p>
          <a:endParaRPr lang="ru-RU"/>
        </a:p>
      </dgm:t>
    </dgm:pt>
    <dgm:pt modelId="{C0B33470-1EDD-4C13-B0FA-90C9220581BD}">
      <dgm:prSet phldrT="[Текст]" custT="1"/>
      <dgm:spPr/>
      <dgm:t>
        <a:bodyPr/>
        <a:lstStyle/>
        <a:p>
          <a:r>
            <a:rPr lang="uk-UA" sz="1600" b="1" dirty="0" smtClean="0"/>
            <a:t>Визначення основних функцій і набору даних</a:t>
          </a:r>
          <a:endParaRPr lang="ru-RU" sz="1600" b="1" dirty="0"/>
        </a:p>
      </dgm:t>
    </dgm:pt>
    <dgm:pt modelId="{0B6E9CD2-15CF-4D0C-8E44-E570D0DFDC5C}" type="parTrans" cxnId="{68AFDBC1-7C2C-48FC-B263-EC1BD09F5C00}">
      <dgm:prSet/>
      <dgm:spPr/>
      <dgm:t>
        <a:bodyPr/>
        <a:lstStyle/>
        <a:p>
          <a:endParaRPr lang="ru-RU"/>
        </a:p>
      </dgm:t>
    </dgm:pt>
    <dgm:pt modelId="{6156BAC4-1CEC-4B26-8620-84BF35F5746F}" type="sibTrans" cxnId="{68AFDBC1-7C2C-48FC-B263-EC1BD09F5C00}">
      <dgm:prSet/>
      <dgm:spPr/>
      <dgm:t>
        <a:bodyPr/>
        <a:lstStyle/>
        <a:p>
          <a:endParaRPr lang="ru-RU"/>
        </a:p>
      </dgm:t>
    </dgm:pt>
    <dgm:pt modelId="{8986813E-1BED-42C4-9E3B-C72CA655AF6C}">
      <dgm:prSet phldrT="[Текст]" custT="1"/>
      <dgm:spPr/>
      <dgm:t>
        <a:bodyPr/>
        <a:lstStyle/>
        <a:p>
          <a:r>
            <a:rPr lang="uk-UA" sz="1600" b="1" dirty="0" smtClean="0"/>
            <a:t>Розробка таблиць БД</a:t>
          </a:r>
          <a:endParaRPr lang="ru-RU" sz="1600" b="1" dirty="0"/>
        </a:p>
      </dgm:t>
    </dgm:pt>
    <dgm:pt modelId="{B849BABA-DF26-47F9-9877-FF4BBCF7DDC3}" type="parTrans" cxnId="{C07714DA-A471-467E-BBBB-742AEFA4F4EE}">
      <dgm:prSet/>
      <dgm:spPr/>
      <dgm:t>
        <a:bodyPr/>
        <a:lstStyle/>
        <a:p>
          <a:endParaRPr lang="ru-RU"/>
        </a:p>
      </dgm:t>
    </dgm:pt>
    <dgm:pt modelId="{928EC519-3AB7-47EE-923C-8AD130CCAE82}" type="sibTrans" cxnId="{C07714DA-A471-467E-BBBB-742AEFA4F4EE}">
      <dgm:prSet/>
      <dgm:spPr/>
      <dgm:t>
        <a:bodyPr/>
        <a:lstStyle/>
        <a:p>
          <a:endParaRPr lang="ru-RU"/>
        </a:p>
      </dgm:t>
    </dgm:pt>
    <dgm:pt modelId="{00D99B67-3CFA-4895-B11A-1833D70CC871}">
      <dgm:prSet phldrT="[Текст]" custT="1"/>
      <dgm:spPr/>
      <dgm:t>
        <a:bodyPr/>
        <a:lstStyle/>
        <a:p>
          <a:r>
            <a:rPr lang="uk-UA" sz="1600" b="1" dirty="0" smtClean="0"/>
            <a:t>Дані не повинні дублюватись</a:t>
          </a:r>
          <a:endParaRPr lang="ru-RU" sz="1600" b="1" dirty="0"/>
        </a:p>
      </dgm:t>
    </dgm:pt>
    <dgm:pt modelId="{2AFC93B7-8C9C-46C9-9928-7E0E10B5837B}" type="parTrans" cxnId="{A29B1740-3985-41E4-9E7E-717C2C2F1EDA}">
      <dgm:prSet/>
      <dgm:spPr/>
      <dgm:t>
        <a:bodyPr/>
        <a:lstStyle/>
        <a:p>
          <a:endParaRPr lang="ru-RU"/>
        </a:p>
      </dgm:t>
    </dgm:pt>
    <dgm:pt modelId="{95A50742-0613-4B89-AA3B-511829FDB1EB}" type="sibTrans" cxnId="{A29B1740-3985-41E4-9E7E-717C2C2F1EDA}">
      <dgm:prSet/>
      <dgm:spPr/>
      <dgm:t>
        <a:bodyPr/>
        <a:lstStyle/>
        <a:p>
          <a:endParaRPr lang="ru-RU"/>
        </a:p>
      </dgm:t>
    </dgm:pt>
    <dgm:pt modelId="{12AF1908-7450-40DE-8E71-9D2C1CC72AD2}">
      <dgm:prSet phldrT="[Текст]" custT="1"/>
      <dgm:spPr/>
      <dgm:t>
        <a:bodyPr/>
        <a:lstStyle/>
        <a:p>
          <a:r>
            <a:rPr lang="uk-UA" sz="1600" b="1" dirty="0" smtClean="0"/>
            <a:t>Визначення полів таблиць</a:t>
          </a:r>
          <a:endParaRPr lang="ru-RU" sz="1600" b="1" dirty="0"/>
        </a:p>
      </dgm:t>
    </dgm:pt>
    <dgm:pt modelId="{527AA5D3-7EF2-45E4-A9B9-CE152507A1F5}" type="parTrans" cxnId="{7F256B45-63DC-4A1F-A6FE-08E6AC9B8222}">
      <dgm:prSet/>
      <dgm:spPr/>
      <dgm:t>
        <a:bodyPr/>
        <a:lstStyle/>
        <a:p>
          <a:endParaRPr lang="ru-RU"/>
        </a:p>
      </dgm:t>
    </dgm:pt>
    <dgm:pt modelId="{776F3DCF-7CE8-451F-A3F6-E58CDA28C7A4}" type="sibTrans" cxnId="{7F256B45-63DC-4A1F-A6FE-08E6AC9B8222}">
      <dgm:prSet/>
      <dgm:spPr/>
      <dgm:t>
        <a:bodyPr/>
        <a:lstStyle/>
        <a:p>
          <a:endParaRPr lang="ru-RU"/>
        </a:p>
      </dgm:t>
    </dgm:pt>
    <dgm:pt modelId="{16659AE1-3FF7-4ADB-B5E4-976022536714}">
      <dgm:prSet phldrT="[Текст]" custT="1"/>
      <dgm:spPr/>
      <dgm:t>
        <a:bodyPr/>
        <a:lstStyle/>
        <a:p>
          <a:r>
            <a:rPr lang="uk-UA" sz="1600" b="1" dirty="0" smtClean="0"/>
            <a:t>Визначення ключа</a:t>
          </a:r>
          <a:endParaRPr lang="ru-RU" sz="1600" b="1" dirty="0"/>
        </a:p>
      </dgm:t>
    </dgm:pt>
    <dgm:pt modelId="{9B4DA7BC-2741-465C-B9B9-95AF61262B4B}" type="parTrans" cxnId="{EA6B62C9-F5E4-4410-BF3A-08C1377D0BDB}">
      <dgm:prSet/>
      <dgm:spPr/>
      <dgm:t>
        <a:bodyPr/>
        <a:lstStyle/>
        <a:p>
          <a:endParaRPr lang="ru-RU"/>
        </a:p>
      </dgm:t>
    </dgm:pt>
    <dgm:pt modelId="{B5B4B4D7-9611-42D4-8A12-D8DE9C5631D9}" type="sibTrans" cxnId="{EA6B62C9-F5E4-4410-BF3A-08C1377D0BDB}">
      <dgm:prSet/>
      <dgm:spPr/>
      <dgm:t>
        <a:bodyPr/>
        <a:lstStyle/>
        <a:p>
          <a:endParaRPr lang="ru-RU"/>
        </a:p>
      </dgm:t>
    </dgm:pt>
    <dgm:pt modelId="{F63E1CA6-B19F-4155-8385-5EB7EC5D64F9}">
      <dgm:prSet phldrT="[Текст]" custT="1"/>
      <dgm:spPr/>
      <dgm:t>
        <a:bodyPr/>
        <a:lstStyle/>
        <a:p>
          <a:r>
            <a:rPr lang="uk-UA" sz="1600" b="1" dirty="0" smtClean="0"/>
            <a:t>Визначення </a:t>
          </a:r>
          <a:r>
            <a:rPr lang="uk-UA" sz="1600" b="1" dirty="0" err="1" smtClean="0"/>
            <a:t>зв</a:t>
          </a:r>
          <a:r>
            <a:rPr lang="en-US" sz="1600" b="1" dirty="0" smtClean="0"/>
            <a:t>’</a:t>
          </a:r>
          <a:r>
            <a:rPr lang="uk-UA" sz="1600" b="1" dirty="0" err="1" smtClean="0"/>
            <a:t>язків</a:t>
          </a:r>
          <a:endParaRPr lang="ru-RU" sz="1600" b="1" dirty="0"/>
        </a:p>
      </dgm:t>
    </dgm:pt>
    <dgm:pt modelId="{4DB0A2E3-9D33-46F3-A816-EC9955B999FE}" type="parTrans" cxnId="{7A560A0B-97EE-4965-849F-787851AB2DD8}">
      <dgm:prSet/>
      <dgm:spPr/>
      <dgm:t>
        <a:bodyPr/>
        <a:lstStyle/>
        <a:p>
          <a:endParaRPr lang="ru-RU"/>
        </a:p>
      </dgm:t>
    </dgm:pt>
    <dgm:pt modelId="{574C6C81-BBBC-4D78-848A-97EC545D094B}" type="sibTrans" cxnId="{7A560A0B-97EE-4965-849F-787851AB2DD8}">
      <dgm:prSet/>
      <dgm:spPr/>
      <dgm:t>
        <a:bodyPr/>
        <a:lstStyle/>
        <a:p>
          <a:endParaRPr lang="ru-RU"/>
        </a:p>
      </dgm:t>
    </dgm:pt>
    <dgm:pt modelId="{4DD4CFE4-F05E-4C47-9F65-752DF27A0D86}">
      <dgm:prSet phldrT="[Текст]" custT="1"/>
      <dgm:spPr/>
      <dgm:t>
        <a:bodyPr/>
        <a:lstStyle/>
        <a:p>
          <a:r>
            <a:rPr lang="uk-UA" sz="1600" b="1" dirty="0" smtClean="0"/>
            <a:t>Кожна таблиця містить дані з однієї теми</a:t>
          </a:r>
          <a:endParaRPr lang="ru-RU" sz="1600" b="1" dirty="0"/>
        </a:p>
      </dgm:t>
    </dgm:pt>
    <dgm:pt modelId="{FB7D61E3-F967-4DF8-8CD4-EBF7717AF7E1}" type="parTrans" cxnId="{93D30620-1CED-4AB5-B676-C38BE309DA26}">
      <dgm:prSet/>
      <dgm:spPr/>
      <dgm:t>
        <a:bodyPr/>
        <a:lstStyle/>
        <a:p>
          <a:endParaRPr lang="ru-RU"/>
        </a:p>
      </dgm:t>
    </dgm:pt>
    <dgm:pt modelId="{E160E1B7-1EAC-4218-8F87-0CC616028A26}" type="sibTrans" cxnId="{93D30620-1CED-4AB5-B676-C38BE309DA26}">
      <dgm:prSet/>
      <dgm:spPr/>
      <dgm:t>
        <a:bodyPr/>
        <a:lstStyle/>
        <a:p>
          <a:endParaRPr lang="ru-RU"/>
        </a:p>
      </dgm:t>
    </dgm:pt>
    <dgm:pt modelId="{3CFB4911-BF1C-466B-B9C5-342603BBE439}" type="pres">
      <dgm:prSet presAssocID="{155FE052-B60A-423F-AE8E-6AEA2FCBAB91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DBC53392-9BCF-486A-BB97-C540C7128483}" type="pres">
      <dgm:prSet presAssocID="{1FE87AAA-43A2-4271-BE14-9EF0AB4C0F4E}" presName="composite" presStyleCnt="0"/>
      <dgm:spPr/>
      <dgm:t>
        <a:bodyPr/>
        <a:lstStyle/>
        <a:p>
          <a:endParaRPr lang="uk-UA"/>
        </a:p>
      </dgm:t>
    </dgm:pt>
    <dgm:pt modelId="{45AB314B-299E-41CA-AD0B-2CC3F5D3D71B}" type="pres">
      <dgm:prSet presAssocID="{1FE87AAA-43A2-4271-BE14-9EF0AB4C0F4E}" presName="bentUpArrow1" presStyleLbl="alignImgPlace1" presStyleIdx="0" presStyleCnt="4"/>
      <dgm:spPr/>
      <dgm:t>
        <a:bodyPr/>
        <a:lstStyle/>
        <a:p>
          <a:endParaRPr lang="uk-UA"/>
        </a:p>
      </dgm:t>
    </dgm:pt>
    <dgm:pt modelId="{24D0CCB0-3B09-4757-BAD2-AB8F134E0DA8}" type="pres">
      <dgm:prSet presAssocID="{1FE87AAA-43A2-4271-BE14-9EF0AB4C0F4E}" presName="ParentText" presStyleLbl="node1" presStyleIdx="0" presStyleCnt="5" custScaleX="136876" custLinFactNeighborX="-1924" custLinFactNeighborY="-7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2F0449-A8E0-4D37-A7C7-BD3595F83ECC}" type="pres">
      <dgm:prSet presAssocID="{1FE87AAA-43A2-4271-BE14-9EF0AB4C0F4E}" presName="ChildText" presStyleLbl="revTx" presStyleIdx="0" presStyleCnt="4" custScaleX="219270" custLinFactX="19806" custLinFactNeighborX="100000" custLinFactNeighborY="-253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B29543-FC10-49E9-908F-FB58DF89AE64}" type="pres">
      <dgm:prSet presAssocID="{F3327293-A709-45F9-A047-872F3FC3DF24}" presName="sibTrans" presStyleCnt="0"/>
      <dgm:spPr/>
      <dgm:t>
        <a:bodyPr/>
        <a:lstStyle/>
        <a:p>
          <a:endParaRPr lang="uk-UA"/>
        </a:p>
      </dgm:t>
    </dgm:pt>
    <dgm:pt modelId="{EC9D9636-7454-4678-9228-FACE4FE523E2}" type="pres">
      <dgm:prSet presAssocID="{8986813E-1BED-42C4-9E3B-C72CA655AF6C}" presName="composite" presStyleCnt="0"/>
      <dgm:spPr/>
      <dgm:t>
        <a:bodyPr/>
        <a:lstStyle/>
        <a:p>
          <a:endParaRPr lang="uk-UA"/>
        </a:p>
      </dgm:t>
    </dgm:pt>
    <dgm:pt modelId="{B56F3A69-EDCA-4143-B282-45DEB17F3CC1}" type="pres">
      <dgm:prSet presAssocID="{8986813E-1BED-42C4-9E3B-C72CA655AF6C}" presName="bentUpArrow1" presStyleLbl="alignImgPlace1" presStyleIdx="1" presStyleCnt="4"/>
      <dgm:spPr/>
      <dgm:t>
        <a:bodyPr/>
        <a:lstStyle/>
        <a:p>
          <a:endParaRPr lang="uk-UA"/>
        </a:p>
      </dgm:t>
    </dgm:pt>
    <dgm:pt modelId="{BC5643A0-987D-4FFC-81FF-8A690A4816F9}" type="pres">
      <dgm:prSet presAssocID="{8986813E-1BED-42C4-9E3B-C72CA655AF6C}" presName="ParentText" presStyleLbl="node1" presStyleIdx="1" presStyleCnt="5" custScaleX="136876" custLinFactNeighborX="-1924" custLinFactNeighborY="-7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AFABA0-BB65-44DC-B06E-34B08A100D92}" type="pres">
      <dgm:prSet presAssocID="{8986813E-1BED-42C4-9E3B-C72CA655AF6C}" presName="ChildText" presStyleLbl="revTx" presStyleIdx="1" presStyleCnt="4" custScaleX="340075" custLinFactX="62722" custLinFactNeighborX="100000" custLinFactNeighborY="-1145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0D90D6-BE57-4677-BA14-42A4F1658322}" type="pres">
      <dgm:prSet presAssocID="{928EC519-3AB7-47EE-923C-8AD130CCAE82}" presName="sibTrans" presStyleCnt="0"/>
      <dgm:spPr/>
      <dgm:t>
        <a:bodyPr/>
        <a:lstStyle/>
        <a:p>
          <a:endParaRPr lang="uk-UA"/>
        </a:p>
      </dgm:t>
    </dgm:pt>
    <dgm:pt modelId="{D936A2F6-B34A-4AB1-9992-DE781933C232}" type="pres">
      <dgm:prSet presAssocID="{12AF1908-7450-40DE-8E71-9D2C1CC72AD2}" presName="composite" presStyleCnt="0"/>
      <dgm:spPr/>
      <dgm:t>
        <a:bodyPr/>
        <a:lstStyle/>
        <a:p>
          <a:endParaRPr lang="uk-UA"/>
        </a:p>
      </dgm:t>
    </dgm:pt>
    <dgm:pt modelId="{1B9F1D32-AB0C-41EE-BE34-43D9539C3C48}" type="pres">
      <dgm:prSet presAssocID="{12AF1908-7450-40DE-8E71-9D2C1CC72AD2}" presName="bentUpArrow1" presStyleLbl="alignImgPlace1" presStyleIdx="2" presStyleCnt="4"/>
      <dgm:spPr/>
      <dgm:t>
        <a:bodyPr/>
        <a:lstStyle/>
        <a:p>
          <a:endParaRPr lang="uk-UA"/>
        </a:p>
      </dgm:t>
    </dgm:pt>
    <dgm:pt modelId="{461DC700-BBEE-4E53-8271-2966BE3FBCE4}" type="pres">
      <dgm:prSet presAssocID="{12AF1908-7450-40DE-8E71-9D2C1CC72AD2}" presName="ParentText" presStyleLbl="node1" presStyleIdx="2" presStyleCnt="5" custScaleX="136876" custLinFactNeighborX="-1924" custLinFactNeighborY="-7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2A0FCD-E42C-4AB6-8F96-356046F2C3E2}" type="pres">
      <dgm:prSet presAssocID="{12AF1908-7450-40DE-8E71-9D2C1CC72AD2}" presName="ChildText" presStyleLbl="revTx" presStyleIdx="2" presStyleCnt="4" custScaleX="136876" custLinFactNeighborX="72542" custLinFactNeighborY="-179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6F6354-3032-490D-A5DE-3DAFBF6C3536}" type="pres">
      <dgm:prSet presAssocID="{776F3DCF-7CE8-451F-A3F6-E58CDA28C7A4}" presName="sibTrans" presStyleCnt="0"/>
      <dgm:spPr/>
      <dgm:t>
        <a:bodyPr/>
        <a:lstStyle/>
        <a:p>
          <a:endParaRPr lang="uk-UA"/>
        </a:p>
      </dgm:t>
    </dgm:pt>
    <dgm:pt modelId="{2939AF7C-5833-40A4-B130-C9817868CEF3}" type="pres">
      <dgm:prSet presAssocID="{16659AE1-3FF7-4ADB-B5E4-976022536714}" presName="composite" presStyleCnt="0"/>
      <dgm:spPr/>
      <dgm:t>
        <a:bodyPr/>
        <a:lstStyle/>
        <a:p>
          <a:endParaRPr lang="uk-UA"/>
        </a:p>
      </dgm:t>
    </dgm:pt>
    <dgm:pt modelId="{9F0E4BDD-0A21-4346-BF99-7025BB117D70}" type="pres">
      <dgm:prSet presAssocID="{16659AE1-3FF7-4ADB-B5E4-976022536714}" presName="bentUpArrow1" presStyleLbl="alignImgPlace1" presStyleIdx="3" presStyleCnt="4"/>
      <dgm:spPr/>
      <dgm:t>
        <a:bodyPr/>
        <a:lstStyle/>
        <a:p>
          <a:endParaRPr lang="uk-UA"/>
        </a:p>
      </dgm:t>
    </dgm:pt>
    <dgm:pt modelId="{06D88FF4-61D1-4262-B6BE-67CEF6588622}" type="pres">
      <dgm:prSet presAssocID="{16659AE1-3FF7-4ADB-B5E4-976022536714}" presName="ParentText" presStyleLbl="node1" presStyleIdx="3" presStyleCnt="5" custScaleX="12706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08857E-65F2-4347-9006-446A30D4FF49}" type="pres">
      <dgm:prSet presAssocID="{16659AE1-3FF7-4ADB-B5E4-976022536714}" presName="ChildText" presStyleLbl="revTx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4832017-7F82-4C61-BE58-7E3102E7E063}" type="pres">
      <dgm:prSet presAssocID="{B5B4B4D7-9611-42D4-8A12-D8DE9C5631D9}" presName="sibTrans" presStyleCnt="0"/>
      <dgm:spPr/>
      <dgm:t>
        <a:bodyPr/>
        <a:lstStyle/>
        <a:p>
          <a:endParaRPr lang="uk-UA"/>
        </a:p>
      </dgm:t>
    </dgm:pt>
    <dgm:pt modelId="{46816A4A-B5D4-4DBD-84F5-AC891BFD77F9}" type="pres">
      <dgm:prSet presAssocID="{F63E1CA6-B19F-4155-8385-5EB7EC5D64F9}" presName="composite" presStyleCnt="0"/>
      <dgm:spPr/>
      <dgm:t>
        <a:bodyPr/>
        <a:lstStyle/>
        <a:p>
          <a:endParaRPr lang="uk-UA"/>
        </a:p>
      </dgm:t>
    </dgm:pt>
    <dgm:pt modelId="{CE2B3A18-142E-4BA3-93E8-AED1BC742445}" type="pres">
      <dgm:prSet presAssocID="{F63E1CA6-B19F-4155-8385-5EB7EC5D64F9}" presName="ParentText" presStyleLbl="node1" presStyleIdx="4" presStyleCnt="5" custScaleX="136876" custLinFactNeighborX="-1924" custLinFactNeighborY="-7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68704F5-61EE-4BD5-869E-C24247020EC5}" type="presOf" srcId="{1FE87AAA-43A2-4271-BE14-9EF0AB4C0F4E}" destId="{24D0CCB0-3B09-4757-BAD2-AB8F134E0DA8}" srcOrd="0" destOrd="0" presId="urn:microsoft.com/office/officeart/2005/8/layout/StepDownProcess"/>
    <dgm:cxn modelId="{6DCE5EEF-85B9-4550-BC85-130EBD470CBA}" type="presOf" srcId="{C0B33470-1EDD-4C13-B0FA-90C9220581BD}" destId="{7E2F0449-A8E0-4D37-A7C7-BD3595F83ECC}" srcOrd="0" destOrd="0" presId="urn:microsoft.com/office/officeart/2005/8/layout/StepDownProcess"/>
    <dgm:cxn modelId="{7A560A0B-97EE-4965-849F-787851AB2DD8}" srcId="{155FE052-B60A-423F-AE8E-6AEA2FCBAB91}" destId="{F63E1CA6-B19F-4155-8385-5EB7EC5D64F9}" srcOrd="4" destOrd="0" parTransId="{4DB0A2E3-9D33-46F3-A816-EC9955B999FE}" sibTransId="{574C6C81-BBBC-4D78-848A-97EC545D094B}"/>
    <dgm:cxn modelId="{9673E14E-F247-4AB2-8DA5-85688D86C5A6}" srcId="{155FE052-B60A-423F-AE8E-6AEA2FCBAB91}" destId="{1FE87AAA-43A2-4271-BE14-9EF0AB4C0F4E}" srcOrd="0" destOrd="0" parTransId="{641338A9-A9BF-42AB-B8A6-6DD76C6BC753}" sibTransId="{F3327293-A709-45F9-A047-872F3FC3DF24}"/>
    <dgm:cxn modelId="{68AFDBC1-7C2C-48FC-B263-EC1BD09F5C00}" srcId="{1FE87AAA-43A2-4271-BE14-9EF0AB4C0F4E}" destId="{C0B33470-1EDD-4C13-B0FA-90C9220581BD}" srcOrd="0" destOrd="0" parTransId="{0B6E9CD2-15CF-4D0C-8E44-E570D0DFDC5C}" sibTransId="{6156BAC4-1CEC-4B26-8620-84BF35F5746F}"/>
    <dgm:cxn modelId="{63AA7FCD-EF55-4774-AF80-87FC1D18AFE9}" type="presOf" srcId="{F63E1CA6-B19F-4155-8385-5EB7EC5D64F9}" destId="{CE2B3A18-142E-4BA3-93E8-AED1BC742445}" srcOrd="0" destOrd="0" presId="urn:microsoft.com/office/officeart/2005/8/layout/StepDownProcess"/>
    <dgm:cxn modelId="{43C8580D-062E-4DF1-BC85-E4A4C280C801}" type="presOf" srcId="{4DD4CFE4-F05E-4C47-9F65-752DF27A0D86}" destId="{5EAFABA0-BB65-44DC-B06E-34B08A100D92}" srcOrd="0" destOrd="1" presId="urn:microsoft.com/office/officeart/2005/8/layout/StepDownProcess"/>
    <dgm:cxn modelId="{7F256B45-63DC-4A1F-A6FE-08E6AC9B8222}" srcId="{155FE052-B60A-423F-AE8E-6AEA2FCBAB91}" destId="{12AF1908-7450-40DE-8E71-9D2C1CC72AD2}" srcOrd="2" destOrd="0" parTransId="{527AA5D3-7EF2-45E4-A9B9-CE152507A1F5}" sibTransId="{776F3DCF-7CE8-451F-A3F6-E58CDA28C7A4}"/>
    <dgm:cxn modelId="{D76CB249-8C6F-42CF-80D7-70343A518CA9}" type="presOf" srcId="{8986813E-1BED-42C4-9E3B-C72CA655AF6C}" destId="{BC5643A0-987D-4FFC-81FF-8A690A4816F9}" srcOrd="0" destOrd="0" presId="urn:microsoft.com/office/officeart/2005/8/layout/StepDownProcess"/>
    <dgm:cxn modelId="{C07714DA-A471-467E-BBBB-742AEFA4F4EE}" srcId="{155FE052-B60A-423F-AE8E-6AEA2FCBAB91}" destId="{8986813E-1BED-42C4-9E3B-C72CA655AF6C}" srcOrd="1" destOrd="0" parTransId="{B849BABA-DF26-47F9-9877-FF4BBCF7DDC3}" sibTransId="{928EC519-3AB7-47EE-923C-8AD130CCAE82}"/>
    <dgm:cxn modelId="{EA6B62C9-F5E4-4410-BF3A-08C1377D0BDB}" srcId="{155FE052-B60A-423F-AE8E-6AEA2FCBAB91}" destId="{16659AE1-3FF7-4ADB-B5E4-976022536714}" srcOrd="3" destOrd="0" parTransId="{9B4DA7BC-2741-465C-B9B9-95AF61262B4B}" sibTransId="{B5B4B4D7-9611-42D4-8A12-D8DE9C5631D9}"/>
    <dgm:cxn modelId="{E5AF6621-DAC4-437F-89A8-70F34ADB0D4D}" type="presOf" srcId="{12AF1908-7450-40DE-8E71-9D2C1CC72AD2}" destId="{461DC700-BBEE-4E53-8271-2966BE3FBCE4}" srcOrd="0" destOrd="0" presId="urn:microsoft.com/office/officeart/2005/8/layout/StepDownProcess"/>
    <dgm:cxn modelId="{A29B1740-3985-41E4-9E7E-717C2C2F1EDA}" srcId="{8986813E-1BED-42C4-9E3B-C72CA655AF6C}" destId="{00D99B67-3CFA-4895-B11A-1833D70CC871}" srcOrd="0" destOrd="0" parTransId="{2AFC93B7-8C9C-46C9-9928-7E0E10B5837B}" sibTransId="{95A50742-0613-4B89-AA3B-511829FDB1EB}"/>
    <dgm:cxn modelId="{8F8E3294-95BA-4184-A655-F1CCE3D9A88D}" type="presOf" srcId="{155FE052-B60A-423F-AE8E-6AEA2FCBAB91}" destId="{3CFB4911-BF1C-466B-B9C5-342603BBE439}" srcOrd="0" destOrd="0" presId="urn:microsoft.com/office/officeart/2005/8/layout/StepDownProcess"/>
    <dgm:cxn modelId="{93D30620-1CED-4AB5-B676-C38BE309DA26}" srcId="{8986813E-1BED-42C4-9E3B-C72CA655AF6C}" destId="{4DD4CFE4-F05E-4C47-9F65-752DF27A0D86}" srcOrd="1" destOrd="0" parTransId="{FB7D61E3-F967-4DF8-8CD4-EBF7717AF7E1}" sibTransId="{E160E1B7-1EAC-4218-8F87-0CC616028A26}"/>
    <dgm:cxn modelId="{1829347B-263D-4FE9-8303-4A10688C6242}" type="presOf" srcId="{16659AE1-3FF7-4ADB-B5E4-976022536714}" destId="{06D88FF4-61D1-4262-B6BE-67CEF6588622}" srcOrd="0" destOrd="0" presId="urn:microsoft.com/office/officeart/2005/8/layout/StepDownProcess"/>
    <dgm:cxn modelId="{7B8CFD6C-A2B6-48A2-A154-592B00EA3373}" type="presOf" srcId="{00D99B67-3CFA-4895-B11A-1833D70CC871}" destId="{5EAFABA0-BB65-44DC-B06E-34B08A100D92}" srcOrd="0" destOrd="0" presId="urn:microsoft.com/office/officeart/2005/8/layout/StepDownProcess"/>
    <dgm:cxn modelId="{6C00A540-B7C0-44B1-B6F2-071F97F5BA40}" type="presParOf" srcId="{3CFB4911-BF1C-466B-B9C5-342603BBE439}" destId="{DBC53392-9BCF-486A-BB97-C540C7128483}" srcOrd="0" destOrd="0" presId="urn:microsoft.com/office/officeart/2005/8/layout/StepDownProcess"/>
    <dgm:cxn modelId="{3794EA9B-55A4-4FF7-985E-B543956D6C26}" type="presParOf" srcId="{DBC53392-9BCF-486A-BB97-C540C7128483}" destId="{45AB314B-299E-41CA-AD0B-2CC3F5D3D71B}" srcOrd="0" destOrd="0" presId="urn:microsoft.com/office/officeart/2005/8/layout/StepDownProcess"/>
    <dgm:cxn modelId="{B1EFCB7A-B30E-4985-9FAB-D505D6553F85}" type="presParOf" srcId="{DBC53392-9BCF-486A-BB97-C540C7128483}" destId="{24D0CCB0-3B09-4757-BAD2-AB8F134E0DA8}" srcOrd="1" destOrd="0" presId="urn:microsoft.com/office/officeart/2005/8/layout/StepDownProcess"/>
    <dgm:cxn modelId="{E4BB5D62-E7E7-42D0-8D85-3C7408BA0012}" type="presParOf" srcId="{DBC53392-9BCF-486A-BB97-C540C7128483}" destId="{7E2F0449-A8E0-4D37-A7C7-BD3595F83ECC}" srcOrd="2" destOrd="0" presId="urn:microsoft.com/office/officeart/2005/8/layout/StepDownProcess"/>
    <dgm:cxn modelId="{13A492C6-3D5B-438B-AB7E-3107535827F1}" type="presParOf" srcId="{3CFB4911-BF1C-466B-B9C5-342603BBE439}" destId="{03B29543-FC10-49E9-908F-FB58DF89AE64}" srcOrd="1" destOrd="0" presId="urn:microsoft.com/office/officeart/2005/8/layout/StepDownProcess"/>
    <dgm:cxn modelId="{11C5D110-0B8F-4DE5-95A5-52E1AE6D2649}" type="presParOf" srcId="{3CFB4911-BF1C-466B-B9C5-342603BBE439}" destId="{EC9D9636-7454-4678-9228-FACE4FE523E2}" srcOrd="2" destOrd="0" presId="urn:microsoft.com/office/officeart/2005/8/layout/StepDownProcess"/>
    <dgm:cxn modelId="{87092AF3-0CC2-45FD-967A-AA2AB9440263}" type="presParOf" srcId="{EC9D9636-7454-4678-9228-FACE4FE523E2}" destId="{B56F3A69-EDCA-4143-B282-45DEB17F3CC1}" srcOrd="0" destOrd="0" presId="urn:microsoft.com/office/officeart/2005/8/layout/StepDownProcess"/>
    <dgm:cxn modelId="{6D63DF5F-A6C4-4BB8-96DB-8B95191C2C45}" type="presParOf" srcId="{EC9D9636-7454-4678-9228-FACE4FE523E2}" destId="{BC5643A0-987D-4FFC-81FF-8A690A4816F9}" srcOrd="1" destOrd="0" presId="urn:microsoft.com/office/officeart/2005/8/layout/StepDownProcess"/>
    <dgm:cxn modelId="{764636EC-E78F-4C31-A6F7-1B5260F8F126}" type="presParOf" srcId="{EC9D9636-7454-4678-9228-FACE4FE523E2}" destId="{5EAFABA0-BB65-44DC-B06E-34B08A100D92}" srcOrd="2" destOrd="0" presId="urn:microsoft.com/office/officeart/2005/8/layout/StepDownProcess"/>
    <dgm:cxn modelId="{137525AC-D93D-4AB9-9134-B14DB21F47F4}" type="presParOf" srcId="{3CFB4911-BF1C-466B-B9C5-342603BBE439}" destId="{F40D90D6-BE57-4677-BA14-42A4F1658322}" srcOrd="3" destOrd="0" presId="urn:microsoft.com/office/officeart/2005/8/layout/StepDownProcess"/>
    <dgm:cxn modelId="{015E8D0E-380B-4864-8341-68168207EC04}" type="presParOf" srcId="{3CFB4911-BF1C-466B-B9C5-342603BBE439}" destId="{D936A2F6-B34A-4AB1-9992-DE781933C232}" srcOrd="4" destOrd="0" presId="urn:microsoft.com/office/officeart/2005/8/layout/StepDownProcess"/>
    <dgm:cxn modelId="{578F73E2-88F5-431B-B2AC-01B450311B1D}" type="presParOf" srcId="{D936A2F6-B34A-4AB1-9992-DE781933C232}" destId="{1B9F1D32-AB0C-41EE-BE34-43D9539C3C48}" srcOrd="0" destOrd="0" presId="urn:microsoft.com/office/officeart/2005/8/layout/StepDownProcess"/>
    <dgm:cxn modelId="{4C66FA7D-12DD-4F9B-99D9-028EC06AD85B}" type="presParOf" srcId="{D936A2F6-B34A-4AB1-9992-DE781933C232}" destId="{461DC700-BBEE-4E53-8271-2966BE3FBCE4}" srcOrd="1" destOrd="0" presId="urn:microsoft.com/office/officeart/2005/8/layout/StepDownProcess"/>
    <dgm:cxn modelId="{5A286E25-3D8A-4CF1-8638-9F0096EF1E21}" type="presParOf" srcId="{D936A2F6-B34A-4AB1-9992-DE781933C232}" destId="{8E2A0FCD-E42C-4AB6-8F96-356046F2C3E2}" srcOrd="2" destOrd="0" presId="urn:microsoft.com/office/officeart/2005/8/layout/StepDownProcess"/>
    <dgm:cxn modelId="{0582E581-6530-4E41-87DC-23E97611AD54}" type="presParOf" srcId="{3CFB4911-BF1C-466B-B9C5-342603BBE439}" destId="{D16F6354-3032-490D-A5DE-3DAFBF6C3536}" srcOrd="5" destOrd="0" presId="urn:microsoft.com/office/officeart/2005/8/layout/StepDownProcess"/>
    <dgm:cxn modelId="{9E7E1A09-ED1D-4EE6-9601-835F18A15044}" type="presParOf" srcId="{3CFB4911-BF1C-466B-B9C5-342603BBE439}" destId="{2939AF7C-5833-40A4-B130-C9817868CEF3}" srcOrd="6" destOrd="0" presId="urn:microsoft.com/office/officeart/2005/8/layout/StepDownProcess"/>
    <dgm:cxn modelId="{67C0CCFF-B9A4-4E1E-85C9-3341E3E35629}" type="presParOf" srcId="{2939AF7C-5833-40A4-B130-C9817868CEF3}" destId="{9F0E4BDD-0A21-4346-BF99-7025BB117D70}" srcOrd="0" destOrd="0" presId="urn:microsoft.com/office/officeart/2005/8/layout/StepDownProcess"/>
    <dgm:cxn modelId="{4FB34B94-CAC3-4281-B1FA-C4AA2A45AF35}" type="presParOf" srcId="{2939AF7C-5833-40A4-B130-C9817868CEF3}" destId="{06D88FF4-61D1-4262-B6BE-67CEF6588622}" srcOrd="1" destOrd="0" presId="urn:microsoft.com/office/officeart/2005/8/layout/StepDownProcess"/>
    <dgm:cxn modelId="{9513BFB6-DDE3-4578-9A4C-12DF6234FC90}" type="presParOf" srcId="{2939AF7C-5833-40A4-B130-C9817868CEF3}" destId="{E708857E-65F2-4347-9006-446A30D4FF49}" srcOrd="2" destOrd="0" presId="urn:microsoft.com/office/officeart/2005/8/layout/StepDownProcess"/>
    <dgm:cxn modelId="{7A506212-E50C-422E-8A6C-3A7D9A1F13C9}" type="presParOf" srcId="{3CFB4911-BF1C-466B-B9C5-342603BBE439}" destId="{F4832017-7F82-4C61-BE58-7E3102E7E063}" srcOrd="7" destOrd="0" presId="urn:microsoft.com/office/officeart/2005/8/layout/StepDownProcess"/>
    <dgm:cxn modelId="{06E3E37F-12AE-41FB-91CC-41F9C372450E}" type="presParOf" srcId="{3CFB4911-BF1C-466B-B9C5-342603BBE439}" destId="{46816A4A-B5D4-4DBD-84F5-AC891BFD77F9}" srcOrd="8" destOrd="0" presId="urn:microsoft.com/office/officeart/2005/8/layout/StepDownProcess"/>
    <dgm:cxn modelId="{B53FE009-5CAC-42FD-AF09-374E1724437D}" type="presParOf" srcId="{46816A4A-B5D4-4DBD-84F5-AC891BFD77F9}" destId="{CE2B3A18-142E-4BA3-93E8-AED1BC742445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596332-2B49-4985-960C-4DAC6F4DF9CB}">
      <dsp:nvSpPr>
        <dsp:cNvPr id="0" name=""/>
        <dsp:cNvSpPr/>
      </dsp:nvSpPr>
      <dsp:spPr>
        <a:xfrm>
          <a:off x="3888432" y="999718"/>
          <a:ext cx="1823533" cy="6342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7793"/>
              </a:lnTo>
              <a:lnTo>
                <a:pt x="1823533" y="317793"/>
              </a:lnTo>
              <a:lnTo>
                <a:pt x="1823533" y="634274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710CD3-E2F2-4908-A1DB-7D3538101BC3}">
      <dsp:nvSpPr>
        <dsp:cNvPr id="0" name=""/>
        <dsp:cNvSpPr/>
      </dsp:nvSpPr>
      <dsp:spPr>
        <a:xfrm>
          <a:off x="2064898" y="999718"/>
          <a:ext cx="1823533" cy="634274"/>
        </a:xfrm>
        <a:custGeom>
          <a:avLst/>
          <a:gdLst/>
          <a:ahLst/>
          <a:cxnLst/>
          <a:rect l="0" t="0" r="0" b="0"/>
          <a:pathLst>
            <a:path>
              <a:moveTo>
                <a:pt x="1823533" y="0"/>
              </a:moveTo>
              <a:lnTo>
                <a:pt x="1823533" y="317793"/>
              </a:lnTo>
              <a:lnTo>
                <a:pt x="0" y="317793"/>
              </a:lnTo>
              <a:lnTo>
                <a:pt x="0" y="634274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E063F0-9293-4B86-BE3D-1205D30D73AB}">
      <dsp:nvSpPr>
        <dsp:cNvPr id="0" name=""/>
        <dsp:cNvSpPr/>
      </dsp:nvSpPr>
      <dsp:spPr>
        <a:xfrm>
          <a:off x="1877979" y="0"/>
          <a:ext cx="4020905" cy="99971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500" kern="1200" dirty="0" smtClean="0">
              <a:solidFill>
                <a:schemeClr val="bg1">
                  <a:lumMod val="85000"/>
                  <a:lumOff val="15000"/>
                </a:schemeClr>
              </a:solidFill>
            </a:rPr>
            <a:t>Предметна область</a:t>
          </a:r>
          <a:endParaRPr lang="ru-RU" sz="3500" kern="1200" dirty="0">
            <a:solidFill>
              <a:schemeClr val="bg1">
                <a:lumMod val="85000"/>
                <a:lumOff val="15000"/>
              </a:schemeClr>
            </a:solidFill>
          </a:endParaRPr>
        </a:p>
      </dsp:txBody>
      <dsp:txXfrm>
        <a:off x="1877979" y="0"/>
        <a:ext cx="4020905" cy="999718"/>
      </dsp:txXfrm>
    </dsp:sp>
    <dsp:sp modelId="{587C0E8E-CD5D-4A0E-A61C-C71B2F68BFAF}">
      <dsp:nvSpPr>
        <dsp:cNvPr id="0" name=""/>
        <dsp:cNvSpPr/>
      </dsp:nvSpPr>
      <dsp:spPr>
        <a:xfrm>
          <a:off x="557846" y="1633992"/>
          <a:ext cx="3014104" cy="1507052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500" kern="1200" dirty="0" smtClean="0">
              <a:solidFill>
                <a:schemeClr val="bg1">
                  <a:lumMod val="85000"/>
                  <a:lumOff val="15000"/>
                </a:schemeClr>
              </a:solidFill>
            </a:rPr>
            <a:t>Реальні об'єкти </a:t>
          </a:r>
          <a:endParaRPr lang="ru-RU" sz="3500" kern="1200" dirty="0">
            <a:solidFill>
              <a:schemeClr val="bg1">
                <a:lumMod val="85000"/>
                <a:lumOff val="15000"/>
              </a:schemeClr>
            </a:solidFill>
          </a:endParaRPr>
        </a:p>
      </dsp:txBody>
      <dsp:txXfrm>
        <a:off x="557846" y="1633992"/>
        <a:ext cx="3014104" cy="1507052"/>
      </dsp:txXfrm>
    </dsp:sp>
    <dsp:sp modelId="{080879E4-39BB-4AC4-BAF6-8A33FAAD4F7B}">
      <dsp:nvSpPr>
        <dsp:cNvPr id="0" name=""/>
        <dsp:cNvSpPr/>
      </dsp:nvSpPr>
      <dsp:spPr>
        <a:xfrm>
          <a:off x="4204912" y="1633992"/>
          <a:ext cx="3014104" cy="1507052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500" kern="1200" smtClean="0">
              <a:solidFill>
                <a:schemeClr val="bg1">
                  <a:lumMod val="85000"/>
                  <a:lumOff val="15000"/>
                </a:schemeClr>
              </a:solidFill>
            </a:rPr>
            <a:t>Абстрактні об'єкти</a:t>
          </a:r>
          <a:endParaRPr lang="ru-RU" sz="3500" kern="1200" dirty="0">
            <a:solidFill>
              <a:schemeClr val="bg1">
                <a:lumMod val="85000"/>
                <a:lumOff val="15000"/>
              </a:schemeClr>
            </a:solidFill>
          </a:endParaRPr>
        </a:p>
      </dsp:txBody>
      <dsp:txXfrm>
        <a:off x="4204912" y="1633992"/>
        <a:ext cx="3014104" cy="150705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19F6F0-5A32-4933-BBE3-E85483112900}">
      <dsp:nvSpPr>
        <dsp:cNvPr id="0" name=""/>
        <dsp:cNvSpPr/>
      </dsp:nvSpPr>
      <dsp:spPr>
        <a:xfrm>
          <a:off x="3927465" y="1773910"/>
          <a:ext cx="2801635" cy="4939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8089"/>
              </a:lnTo>
              <a:lnTo>
                <a:pt x="2801635" y="258089"/>
              </a:lnTo>
              <a:lnTo>
                <a:pt x="2801635" y="493931"/>
              </a:lnTo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09F729-A5D2-423C-BAF2-E046DFC39304}">
      <dsp:nvSpPr>
        <dsp:cNvPr id="0" name=""/>
        <dsp:cNvSpPr/>
      </dsp:nvSpPr>
      <dsp:spPr>
        <a:xfrm>
          <a:off x="3790800" y="1773910"/>
          <a:ext cx="136664" cy="493931"/>
        </a:xfrm>
        <a:custGeom>
          <a:avLst/>
          <a:gdLst/>
          <a:ahLst/>
          <a:cxnLst/>
          <a:rect l="0" t="0" r="0" b="0"/>
          <a:pathLst>
            <a:path>
              <a:moveTo>
                <a:pt x="136664" y="0"/>
              </a:moveTo>
              <a:lnTo>
                <a:pt x="136664" y="258089"/>
              </a:lnTo>
              <a:lnTo>
                <a:pt x="0" y="258089"/>
              </a:lnTo>
              <a:lnTo>
                <a:pt x="0" y="493931"/>
              </a:lnTo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ADB7EA-6E50-4C2E-B26B-42009B654531}">
      <dsp:nvSpPr>
        <dsp:cNvPr id="0" name=""/>
        <dsp:cNvSpPr/>
      </dsp:nvSpPr>
      <dsp:spPr>
        <a:xfrm>
          <a:off x="989164" y="1773910"/>
          <a:ext cx="2938300" cy="493931"/>
        </a:xfrm>
        <a:custGeom>
          <a:avLst/>
          <a:gdLst/>
          <a:ahLst/>
          <a:cxnLst/>
          <a:rect l="0" t="0" r="0" b="0"/>
          <a:pathLst>
            <a:path>
              <a:moveTo>
                <a:pt x="2938300" y="0"/>
              </a:moveTo>
              <a:lnTo>
                <a:pt x="2938300" y="258089"/>
              </a:lnTo>
              <a:lnTo>
                <a:pt x="0" y="258089"/>
              </a:lnTo>
              <a:lnTo>
                <a:pt x="0" y="493931"/>
              </a:lnTo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1A5C2C-98A7-44AD-B9D1-1CD852C5EBCA}">
      <dsp:nvSpPr>
        <dsp:cNvPr id="0" name=""/>
        <dsp:cNvSpPr/>
      </dsp:nvSpPr>
      <dsp:spPr>
        <a:xfrm>
          <a:off x="701358" y="650852"/>
          <a:ext cx="6452213" cy="1123057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kern="1200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rPr>
            <a:t>Предметна область – сфера застосування БД</a:t>
          </a:r>
          <a:endParaRPr lang="ru-RU" sz="3200" kern="1200" dirty="0"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a:endParaRPr>
        </a:p>
      </dsp:txBody>
      <dsp:txXfrm>
        <a:off x="701358" y="650852"/>
        <a:ext cx="6452213" cy="1123057"/>
      </dsp:txXfrm>
    </dsp:sp>
    <dsp:sp modelId="{062F2B56-2626-4871-9680-1828DE8DDDF4}">
      <dsp:nvSpPr>
        <dsp:cNvPr id="0" name=""/>
        <dsp:cNvSpPr/>
      </dsp:nvSpPr>
      <dsp:spPr>
        <a:xfrm>
          <a:off x="2772" y="2267842"/>
          <a:ext cx="1972785" cy="1123057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kern="1200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rPr>
            <a:t>Школа</a:t>
          </a:r>
          <a:endParaRPr lang="ru-RU" sz="3200" kern="1200" dirty="0"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a:endParaRPr>
        </a:p>
      </dsp:txBody>
      <dsp:txXfrm>
        <a:off x="2772" y="2267842"/>
        <a:ext cx="1972785" cy="1123057"/>
      </dsp:txXfrm>
    </dsp:sp>
    <dsp:sp modelId="{225172BD-D5CB-4E64-A795-6630438C8ACB}">
      <dsp:nvSpPr>
        <dsp:cNvPr id="0" name=""/>
        <dsp:cNvSpPr/>
      </dsp:nvSpPr>
      <dsp:spPr>
        <a:xfrm>
          <a:off x="2447241" y="2267842"/>
          <a:ext cx="2687117" cy="1123057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kern="1200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rPr>
            <a:t>Супермаркет</a:t>
          </a:r>
          <a:endParaRPr lang="ru-RU" sz="3200" kern="1200" dirty="0"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a:endParaRPr>
        </a:p>
      </dsp:txBody>
      <dsp:txXfrm>
        <a:off x="2447241" y="2267842"/>
        <a:ext cx="2687117" cy="1123057"/>
      </dsp:txXfrm>
    </dsp:sp>
    <dsp:sp modelId="{71330D44-9BEE-4C05-B44B-16954ED466E0}">
      <dsp:nvSpPr>
        <dsp:cNvPr id="0" name=""/>
        <dsp:cNvSpPr/>
      </dsp:nvSpPr>
      <dsp:spPr>
        <a:xfrm>
          <a:off x="5606043" y="2267842"/>
          <a:ext cx="2246115" cy="1123057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kern="1200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rPr>
            <a:t>Бібліотека</a:t>
          </a:r>
          <a:endParaRPr lang="ru-RU" sz="3200" kern="1200" dirty="0"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a:endParaRPr>
        </a:p>
      </dsp:txBody>
      <dsp:txXfrm>
        <a:off x="5606043" y="2267842"/>
        <a:ext cx="2246115" cy="112305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FAA7A1-E6B4-4E7F-9CE5-AFF15AB58920}">
      <dsp:nvSpPr>
        <dsp:cNvPr id="0" name=""/>
        <dsp:cNvSpPr/>
      </dsp:nvSpPr>
      <dsp:spPr>
        <a:xfrm>
          <a:off x="0" y="2823"/>
          <a:ext cx="10557162" cy="1082286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60000"/>
                <a:satMod val="100000"/>
                <a:lumMod val="11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0000"/>
                <a:satMod val="10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noProof="0" dirty="0" smtClean="0"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rPr>
            <a:t>Ієрархічні</a:t>
          </a:r>
          <a:r>
            <a:rPr lang="uk-UA" sz="2800" kern="1200" noProof="0" dirty="0" smtClean="0"/>
            <a:t> </a:t>
          </a:r>
          <a:r>
            <a:rPr lang="uk-UA" sz="2700" kern="1200" noProof="0" dirty="0" smtClean="0"/>
            <a:t>– є сукупністю взаємопов'язаних об'єктів. Зв'язок двох об'єктів відображає їх взаємопідпорядкування.</a:t>
          </a:r>
          <a:endParaRPr lang="uk-UA" sz="2700" kern="1200" noProof="0" dirty="0"/>
        </a:p>
      </dsp:txBody>
      <dsp:txXfrm>
        <a:off x="52833" y="55656"/>
        <a:ext cx="10451496" cy="976620"/>
      </dsp:txXfrm>
    </dsp:sp>
    <dsp:sp modelId="{2EB10294-CA9C-4651-8883-1B04B0F4C382}">
      <dsp:nvSpPr>
        <dsp:cNvPr id="0" name=""/>
        <dsp:cNvSpPr/>
      </dsp:nvSpPr>
      <dsp:spPr>
        <a:xfrm>
          <a:off x="0" y="1197429"/>
          <a:ext cx="10557162" cy="1082286"/>
        </a:xfrm>
        <a:prstGeom prst="roundRect">
          <a:avLst/>
        </a:prstGeom>
        <a:gradFill rotWithShape="0">
          <a:gsLst>
            <a:gs pos="0">
              <a:schemeClr val="accent4">
                <a:hueOff val="2675534"/>
                <a:satOff val="-10222"/>
                <a:lumOff val="-1046"/>
                <a:alphaOff val="0"/>
                <a:tint val="60000"/>
                <a:satMod val="100000"/>
                <a:lumMod val="110000"/>
              </a:schemeClr>
            </a:gs>
            <a:gs pos="100000">
              <a:schemeClr val="accent4">
                <a:hueOff val="2675534"/>
                <a:satOff val="-10222"/>
                <a:lumOff val="-1046"/>
                <a:alphaOff val="0"/>
                <a:tint val="70000"/>
                <a:satMod val="10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noProof="0" dirty="0" smtClean="0"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rPr>
            <a:t>Мережні</a:t>
          </a:r>
          <a:r>
            <a:rPr lang="uk-UA" sz="2700" kern="1200" noProof="0" dirty="0" smtClean="0"/>
            <a:t> – є покращеною ієрархічною моделлю, в якій один запис може бути нащадком (або предком) для багатьох інших  </a:t>
          </a:r>
          <a:endParaRPr lang="uk-UA" sz="2700" kern="1200" noProof="0" dirty="0"/>
        </a:p>
      </dsp:txBody>
      <dsp:txXfrm>
        <a:off x="52833" y="1250262"/>
        <a:ext cx="10451496" cy="976620"/>
      </dsp:txXfrm>
    </dsp:sp>
    <dsp:sp modelId="{682A4C35-473C-4306-9D28-8C636EBA0821}">
      <dsp:nvSpPr>
        <dsp:cNvPr id="0" name=""/>
        <dsp:cNvSpPr/>
      </dsp:nvSpPr>
      <dsp:spPr>
        <a:xfrm>
          <a:off x="0" y="2392036"/>
          <a:ext cx="10557162" cy="1082286"/>
        </a:xfrm>
        <a:prstGeom prst="roundRect">
          <a:avLst/>
        </a:prstGeom>
        <a:gradFill rotWithShape="0">
          <a:gsLst>
            <a:gs pos="0">
              <a:schemeClr val="accent4">
                <a:hueOff val="5351069"/>
                <a:satOff val="-20445"/>
                <a:lumOff val="-2091"/>
                <a:alphaOff val="0"/>
                <a:tint val="60000"/>
                <a:satMod val="100000"/>
                <a:lumMod val="110000"/>
              </a:schemeClr>
            </a:gs>
            <a:gs pos="100000">
              <a:schemeClr val="accent4">
                <a:hueOff val="5351069"/>
                <a:satOff val="-20445"/>
                <a:lumOff val="-2091"/>
                <a:alphaOff val="0"/>
                <a:tint val="70000"/>
                <a:satMod val="10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noProof="0" dirty="0" smtClean="0"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rPr>
            <a:t>Реляційні</a:t>
          </a:r>
          <a:r>
            <a:rPr lang="uk-UA" sz="2800" kern="1200" noProof="0" dirty="0" smtClean="0"/>
            <a:t> – орієнтована на організацію даних у вигляді двовимірних таблиць</a:t>
          </a:r>
          <a:endParaRPr lang="uk-UA" sz="2800" kern="1200" noProof="0" dirty="0"/>
        </a:p>
      </dsp:txBody>
      <dsp:txXfrm>
        <a:off x="52833" y="2444869"/>
        <a:ext cx="10451496" cy="976620"/>
      </dsp:txXfrm>
    </dsp:sp>
    <dsp:sp modelId="{581870F2-95BD-417E-B7DB-CAEA52B3EFA8}">
      <dsp:nvSpPr>
        <dsp:cNvPr id="0" name=""/>
        <dsp:cNvSpPr/>
      </dsp:nvSpPr>
      <dsp:spPr>
        <a:xfrm>
          <a:off x="0" y="3586643"/>
          <a:ext cx="10557162" cy="1082286"/>
        </a:xfrm>
        <a:prstGeom prst="roundRect">
          <a:avLst/>
        </a:prstGeom>
        <a:gradFill rotWithShape="0">
          <a:gsLst>
            <a:gs pos="0">
              <a:schemeClr val="accent4">
                <a:hueOff val="8026603"/>
                <a:satOff val="-30667"/>
                <a:lumOff val="-3137"/>
                <a:alphaOff val="0"/>
                <a:tint val="60000"/>
                <a:satMod val="100000"/>
                <a:lumMod val="110000"/>
              </a:schemeClr>
            </a:gs>
            <a:gs pos="100000">
              <a:schemeClr val="accent4">
                <a:hueOff val="8026603"/>
                <a:satOff val="-30667"/>
                <a:lumOff val="-3137"/>
                <a:alphaOff val="0"/>
                <a:tint val="70000"/>
                <a:satMod val="10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dirty="0" smtClean="0"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rPr>
            <a:t>Змішані</a:t>
          </a:r>
          <a:r>
            <a:rPr lang="en-GB" sz="2800" kern="1200" dirty="0" smtClean="0"/>
            <a:t> – </a:t>
          </a:r>
          <a:r>
            <a:rPr lang="uk-UA" sz="2800" kern="1200" noProof="0" dirty="0" smtClean="0"/>
            <a:t>поєднання між собою властивостей інших моделей</a:t>
          </a:r>
          <a:endParaRPr lang="uk-UA" sz="2800" kern="1200" noProof="0" dirty="0"/>
        </a:p>
      </dsp:txBody>
      <dsp:txXfrm>
        <a:off x="52833" y="3639476"/>
        <a:ext cx="10451496" cy="97662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84E7B4-2EEA-468B-A3BD-0D4CFAD6B2ED}">
      <dsp:nvSpPr>
        <dsp:cNvPr id="0" name=""/>
        <dsp:cNvSpPr/>
      </dsp:nvSpPr>
      <dsp:spPr>
        <a:xfrm>
          <a:off x="-3092204" y="-476044"/>
          <a:ext cx="3688392" cy="3688392"/>
        </a:xfrm>
        <a:prstGeom prst="blockArc">
          <a:avLst>
            <a:gd name="adj1" fmla="val 18900000"/>
            <a:gd name="adj2" fmla="val 2700000"/>
            <a:gd name="adj3" fmla="val 586"/>
          </a:avLst>
        </a:pr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496940-B21A-4E0E-A94F-7D9D008DC600}">
      <dsp:nvSpPr>
        <dsp:cNvPr id="0" name=""/>
        <dsp:cNvSpPr/>
      </dsp:nvSpPr>
      <dsp:spPr>
        <a:xfrm>
          <a:off x="383342" y="273630"/>
          <a:ext cx="6949468" cy="547260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60000"/>
                <a:satMod val="100000"/>
                <a:lumMod val="11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0000"/>
                <a:satMod val="10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34388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 smtClean="0"/>
            <a:t>Сутність</a:t>
          </a:r>
          <a:r>
            <a:rPr lang="uk-UA" sz="2600" kern="1200" dirty="0" smtClean="0"/>
            <a:t> - таблиця</a:t>
          </a:r>
          <a:endParaRPr lang="uk-UA" sz="2600" kern="1200" dirty="0"/>
        </a:p>
      </dsp:txBody>
      <dsp:txXfrm>
        <a:off x="383342" y="273630"/>
        <a:ext cx="6949468" cy="547260"/>
      </dsp:txXfrm>
    </dsp:sp>
    <dsp:sp modelId="{FE49DED3-42DC-496E-8828-EEFC94461F13}">
      <dsp:nvSpPr>
        <dsp:cNvPr id="0" name=""/>
        <dsp:cNvSpPr/>
      </dsp:nvSpPr>
      <dsp:spPr>
        <a:xfrm>
          <a:off x="41304" y="205222"/>
          <a:ext cx="684076" cy="684076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0000"/>
                <a:satMod val="100000"/>
                <a:lumMod val="11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70000"/>
                <a:satMod val="100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D3343DAC-B41A-45D7-BA73-C1CCF007EAA5}">
      <dsp:nvSpPr>
        <dsp:cNvPr id="0" name=""/>
        <dsp:cNvSpPr/>
      </dsp:nvSpPr>
      <dsp:spPr>
        <a:xfrm>
          <a:off x="582272" y="1094521"/>
          <a:ext cx="6750538" cy="547260"/>
        </a:xfrm>
        <a:prstGeom prst="rect">
          <a:avLst/>
        </a:prstGeom>
        <a:gradFill rotWithShape="0">
          <a:gsLst>
            <a:gs pos="0">
              <a:schemeClr val="accent4">
                <a:hueOff val="4013302"/>
                <a:satOff val="-15334"/>
                <a:lumOff val="-1568"/>
                <a:alphaOff val="0"/>
                <a:tint val="60000"/>
                <a:satMod val="100000"/>
                <a:lumMod val="110000"/>
              </a:schemeClr>
            </a:gs>
            <a:gs pos="100000">
              <a:schemeClr val="accent4">
                <a:hueOff val="4013302"/>
                <a:satOff val="-15334"/>
                <a:lumOff val="-1568"/>
                <a:alphaOff val="0"/>
                <a:tint val="70000"/>
                <a:satMod val="10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34388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 smtClean="0"/>
            <a:t>Запис</a:t>
          </a:r>
          <a:r>
            <a:rPr lang="uk-UA" sz="2600" kern="1200" dirty="0" smtClean="0"/>
            <a:t> – рядок (інформація про об’єкт)</a:t>
          </a:r>
          <a:endParaRPr lang="uk-UA" sz="2600" kern="1200" dirty="0"/>
        </a:p>
      </dsp:txBody>
      <dsp:txXfrm>
        <a:off x="582272" y="1094521"/>
        <a:ext cx="6750538" cy="547260"/>
      </dsp:txXfrm>
    </dsp:sp>
    <dsp:sp modelId="{AC9DAEA8-0CFA-4BDE-A385-645952A35C2F}">
      <dsp:nvSpPr>
        <dsp:cNvPr id="0" name=""/>
        <dsp:cNvSpPr/>
      </dsp:nvSpPr>
      <dsp:spPr>
        <a:xfrm>
          <a:off x="240234" y="1026114"/>
          <a:ext cx="684076" cy="684076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0000"/>
                <a:satMod val="100000"/>
                <a:lumMod val="11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70000"/>
                <a:satMod val="100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accent4">
              <a:hueOff val="4013302"/>
              <a:satOff val="-15334"/>
              <a:lumOff val="-156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684185EF-CB6C-4FC7-B5D4-9204FC7DD7BE}">
      <dsp:nvSpPr>
        <dsp:cNvPr id="0" name=""/>
        <dsp:cNvSpPr/>
      </dsp:nvSpPr>
      <dsp:spPr>
        <a:xfrm>
          <a:off x="383342" y="1915412"/>
          <a:ext cx="6949468" cy="547260"/>
        </a:xfrm>
        <a:prstGeom prst="rect">
          <a:avLst/>
        </a:prstGeom>
        <a:gradFill rotWithShape="0">
          <a:gsLst>
            <a:gs pos="0">
              <a:schemeClr val="accent4">
                <a:hueOff val="8026603"/>
                <a:satOff val="-30667"/>
                <a:lumOff val="-3137"/>
                <a:alphaOff val="0"/>
                <a:tint val="60000"/>
                <a:satMod val="100000"/>
                <a:lumMod val="110000"/>
              </a:schemeClr>
            </a:gs>
            <a:gs pos="100000">
              <a:schemeClr val="accent4">
                <a:hueOff val="8026603"/>
                <a:satOff val="-30667"/>
                <a:lumOff val="-3137"/>
                <a:alphaOff val="0"/>
                <a:tint val="70000"/>
                <a:satMod val="10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34388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 smtClean="0"/>
            <a:t>Поле</a:t>
          </a:r>
          <a:r>
            <a:rPr lang="uk-UA" sz="2900" kern="1200" dirty="0" smtClean="0"/>
            <a:t> – стовпець (атрибути об’єктів)</a:t>
          </a:r>
          <a:endParaRPr lang="uk-UA" sz="2900" kern="1200" dirty="0"/>
        </a:p>
      </dsp:txBody>
      <dsp:txXfrm>
        <a:off x="383342" y="1915412"/>
        <a:ext cx="6949468" cy="547260"/>
      </dsp:txXfrm>
    </dsp:sp>
    <dsp:sp modelId="{ED478600-EDE8-4723-85E6-E283B11E2EF9}">
      <dsp:nvSpPr>
        <dsp:cNvPr id="0" name=""/>
        <dsp:cNvSpPr/>
      </dsp:nvSpPr>
      <dsp:spPr>
        <a:xfrm>
          <a:off x="41304" y="1847005"/>
          <a:ext cx="684076" cy="684076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0000"/>
                <a:satMod val="100000"/>
                <a:lumMod val="11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70000"/>
                <a:satMod val="100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accent4">
              <a:hueOff val="8026603"/>
              <a:satOff val="-30667"/>
              <a:lumOff val="-313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AB314B-299E-41CA-AD0B-2CC3F5D3D71B}">
      <dsp:nvSpPr>
        <dsp:cNvPr id="0" name=""/>
        <dsp:cNvSpPr/>
      </dsp:nvSpPr>
      <dsp:spPr>
        <a:xfrm rot="5400000">
          <a:off x="560604" y="935155"/>
          <a:ext cx="813851" cy="926541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4">
            <a:tint val="5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24D0CCB0-3B09-4757-BAD2-AB8F134E0DA8}">
      <dsp:nvSpPr>
        <dsp:cNvPr id="0" name=""/>
        <dsp:cNvSpPr/>
      </dsp:nvSpPr>
      <dsp:spPr>
        <a:xfrm>
          <a:off x="66014" y="32255"/>
          <a:ext cx="1875265" cy="958988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60000"/>
                <a:satMod val="100000"/>
                <a:lumMod val="11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0000"/>
                <a:satMod val="10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/>
            <a:t>Визначення мети створення БД</a:t>
          </a:r>
          <a:endParaRPr lang="ru-RU" sz="1600" b="1" kern="1200" dirty="0"/>
        </a:p>
      </dsp:txBody>
      <dsp:txXfrm>
        <a:off x="112836" y="79077"/>
        <a:ext cx="1781621" cy="865344"/>
      </dsp:txXfrm>
    </dsp:sp>
    <dsp:sp modelId="{7E2F0449-A8E0-4D37-A7C7-BD3595F83ECC}">
      <dsp:nvSpPr>
        <dsp:cNvPr id="0" name=""/>
        <dsp:cNvSpPr/>
      </dsp:nvSpPr>
      <dsp:spPr>
        <a:xfrm>
          <a:off x="2314599" y="104797"/>
          <a:ext cx="2184897" cy="7750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600" b="1" kern="1200" dirty="0" smtClean="0"/>
            <a:t>Визначення основних функцій і набору даних</a:t>
          </a:r>
          <a:endParaRPr lang="ru-RU" sz="1600" b="1" kern="1200" dirty="0"/>
        </a:p>
      </dsp:txBody>
      <dsp:txXfrm>
        <a:off x="2314599" y="104797"/>
        <a:ext cx="2184897" cy="775096"/>
      </dsp:txXfrm>
    </dsp:sp>
    <dsp:sp modelId="{B56F3A69-EDCA-4143-B282-45DEB17F3CC1}">
      <dsp:nvSpPr>
        <dsp:cNvPr id="0" name=""/>
        <dsp:cNvSpPr/>
      </dsp:nvSpPr>
      <dsp:spPr>
        <a:xfrm rot="5400000">
          <a:off x="2103001" y="2012416"/>
          <a:ext cx="813851" cy="926541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4">
            <a:tint val="50000"/>
            <a:hueOff val="2636549"/>
            <a:satOff val="-12945"/>
            <a:lumOff val="2524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C5643A0-987D-4FFC-81FF-8A690A4816F9}">
      <dsp:nvSpPr>
        <dsp:cNvPr id="0" name=""/>
        <dsp:cNvSpPr/>
      </dsp:nvSpPr>
      <dsp:spPr>
        <a:xfrm>
          <a:off x="1608410" y="1109516"/>
          <a:ext cx="1875265" cy="958988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4">
                <a:hueOff val="2006651"/>
                <a:satOff val="-7667"/>
                <a:lumOff val="-784"/>
                <a:alphaOff val="0"/>
                <a:tint val="60000"/>
                <a:satMod val="100000"/>
                <a:lumMod val="110000"/>
              </a:schemeClr>
            </a:gs>
            <a:gs pos="100000">
              <a:schemeClr val="accent4">
                <a:hueOff val="2006651"/>
                <a:satOff val="-7667"/>
                <a:lumOff val="-784"/>
                <a:alphaOff val="0"/>
                <a:tint val="70000"/>
                <a:satMod val="10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/>
            <a:t>Розробка таблиць БД</a:t>
          </a:r>
          <a:endParaRPr lang="ru-RU" sz="1600" b="1" kern="1200" dirty="0"/>
        </a:p>
      </dsp:txBody>
      <dsp:txXfrm>
        <a:off x="1655232" y="1156338"/>
        <a:ext cx="1781621" cy="865344"/>
      </dsp:txXfrm>
    </dsp:sp>
    <dsp:sp modelId="{5EAFABA0-BB65-44DC-B06E-34B08A100D92}">
      <dsp:nvSpPr>
        <dsp:cNvPr id="0" name=""/>
        <dsp:cNvSpPr/>
      </dsp:nvSpPr>
      <dsp:spPr>
        <a:xfrm>
          <a:off x="3682753" y="1112911"/>
          <a:ext cx="3388649" cy="7750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600" b="1" kern="1200" dirty="0" smtClean="0"/>
            <a:t>Дані не повинні дублюватись</a:t>
          </a:r>
          <a:endParaRPr lang="ru-RU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600" b="1" kern="1200" dirty="0" smtClean="0"/>
            <a:t>Кожна таблиця містить дані з однієї теми</a:t>
          </a:r>
          <a:endParaRPr lang="ru-RU" sz="1600" b="1" kern="1200" dirty="0"/>
        </a:p>
      </dsp:txBody>
      <dsp:txXfrm>
        <a:off x="3682753" y="1112911"/>
        <a:ext cx="3388649" cy="775096"/>
      </dsp:txXfrm>
    </dsp:sp>
    <dsp:sp modelId="{1B9F1D32-AB0C-41EE-BE34-43D9539C3C48}">
      <dsp:nvSpPr>
        <dsp:cNvPr id="0" name=""/>
        <dsp:cNvSpPr/>
      </dsp:nvSpPr>
      <dsp:spPr>
        <a:xfrm rot="5400000">
          <a:off x="3645397" y="3089676"/>
          <a:ext cx="813851" cy="926541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4">
            <a:tint val="50000"/>
            <a:hueOff val="5273098"/>
            <a:satOff val="-25891"/>
            <a:lumOff val="5049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61DC700-BBEE-4E53-8271-2966BE3FBCE4}">
      <dsp:nvSpPr>
        <dsp:cNvPr id="0" name=""/>
        <dsp:cNvSpPr/>
      </dsp:nvSpPr>
      <dsp:spPr>
        <a:xfrm>
          <a:off x="3150807" y="2186776"/>
          <a:ext cx="1875265" cy="958988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4">
                <a:hueOff val="4013302"/>
                <a:satOff val="-15334"/>
                <a:lumOff val="-1568"/>
                <a:alphaOff val="0"/>
                <a:tint val="60000"/>
                <a:satMod val="100000"/>
                <a:lumMod val="110000"/>
              </a:schemeClr>
            </a:gs>
            <a:gs pos="100000">
              <a:schemeClr val="accent4">
                <a:hueOff val="4013302"/>
                <a:satOff val="-15334"/>
                <a:lumOff val="-1568"/>
                <a:alphaOff val="0"/>
                <a:tint val="70000"/>
                <a:satMod val="10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/>
            <a:t>Визначення полів таблиць</a:t>
          </a:r>
          <a:endParaRPr lang="ru-RU" sz="1600" b="1" kern="1200" dirty="0"/>
        </a:p>
      </dsp:txBody>
      <dsp:txXfrm>
        <a:off x="3197629" y="2233598"/>
        <a:ext cx="1781621" cy="865344"/>
      </dsp:txXfrm>
    </dsp:sp>
    <dsp:sp modelId="{8E2A0FCD-E42C-4AB6-8F96-356046F2C3E2}">
      <dsp:nvSpPr>
        <dsp:cNvPr id="0" name=""/>
        <dsp:cNvSpPr/>
      </dsp:nvSpPr>
      <dsp:spPr>
        <a:xfrm>
          <a:off x="5338938" y="2265038"/>
          <a:ext cx="1363889" cy="7750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0E4BDD-0A21-4346-BF99-7025BB117D70}">
      <dsp:nvSpPr>
        <dsp:cNvPr id="0" name=""/>
        <dsp:cNvSpPr/>
      </dsp:nvSpPr>
      <dsp:spPr>
        <a:xfrm rot="5400000">
          <a:off x="5120614" y="4166937"/>
          <a:ext cx="813851" cy="926541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4">
            <a:tint val="50000"/>
            <a:hueOff val="7909647"/>
            <a:satOff val="-38836"/>
            <a:lumOff val="7573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6D88FF4-61D1-4262-B6BE-67CEF6588622}">
      <dsp:nvSpPr>
        <dsp:cNvPr id="0" name=""/>
        <dsp:cNvSpPr/>
      </dsp:nvSpPr>
      <dsp:spPr>
        <a:xfrm>
          <a:off x="4719563" y="3264766"/>
          <a:ext cx="1740905" cy="958988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4">
                <a:hueOff val="6019952"/>
                <a:satOff val="-23000"/>
                <a:lumOff val="-2353"/>
                <a:alphaOff val="0"/>
                <a:tint val="60000"/>
                <a:satMod val="100000"/>
                <a:lumMod val="110000"/>
              </a:schemeClr>
            </a:gs>
            <a:gs pos="100000">
              <a:schemeClr val="accent4">
                <a:hueOff val="6019952"/>
                <a:satOff val="-23000"/>
                <a:lumOff val="-2353"/>
                <a:alphaOff val="0"/>
                <a:tint val="70000"/>
                <a:satMod val="10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/>
            <a:t>Визначення ключа</a:t>
          </a:r>
          <a:endParaRPr lang="ru-RU" sz="1600" b="1" kern="1200" dirty="0"/>
        </a:p>
      </dsp:txBody>
      <dsp:txXfrm>
        <a:off x="4766385" y="3311588"/>
        <a:ext cx="1647261" cy="865344"/>
      </dsp:txXfrm>
    </dsp:sp>
    <dsp:sp modelId="{E708857E-65F2-4347-9006-446A30D4FF49}">
      <dsp:nvSpPr>
        <dsp:cNvPr id="0" name=""/>
        <dsp:cNvSpPr/>
      </dsp:nvSpPr>
      <dsp:spPr>
        <a:xfrm>
          <a:off x="6275039" y="3356227"/>
          <a:ext cx="996441" cy="7750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2B3A18-142E-4BA3-93E8-AED1BC742445}">
      <dsp:nvSpPr>
        <dsp:cNvPr id="0" name=""/>
        <dsp:cNvSpPr/>
      </dsp:nvSpPr>
      <dsp:spPr>
        <a:xfrm>
          <a:off x="6235600" y="4341298"/>
          <a:ext cx="1875265" cy="958988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4">
                <a:hueOff val="8026603"/>
                <a:satOff val="-30667"/>
                <a:lumOff val="-3137"/>
                <a:alphaOff val="0"/>
                <a:tint val="60000"/>
                <a:satMod val="100000"/>
                <a:lumMod val="110000"/>
              </a:schemeClr>
            </a:gs>
            <a:gs pos="100000">
              <a:schemeClr val="accent4">
                <a:hueOff val="8026603"/>
                <a:satOff val="-30667"/>
                <a:lumOff val="-3137"/>
                <a:alphaOff val="0"/>
                <a:tint val="70000"/>
                <a:satMod val="10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/>
            <a:t>Визначення </a:t>
          </a:r>
          <a:r>
            <a:rPr lang="uk-UA" sz="1600" b="1" kern="1200" dirty="0" err="1" smtClean="0"/>
            <a:t>зв</a:t>
          </a:r>
          <a:r>
            <a:rPr lang="en-US" sz="1600" b="1" kern="1200" dirty="0" smtClean="0"/>
            <a:t>’</a:t>
          </a:r>
          <a:r>
            <a:rPr lang="uk-UA" sz="1600" b="1" kern="1200" dirty="0" err="1" smtClean="0"/>
            <a:t>язків</a:t>
          </a:r>
          <a:endParaRPr lang="ru-RU" sz="1600" b="1" kern="1200" dirty="0"/>
        </a:p>
      </dsp:txBody>
      <dsp:txXfrm>
        <a:off x="6282422" y="4388120"/>
        <a:ext cx="1781621" cy="8653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C95495-5516-418F-AB5F-B16B5A6877BE}" type="datetimeFigureOut">
              <a:rPr lang="uk-UA" smtClean="0"/>
              <a:t>05.04.2019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F5E950-376A-487C-B2A3-AB557823250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867518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1780" y="4215062"/>
            <a:ext cx="2587813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lvl1pPr algn="r">
              <a:defRPr sz="5400" b="1" cap="none" spc="0">
                <a:ln/>
                <a:solidFill>
                  <a:schemeClr val="accent4"/>
                </a:solidFill>
                <a:effectLst/>
              </a:defRPr>
            </a:lvl1pPr>
          </a:lstStyle>
          <a:p>
            <a:r>
              <a:rPr lang="uk-UA" dirty="0" smtClean="0"/>
              <a:t>Зразок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 smtClean="0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8D01F-60A0-4A83-A032-546C6D5785F6}" type="datetimeFigureOut">
              <a:rPr lang="uk-UA" smtClean="0"/>
              <a:t>05.04.2019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0650269" y="0"/>
            <a:ext cx="144665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smtClean="0"/>
              <a:t>10 </a:t>
            </a:r>
            <a:r>
              <a:rPr lang="uk-UA" sz="2800" dirty="0" smtClean="0"/>
              <a:t>клас</a:t>
            </a:r>
          </a:p>
          <a:p>
            <a:endParaRPr lang="uk-UA" dirty="0"/>
          </a:p>
        </p:txBody>
      </p:sp>
      <p:pic>
        <p:nvPicPr>
          <p:cNvPr id="1028" name="Picture 4" descr="ÐÐ°ÑÑÐ¸Ð½ÐºÐ¸ Ð¿Ð¾ Ð·Ð°Ð¿ÑÐ¾ÑÑ Ð±Ð°Ð·Ð¸ Ð´Ð°Ð½Ð¸Ñ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0944" y="2578750"/>
            <a:ext cx="2498649" cy="1664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98802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 фотографі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8D01F-60A0-4A83-A032-546C6D5785F6}" type="datetimeFigureOut">
              <a:rPr lang="uk-UA" smtClean="0"/>
              <a:t>05.04.2019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2CAF1E21-24A0-4700-9F32-6809097CEDC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0802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Назва та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8D01F-60A0-4A83-A032-546C6D5785F6}" type="datetimeFigureOut">
              <a:rPr lang="uk-UA" smtClean="0"/>
              <a:t>05.04.2019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2CAF1E21-24A0-4700-9F32-6809097CEDC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512657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8D01F-60A0-4A83-A032-546C6D5785F6}" type="datetimeFigureOut">
              <a:rPr lang="uk-UA" smtClean="0"/>
              <a:t>05.04.2019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2CAF1E21-24A0-4700-9F32-6809097CEDCE}" type="slidenum">
              <a:rPr lang="uk-UA" smtClean="0"/>
              <a:t>‹#›</a:t>
            </a:fld>
            <a:endParaRPr lang="uk-UA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411462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8D01F-60A0-4A83-A032-546C6D5785F6}" type="datetimeFigureOut">
              <a:rPr lang="uk-UA" smtClean="0"/>
              <a:t>05.04.2019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2CAF1E21-24A0-4700-9F32-6809097CEDC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957738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8D01F-60A0-4A83-A032-546C6D5785F6}" type="datetimeFigureOut">
              <a:rPr lang="uk-UA" smtClean="0"/>
              <a:t>05.04.2019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F1E21-24A0-4700-9F32-6809097CEDC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863715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ки з малю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8D01F-60A0-4A83-A032-546C6D5785F6}" type="datetimeFigureOut">
              <a:rPr lang="uk-UA" smtClean="0"/>
              <a:t>05.04.2019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F1E21-24A0-4700-9F32-6809097CEDC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396917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8D01F-60A0-4A83-A032-546C6D5785F6}" type="datetimeFigureOut">
              <a:rPr lang="uk-UA" smtClean="0"/>
              <a:t>05.04.2019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F1E21-24A0-4700-9F32-6809097CEDC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708648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5038D01F-60A0-4A83-A032-546C6D5785F6}" type="datetimeFigureOut">
              <a:rPr lang="uk-UA" smtClean="0"/>
              <a:t>05.04.2019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2CAF1E21-24A0-4700-9F32-6809097CEDC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3262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’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8566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7198" y="1368566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" y="246763"/>
            <a:ext cx="11228173" cy="964199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1425880" y="0"/>
            <a:ext cx="76294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3951" y="390393"/>
            <a:ext cx="9613861" cy="820569"/>
          </a:xfrm>
        </p:spPr>
        <p:txBody>
          <a:bodyPr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lvl1pPr>
              <a:defRPr b="1" cap="none" spc="0">
                <a:ln/>
                <a:solidFill>
                  <a:schemeClr val="accent4"/>
                </a:solidFill>
                <a:effectLst/>
              </a:defRPr>
            </a:lvl1pPr>
          </a:lstStyle>
          <a:p>
            <a:r>
              <a:rPr lang="uk-UA" dirty="0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3" y="1512836"/>
            <a:ext cx="10816282" cy="4945629"/>
          </a:xfrm>
          <a:gradFill>
            <a:gsLst>
              <a:gs pos="24000">
                <a:schemeClr val="accent1">
                  <a:lumMod val="5000"/>
                  <a:lumOff val="95000"/>
                </a:schemeClr>
              </a:gs>
              <a:gs pos="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none"/>
        </p:style>
        <p:txBody>
          <a:bodyPr>
            <a:normAutofit/>
          </a:bodyPr>
          <a:lstStyle>
            <a:lvl1pPr>
              <a:defRPr sz="2400">
                <a:solidFill>
                  <a:schemeClr val="bg1">
                    <a:lumMod val="85000"/>
                    <a:lumOff val="15000"/>
                  </a:schemeClr>
                </a:solidFill>
                <a:effectLst/>
              </a:defRPr>
            </a:lvl1pPr>
            <a:lvl2pPr>
              <a:defRPr sz="2000">
                <a:solidFill>
                  <a:schemeClr val="bg1">
                    <a:lumMod val="85000"/>
                    <a:lumOff val="15000"/>
                  </a:schemeClr>
                </a:solidFill>
                <a:effectLst/>
              </a:defRPr>
            </a:lvl2pPr>
            <a:lvl3pPr>
              <a:defRPr sz="1800">
                <a:solidFill>
                  <a:schemeClr val="bg1">
                    <a:lumMod val="85000"/>
                    <a:lumOff val="15000"/>
                  </a:schemeClr>
                </a:solidFill>
                <a:effectLst/>
              </a:defRPr>
            </a:lvl3pPr>
            <a:lvl4pPr>
              <a:defRPr sz="1600">
                <a:solidFill>
                  <a:schemeClr val="bg1">
                    <a:lumMod val="85000"/>
                    <a:lumOff val="15000"/>
                  </a:schemeClr>
                </a:solidFill>
                <a:effectLst/>
              </a:defRPr>
            </a:lvl4pPr>
            <a:lvl5pPr>
              <a:defRPr sz="1600">
                <a:solidFill>
                  <a:schemeClr val="bg1">
                    <a:lumMod val="85000"/>
                    <a:lumOff val="15000"/>
                  </a:schemeClr>
                </a:solidFill>
                <a:effectLst/>
              </a:defRPr>
            </a:lvl5pPr>
          </a:lstStyle>
          <a:p>
            <a:pPr lvl="0"/>
            <a:r>
              <a:rPr lang="uk-UA" dirty="0" smtClean="0"/>
              <a:t>Редагувати стиль зразка тексту</a:t>
            </a:r>
          </a:p>
          <a:p>
            <a:pPr lvl="1"/>
            <a:r>
              <a:rPr lang="uk-UA" dirty="0" smtClean="0"/>
              <a:t>Другий рівень</a:t>
            </a:r>
          </a:p>
          <a:p>
            <a:pPr lvl="2"/>
            <a:r>
              <a:rPr lang="uk-UA" dirty="0" smtClean="0"/>
              <a:t>Третій рівень</a:t>
            </a:r>
          </a:p>
          <a:p>
            <a:pPr lvl="3"/>
            <a:r>
              <a:rPr lang="uk-UA" dirty="0" smtClean="0"/>
              <a:t>Четвертий рівень</a:t>
            </a:r>
          </a:p>
          <a:p>
            <a:pPr lvl="4"/>
            <a:r>
              <a:rPr lang="uk-UA" dirty="0" smtClean="0"/>
              <a:t>П’ятий рівень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 rot="5400000">
            <a:off x="8777019" y="2619166"/>
            <a:ext cx="5903877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2400" b="1" cap="none" spc="0" dirty="0" smtClean="0">
                <a:ln/>
                <a:solidFill>
                  <a:schemeClr val="accent4"/>
                </a:solidFill>
                <a:effectLst/>
              </a:rPr>
              <a:t>Системи керування базами даних</a:t>
            </a:r>
          </a:p>
          <a:p>
            <a:endParaRPr lang="uk-UA" sz="24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pic>
        <p:nvPicPr>
          <p:cNvPr id="12" name="Picture 6" descr="ÐÐ°ÑÑÐ¸Ð½ÐºÐ¸ Ð¿Ð¾ Ð·Ð°Ð¿ÑÐ¾ÑÑ Ð±Ð°Ð·Ð¸ Ð´Ð°Ð½Ð¸Ñ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8345" y="5986603"/>
            <a:ext cx="871397" cy="871397"/>
          </a:xfrm>
          <a:prstGeom prst="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99949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8D01F-60A0-4A83-A032-546C6D5785F6}" type="datetimeFigureOut">
              <a:rPr lang="uk-UA" smtClean="0"/>
              <a:t>05.04.2019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2CAF1E21-24A0-4700-9F32-6809097CEDC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32933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8D01F-60A0-4A83-A032-546C6D5785F6}" type="datetimeFigureOut">
              <a:rPr lang="uk-UA" smtClean="0"/>
              <a:t>05.04.2019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F1E21-24A0-4700-9F32-6809097CEDC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534267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8D01F-60A0-4A83-A032-546C6D5785F6}" type="datetimeFigureOut">
              <a:rPr lang="uk-UA" smtClean="0"/>
              <a:t>05.04.2019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F1E21-24A0-4700-9F32-6809097CEDC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79708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8D01F-60A0-4A83-A032-546C6D5785F6}" type="datetimeFigureOut">
              <a:rPr lang="uk-UA" smtClean="0"/>
              <a:t>05.04.2019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F1E21-24A0-4700-9F32-6809097CEDC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04171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8D01F-60A0-4A83-A032-546C6D5785F6}" type="datetimeFigureOut">
              <a:rPr lang="uk-UA" smtClean="0"/>
              <a:t>05.04.2019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F1E21-24A0-4700-9F32-6809097CEDC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65090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8D01F-60A0-4A83-A032-546C6D5785F6}" type="datetimeFigureOut">
              <a:rPr lang="uk-UA" smtClean="0"/>
              <a:t>05.04.2019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F1E21-24A0-4700-9F32-6809097CEDC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75103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8D01F-60A0-4A83-A032-546C6D5785F6}" type="datetimeFigureOut">
              <a:rPr lang="uk-UA" smtClean="0"/>
              <a:t>05.04.2019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F1E21-24A0-4700-9F32-6809097CEDC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53473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38D01F-60A0-4A83-A032-546C6D5785F6}" type="datetimeFigureOut">
              <a:rPr lang="uk-UA" smtClean="0"/>
              <a:t>05.04.2019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AF1E21-24A0-4700-9F32-6809097CEDC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4916673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60" r:id="rId16"/>
    <p:sldLayoutId id="2147483761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8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733709"/>
            <a:ext cx="8824456" cy="1073520"/>
          </a:xfrm>
        </p:spPr>
        <p:txBody>
          <a:bodyPr/>
          <a:lstStyle/>
          <a:p>
            <a:r>
              <a:rPr lang="ru-RU" dirty="0" err="1" smtClean="0"/>
              <a:t>Проектування</a:t>
            </a:r>
            <a:r>
              <a:rPr lang="ru-RU" dirty="0" smtClean="0"/>
              <a:t> баз даних</a:t>
            </a:r>
            <a:endParaRPr lang="uk-UA" dirty="0"/>
          </a:p>
        </p:txBody>
      </p:sp>
      <p:sp>
        <p:nvSpPr>
          <p:cNvPr id="5" name="TextBox 4"/>
          <p:cNvSpPr txBox="1"/>
          <p:nvPr/>
        </p:nvSpPr>
        <p:spPr>
          <a:xfrm>
            <a:off x="2261062" y="5212080"/>
            <a:ext cx="88031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Робота створена </a:t>
            </a:r>
            <a:r>
              <a:rPr lang="ru-RU" dirty="0" err="1" smtClean="0"/>
              <a:t>вчителем</a:t>
            </a:r>
            <a:r>
              <a:rPr lang="ru-RU" dirty="0" smtClean="0"/>
              <a:t> </a:t>
            </a:r>
            <a:r>
              <a:rPr lang="uk-UA" dirty="0"/>
              <a:t>і</a:t>
            </a:r>
            <a:r>
              <a:rPr lang="ru-RU" dirty="0" err="1" smtClean="0"/>
              <a:t>нформатики</a:t>
            </a:r>
            <a:r>
              <a:rPr lang="ru-RU" dirty="0" smtClean="0"/>
              <a:t> </a:t>
            </a:r>
            <a:r>
              <a:rPr lang="ru-RU" dirty="0" err="1" smtClean="0"/>
              <a:t>Броварської</a:t>
            </a:r>
            <a:r>
              <a:rPr lang="ru-RU" dirty="0" smtClean="0"/>
              <a:t> СШ І-ІІІ ст. № 7</a:t>
            </a:r>
          </a:p>
          <a:p>
            <a:pPr algn="ctr"/>
            <a:r>
              <a:rPr lang="ru-RU" dirty="0" smtClean="0"/>
              <a:t>Ходов О.В.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675861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92000"/>
                <a:satMod val="200000"/>
                <a:lumMod val="13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106000"/>
                <a:satMod val="120000"/>
                <a:lumMod val="7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000" dirty="0" smtClean="0"/>
              <a:t>Модель даних «Туристична агенція»</a:t>
            </a:r>
            <a:endParaRPr lang="ru-RU" sz="40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9256703"/>
              </p:ext>
            </p:extLst>
          </p:nvPr>
        </p:nvGraphicFramePr>
        <p:xfrm>
          <a:off x="823951" y="1789889"/>
          <a:ext cx="2967793" cy="1889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677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4027"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/>
                        <a:t>Клієнт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7511">
                <a:tc>
                  <a:txBody>
                    <a:bodyPr/>
                    <a:lstStyle/>
                    <a:p>
                      <a:r>
                        <a:rPr lang="uk-UA" dirty="0" smtClean="0"/>
                        <a:t>Код клієнта </a:t>
                      </a:r>
                      <a:r>
                        <a:rPr lang="uk-UA" sz="2000" dirty="0" smtClean="0">
                          <a:sym typeface="Webdings"/>
                        </a:rPr>
                        <a:t></a:t>
                      </a:r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0690">
                <a:tc>
                  <a:txBody>
                    <a:bodyPr/>
                    <a:lstStyle/>
                    <a:p>
                      <a:r>
                        <a:rPr lang="uk-UA" dirty="0" smtClean="0"/>
                        <a:t>Назва організації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0690">
                <a:tc>
                  <a:txBody>
                    <a:bodyPr/>
                    <a:lstStyle/>
                    <a:p>
                      <a:r>
                        <a:rPr lang="uk-UA" dirty="0" smtClean="0"/>
                        <a:t>Адреса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0690">
                <a:tc>
                  <a:txBody>
                    <a:bodyPr/>
                    <a:lstStyle/>
                    <a:p>
                      <a:r>
                        <a:rPr lang="uk-UA" dirty="0" smtClean="0"/>
                        <a:t>Телефон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6276613"/>
              </p:ext>
            </p:extLst>
          </p:nvPr>
        </p:nvGraphicFramePr>
        <p:xfrm>
          <a:off x="8163703" y="1628801"/>
          <a:ext cx="2899483" cy="1859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94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35721">
                <a:tc>
                  <a:txBody>
                    <a:bodyPr/>
                    <a:lstStyle/>
                    <a:p>
                      <a:pPr algn="ctr"/>
                      <a:r>
                        <a:rPr lang="uk-UA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Путівки</a:t>
                      </a:r>
                      <a:endParaRPr lang="ru-RU" sz="20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72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 smtClean="0"/>
                        <a:t>Код путівки </a:t>
                      </a:r>
                      <a:r>
                        <a:rPr lang="uk-UA" sz="1800" dirty="0" smtClean="0">
                          <a:sym typeface="Webdings"/>
                        </a:rPr>
                        <a:t></a:t>
                      </a:r>
                      <a:endParaRPr lang="ru-RU" sz="18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5721">
                <a:tc>
                  <a:txBody>
                    <a:bodyPr/>
                    <a:lstStyle/>
                    <a:p>
                      <a:r>
                        <a:rPr lang="uk-UA" dirty="0" smtClean="0"/>
                        <a:t>Країна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5721">
                <a:tc>
                  <a:txBody>
                    <a:bodyPr/>
                    <a:lstStyle/>
                    <a:p>
                      <a:r>
                        <a:rPr lang="uk-UA" dirty="0" smtClean="0"/>
                        <a:t>Проїзд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5721">
                <a:tc>
                  <a:txBody>
                    <a:bodyPr/>
                    <a:lstStyle/>
                    <a:p>
                      <a:r>
                        <a:rPr lang="uk-UA" dirty="0" smtClean="0"/>
                        <a:t>Вартість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1186667"/>
              </p:ext>
            </p:extLst>
          </p:nvPr>
        </p:nvGraphicFramePr>
        <p:xfrm>
          <a:off x="4683491" y="4365105"/>
          <a:ext cx="2804325" cy="1859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4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52664">
                <a:tc>
                  <a:txBody>
                    <a:bodyPr/>
                    <a:lstStyle/>
                    <a:p>
                      <a:pPr algn="ctr"/>
                      <a:r>
                        <a:rPr lang="uk-UA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Замовлення</a:t>
                      </a:r>
                      <a:endParaRPr lang="ru-RU" sz="20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266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 smtClean="0"/>
                        <a:t>Код замовлення </a:t>
                      </a:r>
                      <a:r>
                        <a:rPr lang="uk-UA" sz="1800" dirty="0" smtClean="0">
                          <a:sym typeface="Webdings"/>
                        </a:rPr>
                        <a:t></a:t>
                      </a:r>
                      <a:endParaRPr lang="ru-RU" sz="18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2664">
                <a:tc>
                  <a:txBody>
                    <a:bodyPr/>
                    <a:lstStyle/>
                    <a:p>
                      <a:r>
                        <a:rPr lang="uk-UA" dirty="0" smtClean="0"/>
                        <a:t>Код клієнта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2664">
                <a:tc>
                  <a:txBody>
                    <a:bodyPr/>
                    <a:lstStyle/>
                    <a:p>
                      <a:r>
                        <a:rPr lang="uk-UA" dirty="0" smtClean="0"/>
                        <a:t>Код путівки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2664">
                <a:tc>
                  <a:txBody>
                    <a:bodyPr/>
                    <a:lstStyle/>
                    <a:p>
                      <a:r>
                        <a:rPr lang="uk-UA" dirty="0" smtClean="0"/>
                        <a:t>Кількість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cxnSp>
        <p:nvCxnSpPr>
          <p:cNvPr id="8" name="Соединительная линия уступом 7"/>
          <p:cNvCxnSpPr>
            <a:endCxn id="6" idx="1"/>
          </p:cNvCxnSpPr>
          <p:nvPr/>
        </p:nvCxnSpPr>
        <p:spPr>
          <a:xfrm rot="16200000" flipH="1">
            <a:off x="2470241" y="3081495"/>
            <a:ext cx="2914226" cy="1512273"/>
          </a:xfrm>
          <a:prstGeom prst="bentConnector2">
            <a:avLst/>
          </a:prstGeom>
          <a:ln w="79375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stealth" w="med" len="med"/>
            <a:tailEnd type="stealth" w="lg" len="lg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0" name="Соединительная линия уступом 9"/>
          <p:cNvCxnSpPr/>
          <p:nvPr/>
        </p:nvCxnSpPr>
        <p:spPr>
          <a:xfrm rot="5400000">
            <a:off x="7016851" y="2483763"/>
            <a:ext cx="3417724" cy="2859929"/>
          </a:xfrm>
          <a:prstGeom prst="bentConnector3">
            <a:avLst>
              <a:gd name="adj1" fmla="val 50000"/>
            </a:avLst>
          </a:prstGeom>
          <a:ln w="79375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stealth" w="med" len="med"/>
            <a:tailEnd type="stealth" w="lg" len="lg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5221" y="1789889"/>
            <a:ext cx="2400782" cy="237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017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5760" y="159935"/>
            <a:ext cx="8219256" cy="1124744"/>
          </a:xfrm>
        </p:spPr>
        <p:txBody>
          <a:bodyPr/>
          <a:lstStyle/>
          <a:p>
            <a:r>
              <a:rPr lang="uk-UA" sz="4400" dirty="0"/>
              <a:t>Задача</a:t>
            </a:r>
            <a:r>
              <a:rPr lang="uk-UA" dirty="0" smtClean="0"/>
              <a:t> 2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65760" y="1526455"/>
            <a:ext cx="10557164" cy="5223479"/>
          </a:xfrm>
        </p:spPr>
        <p:txBody>
          <a:bodyPr/>
          <a:lstStyle/>
          <a:p>
            <a:pPr marL="0" indent="0">
              <a:buNone/>
            </a:pPr>
            <a:r>
              <a:rPr lang="uk-UA" dirty="0" smtClean="0"/>
              <a:t>Спроектувати </a:t>
            </a:r>
            <a:r>
              <a:rPr lang="uk-UA" dirty="0"/>
              <a:t>базу даних «Мережа магазинів»,  за наступними характеристиками:</a:t>
            </a:r>
          </a:p>
          <a:p>
            <a:pPr marL="0" indent="0">
              <a:buNone/>
            </a:pPr>
            <a:r>
              <a:rPr lang="uk-UA" dirty="0"/>
              <a:t>• Номер власника, ПІБ, адреса, телефон власника магазину, розмір вкладу в магазин, номер реєстрації, дата реєстрації;</a:t>
            </a:r>
          </a:p>
          <a:p>
            <a:pPr marL="0" indent="0">
              <a:buNone/>
            </a:pPr>
            <a:r>
              <a:rPr lang="uk-UA" dirty="0"/>
              <a:t>• номер, назву, адресу та телефон магазину, статутний капітал, профіль;</a:t>
            </a:r>
          </a:p>
          <a:p>
            <a:pPr marL="0" indent="0">
              <a:buNone/>
            </a:pPr>
            <a:r>
              <a:rPr lang="uk-UA" dirty="0"/>
              <a:t>• номер, ПІБ, адреса, телефон постачальника.</a:t>
            </a:r>
          </a:p>
          <a:p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1626" y="3782290"/>
            <a:ext cx="2612025" cy="2701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739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400" dirty="0" smtClean="0"/>
              <a:t>Завдання додому</a:t>
            </a:r>
            <a:endParaRPr lang="ru-RU" sz="4400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17224" y="1794947"/>
            <a:ext cx="8229600" cy="43924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Опрацювати конспект</a:t>
            </a:r>
            <a:endParaRPr lang="uk-UA" b="1" dirty="0" smtClean="0">
              <a:solidFill>
                <a:schemeClr val="bg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r>
              <a:rPr lang="uk-UA" b="1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Спроектувати базу даних «Зоопарк» за наступними характеристиками:</a:t>
            </a:r>
          </a:p>
          <a:p>
            <a:pPr lvl="0"/>
            <a:r>
              <a:rPr lang="uk-UA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Назва тварини, вид, клас, вік, континент поширення</a:t>
            </a:r>
          </a:p>
          <a:p>
            <a:pPr lvl="0"/>
            <a:r>
              <a:rPr lang="uk-UA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Назва комплексу, номер приміщення, наявність водойми, опалення, кількість тварин</a:t>
            </a:r>
          </a:p>
          <a:p>
            <a:pPr lvl="0"/>
            <a:endParaRPr lang="uk-UA" dirty="0">
              <a:solidFill>
                <a:schemeClr val="bg1">
                  <a:lumMod val="65000"/>
                  <a:lumOff val="35000"/>
                </a:schemeClr>
              </a:solidFill>
            </a:endParaRPr>
          </a:p>
          <a:p>
            <a:pPr marL="0" lvl="0" indent="0">
              <a:buNone/>
            </a:pPr>
            <a:r>
              <a:rPr lang="uk-UA" b="1" i="1" dirty="0" smtClean="0">
                <a:solidFill>
                  <a:srgbClr val="00B050"/>
                </a:solidFill>
              </a:rPr>
              <a:t>За потреби створіть додаткові таблиці, додайте потрібні поля.</a:t>
            </a:r>
          </a:p>
          <a:p>
            <a:pPr marL="0" indent="0">
              <a:buNone/>
            </a:pPr>
            <a:endParaRPr lang="ru-RU" dirty="0">
              <a:solidFill>
                <a:schemeClr val="bg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1467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9106" y="1556426"/>
            <a:ext cx="10719881" cy="511674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" name="Rectangle 1"/>
          <p:cNvSpPr>
            <a:spLocks noGrp="1" noChangeArrowheads="1"/>
          </p:cNvSpPr>
          <p:nvPr>
            <p:ph type="title"/>
          </p:nvPr>
        </p:nvSpPr>
        <p:spPr/>
        <p:txBody>
          <a:bodyPr vert="horz" lIns="82945" tIns="41473" rIns="82945" bIns="41473" rtlCol="0" anchor="ctr">
            <a:no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  <a:defRPr/>
            </a:pPr>
            <a:r>
              <a:rPr lang="uk-UA" sz="5500" b="1" dirty="0" smtClean="0">
                <a:ln/>
                <a:solidFill>
                  <a:schemeClr val="accent4"/>
                </a:solidFill>
              </a:rPr>
              <a:t>Основні поняття</a:t>
            </a:r>
            <a:endParaRPr lang="uk-UA" sz="5500" b="1" dirty="0">
              <a:ln/>
              <a:solidFill>
                <a:schemeClr val="accent4"/>
              </a:solidFill>
            </a:endParaRPr>
          </a:p>
        </p:txBody>
      </p:sp>
      <p:sp>
        <p:nvSpPr>
          <p:cNvPr id="6" name="Скругленный прямоугольник 2"/>
          <p:cNvSpPr/>
          <p:nvPr/>
        </p:nvSpPr>
        <p:spPr>
          <a:xfrm>
            <a:off x="2074623" y="3573337"/>
            <a:ext cx="7776864" cy="259399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3600" dirty="0"/>
          </a:p>
          <a:p>
            <a:pPr algn="ctr"/>
            <a:endParaRPr lang="uk-UA" sz="3600" dirty="0"/>
          </a:p>
          <a:p>
            <a:pPr algn="ctr"/>
            <a:endParaRPr lang="uk-UA" sz="3600" dirty="0"/>
          </a:p>
          <a:p>
            <a:pPr algn="ctr"/>
            <a:r>
              <a:rPr lang="uk-UA" sz="40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Сутності</a:t>
            </a:r>
            <a:endParaRPr lang="ru-RU" sz="40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968864326"/>
              </p:ext>
            </p:extLst>
          </p:nvPr>
        </p:nvGraphicFramePr>
        <p:xfrm>
          <a:off x="2074623" y="2140086"/>
          <a:ext cx="7776864" cy="31423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9268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272727" y="232756"/>
            <a:ext cx="10719881" cy="65175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6" name="Группа 4"/>
          <p:cNvGrpSpPr/>
          <p:nvPr/>
        </p:nvGrpSpPr>
        <p:grpSpPr>
          <a:xfrm>
            <a:off x="778213" y="3001933"/>
            <a:ext cx="9900056" cy="725850"/>
            <a:chOff x="107504" y="2996952"/>
            <a:chExt cx="9009350" cy="725850"/>
          </a:xfrm>
        </p:grpSpPr>
        <p:sp>
          <p:nvSpPr>
            <p:cNvPr id="7" name="Прямоугольник с двумя вырезанными противолежащими углами 2"/>
            <p:cNvSpPr/>
            <p:nvPr/>
          </p:nvSpPr>
          <p:spPr>
            <a:xfrm>
              <a:off x="107504" y="2996952"/>
              <a:ext cx="1296144" cy="720080"/>
            </a:xfrm>
            <a:prstGeom prst="snip2Diag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uk-UA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Рік випуску</a:t>
              </a:r>
              <a:endParaRPr lang="ru-RU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8" name="Прямоугольник с двумя вырезанными противолежащими углами 5"/>
            <p:cNvSpPr/>
            <p:nvPr/>
          </p:nvSpPr>
          <p:spPr>
            <a:xfrm>
              <a:off x="2915816" y="3002722"/>
              <a:ext cx="1800200" cy="720080"/>
            </a:xfrm>
            <a:prstGeom prst="snip2Diag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uk-UA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Потужність двигуна</a:t>
              </a:r>
              <a:endParaRPr lang="ru-RU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9" name="Прямоугольник с двумя вырезанными противолежащими углами 6"/>
            <p:cNvSpPr/>
            <p:nvPr/>
          </p:nvSpPr>
          <p:spPr>
            <a:xfrm>
              <a:off x="1556048" y="2996952"/>
              <a:ext cx="967802" cy="720080"/>
            </a:xfrm>
            <a:prstGeom prst="snip2Diag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uk-UA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Марка</a:t>
              </a:r>
              <a:endParaRPr lang="ru-RU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10" name="Прямоугольник с двумя вырезанными противолежащими углами 7"/>
            <p:cNvSpPr/>
            <p:nvPr/>
          </p:nvSpPr>
          <p:spPr>
            <a:xfrm>
              <a:off x="7964726" y="2996952"/>
              <a:ext cx="1152128" cy="720080"/>
            </a:xfrm>
            <a:prstGeom prst="snip2Diag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Адреса</a:t>
              </a:r>
              <a:endParaRPr lang="ru-RU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11" name="Прямоугольник с двумя вырезанными противолежащими углами 8"/>
            <p:cNvSpPr/>
            <p:nvPr/>
          </p:nvSpPr>
          <p:spPr>
            <a:xfrm>
              <a:off x="6588224" y="3002722"/>
              <a:ext cx="1290204" cy="720080"/>
            </a:xfrm>
            <a:prstGeom prst="snip2Diag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Прізвище</a:t>
              </a:r>
              <a:endParaRPr lang="ru-RU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12" name="Прямоугольник с двумя вырезанными противолежащими углами 9"/>
            <p:cNvSpPr/>
            <p:nvPr/>
          </p:nvSpPr>
          <p:spPr>
            <a:xfrm>
              <a:off x="4923657" y="3002722"/>
              <a:ext cx="1520954" cy="720080"/>
            </a:xfrm>
            <a:prstGeom prst="snip2Diag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Дата </a:t>
              </a:r>
              <a:endParaRPr lang="uk-UA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  <a:p>
              <a:pPr algn="ctr"/>
              <a:r>
                <a:rPr lang="uk-UA" dirty="0" smtClean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народження</a:t>
              </a:r>
              <a:endParaRPr lang="ru-RU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</p:grpSp>
      <p:sp>
        <p:nvSpPr>
          <p:cNvPr id="13" name="Прямоугольник 10"/>
          <p:cNvSpPr/>
          <p:nvPr/>
        </p:nvSpPr>
        <p:spPr>
          <a:xfrm>
            <a:off x="3917901" y="4603152"/>
            <a:ext cx="3195972" cy="140854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dirty="0"/>
              <a:t>Кожен об'єкт характеризується </a:t>
            </a:r>
            <a:r>
              <a:rPr lang="uk-UA" sz="2800" b="1" dirty="0"/>
              <a:t>атрибутами</a:t>
            </a:r>
            <a:endParaRPr lang="ru-RU" sz="2800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515251" y="3938111"/>
            <a:ext cx="2196244" cy="115212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dirty="0"/>
              <a:t>Це </a:t>
            </a:r>
            <a:r>
              <a:rPr lang="uk-UA" sz="2800" b="1" dirty="0"/>
              <a:t>об'єкти</a:t>
            </a:r>
            <a:r>
              <a:rPr lang="uk-UA" sz="2800" dirty="0"/>
              <a:t> бази даних</a:t>
            </a:r>
            <a:endParaRPr lang="ru-RU" sz="2800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7437909" y="5090239"/>
            <a:ext cx="3379248" cy="124166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dirty="0"/>
              <a:t>Атрибути набувають певних значень</a:t>
            </a:r>
            <a:endParaRPr lang="ru-RU" sz="2800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212" y="361426"/>
            <a:ext cx="5064131" cy="242440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0513" y="361426"/>
            <a:ext cx="4607756" cy="2424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88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 smtClean="0"/>
              <a:t>База даних</a:t>
            </a:r>
            <a:endParaRPr lang="uk-UA" sz="4400" dirty="0"/>
          </a:p>
        </p:txBody>
      </p:sp>
      <p:sp>
        <p:nvSpPr>
          <p:cNvPr id="16" name="Заголовок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uk-UA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База даних (БД) </a:t>
            </a:r>
            <a:r>
              <a:rPr lang="uk-UA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— це поіменована, структурована сукупність взаємопов’язаних даних, які відносяться до визначеної предметної області.</a:t>
            </a:r>
            <a:br>
              <a:rPr lang="uk-UA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endParaRPr lang="uk-UA" sz="32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aphicFrame>
        <p:nvGraphicFramePr>
          <p:cNvPr id="17" name="Схема 16"/>
          <p:cNvGraphicFramePr/>
          <p:nvPr>
            <p:extLst>
              <p:ext uri="{D42A27DB-BD31-4B8C-83A1-F6EECF244321}">
                <p14:modId xmlns:p14="http://schemas.microsoft.com/office/powerpoint/2010/main" val="4034689579"/>
              </p:ext>
            </p:extLst>
          </p:nvPr>
        </p:nvGraphicFramePr>
        <p:xfrm>
          <a:off x="2582880" y="2794000"/>
          <a:ext cx="7854931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6317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Класифікація баз даних</a:t>
            </a:r>
            <a:endParaRPr lang="uk-UA" sz="44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  <a:endParaRPr lang="uk-UA" dirty="0"/>
          </a:p>
        </p:txBody>
      </p:sp>
      <p:graphicFrame>
        <p:nvGraphicFramePr>
          <p:cNvPr id="4" name="Объект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33533557"/>
              </p:ext>
            </p:extLst>
          </p:nvPr>
        </p:nvGraphicFramePr>
        <p:xfrm>
          <a:off x="532015" y="1645920"/>
          <a:ext cx="10557163" cy="46717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73517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009" y="390393"/>
            <a:ext cx="10223803" cy="820569"/>
          </a:xfrm>
        </p:spPr>
        <p:txBody>
          <a:bodyPr>
            <a:noAutofit/>
          </a:bodyPr>
          <a:lstStyle/>
          <a:p>
            <a:r>
              <a:rPr lang="uk-UA" sz="4400" dirty="0"/>
              <a:t>Особливості реляційних баз даних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  <a:endParaRPr lang="uk-UA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758352102"/>
              </p:ext>
            </p:extLst>
          </p:nvPr>
        </p:nvGraphicFramePr>
        <p:xfrm>
          <a:off x="3698032" y="1639919"/>
          <a:ext cx="7367028" cy="2736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Таблиця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8646121"/>
              </p:ext>
            </p:extLst>
          </p:nvPr>
        </p:nvGraphicFramePr>
        <p:xfrm>
          <a:off x="2153818" y="4437112"/>
          <a:ext cx="7705077" cy="18621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20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36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549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7919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0522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46744">
                <a:tc>
                  <a:txBody>
                    <a:bodyPr/>
                    <a:lstStyle/>
                    <a:p>
                      <a:r>
                        <a:rPr lang="uk-UA" sz="1600" dirty="0" smtClean="0"/>
                        <a:t>№</a:t>
                      </a:r>
                      <a:endParaRPr lang="uk-U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dirty="0" smtClean="0"/>
                        <a:t>Шифр учня</a:t>
                      </a:r>
                      <a:endParaRPr lang="uk-U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dirty="0" smtClean="0"/>
                        <a:t>ПІП учня</a:t>
                      </a:r>
                      <a:endParaRPr lang="uk-U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dirty="0" smtClean="0"/>
                        <a:t>Дата народження</a:t>
                      </a:r>
                      <a:endParaRPr lang="uk-U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dirty="0" smtClean="0"/>
                        <a:t>Домашня адреса</a:t>
                      </a:r>
                      <a:endParaRPr lang="uk-UA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6744">
                <a:tc>
                  <a:txBody>
                    <a:bodyPr/>
                    <a:lstStyle/>
                    <a:p>
                      <a:r>
                        <a:rPr lang="uk-UA" sz="1600" dirty="0" smtClean="0"/>
                        <a:t>1</a:t>
                      </a:r>
                      <a:endParaRPr lang="uk-U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dirty="0" smtClean="0"/>
                        <a:t>А-85</a:t>
                      </a:r>
                      <a:endParaRPr lang="uk-U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dirty="0" err="1" smtClean="0"/>
                        <a:t>Артюніна</a:t>
                      </a:r>
                      <a:r>
                        <a:rPr lang="uk-UA" sz="1600" dirty="0" smtClean="0"/>
                        <a:t> Анастасія Миколаївна</a:t>
                      </a:r>
                      <a:endParaRPr lang="uk-U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dirty="0" smtClean="0"/>
                        <a:t>15.04.2001</a:t>
                      </a:r>
                      <a:endParaRPr lang="uk-U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1973">
                <a:tc>
                  <a:txBody>
                    <a:bodyPr/>
                    <a:lstStyle/>
                    <a:p>
                      <a:r>
                        <a:rPr lang="uk-UA" sz="1600" dirty="0" smtClean="0"/>
                        <a:t>2</a:t>
                      </a:r>
                      <a:endParaRPr lang="uk-U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dirty="0" smtClean="0"/>
                        <a:t>Б-45</a:t>
                      </a:r>
                      <a:endParaRPr lang="uk-U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dirty="0" smtClean="0"/>
                        <a:t>Бойко Андрій</a:t>
                      </a:r>
                      <a:r>
                        <a:rPr lang="uk-UA" sz="1600" baseline="0" dirty="0" smtClean="0"/>
                        <a:t> Вадимович</a:t>
                      </a:r>
                      <a:endParaRPr lang="uk-U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dirty="0" smtClean="0"/>
                        <a:t>21.06.2002</a:t>
                      </a:r>
                      <a:endParaRPr lang="uk-U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1973">
                <a:tc>
                  <a:txBody>
                    <a:bodyPr/>
                    <a:lstStyle/>
                    <a:p>
                      <a:r>
                        <a:rPr lang="uk-UA" sz="1600" dirty="0" smtClean="0"/>
                        <a:t>3</a:t>
                      </a:r>
                      <a:endParaRPr lang="uk-U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dirty="0" smtClean="0"/>
                        <a:t>Б-46</a:t>
                      </a:r>
                      <a:endParaRPr lang="uk-U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dirty="0" smtClean="0"/>
                        <a:t>Бойко</a:t>
                      </a:r>
                      <a:r>
                        <a:rPr lang="uk-UA" sz="1600" baseline="0" dirty="0" smtClean="0"/>
                        <a:t> Надія Григорівна</a:t>
                      </a:r>
                      <a:endParaRPr lang="uk-U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dirty="0" smtClean="0"/>
                        <a:t>13.05. 2000</a:t>
                      </a:r>
                      <a:endParaRPr lang="uk-U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Прямокутна виноска 6"/>
          <p:cNvSpPr/>
          <p:nvPr/>
        </p:nvSpPr>
        <p:spPr>
          <a:xfrm>
            <a:off x="2783632" y="4365104"/>
            <a:ext cx="1152128" cy="2304256"/>
          </a:xfrm>
          <a:prstGeom prst="wedgeRectCallout">
            <a:avLst>
              <a:gd name="adj1" fmla="val -149390"/>
              <a:gd name="adj2" fmla="val -22521"/>
            </a:avLst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TextBox 7"/>
          <p:cNvSpPr txBox="1"/>
          <p:nvPr/>
        </p:nvSpPr>
        <p:spPr>
          <a:xfrm>
            <a:off x="720011" y="4528079"/>
            <a:ext cx="1259632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uk-UA" b="1" dirty="0">
                <a:ln/>
                <a:solidFill>
                  <a:schemeClr val="accent4"/>
                </a:solidFill>
              </a:rPr>
              <a:t>Ключове поле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165128" y="4286368"/>
            <a:ext cx="8378407" cy="280076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800" b="1" dirty="0"/>
              <a:t>Основний ключ </a:t>
            </a:r>
            <a:r>
              <a:rPr lang="uk-UA" sz="2800" dirty="0"/>
              <a:t>– певне поле або сукупність полів, що ідентифікують запис, роблять його </a:t>
            </a:r>
            <a:r>
              <a:rPr lang="uk-UA" sz="2800" dirty="0" smtClean="0"/>
              <a:t>унікальним</a:t>
            </a:r>
          </a:p>
          <a:p>
            <a:endParaRPr lang="ru-RU" sz="2800" dirty="0" smtClean="0"/>
          </a:p>
          <a:p>
            <a:endParaRPr lang="ru-RU" sz="2800" dirty="0"/>
          </a:p>
          <a:p>
            <a:endParaRPr lang="uk-UA" dirty="0"/>
          </a:p>
          <a:p>
            <a:endParaRPr lang="uk-UA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46" y="2214249"/>
            <a:ext cx="2412833" cy="1587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763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72059" y="-60592"/>
            <a:ext cx="8229600" cy="1600200"/>
          </a:xfrm>
        </p:spPr>
        <p:txBody>
          <a:bodyPr>
            <a:normAutofit/>
          </a:bodyPr>
          <a:lstStyle/>
          <a:p>
            <a:r>
              <a:rPr lang="uk-UA" sz="4400" dirty="0" smtClean="0"/>
              <a:t>Зв</a:t>
            </a:r>
            <a:r>
              <a:rPr lang="en-US" sz="4400" dirty="0" smtClean="0"/>
              <a:t>’</a:t>
            </a:r>
            <a:r>
              <a:rPr lang="uk-UA" sz="4400" dirty="0" smtClean="0"/>
              <a:t>язки в базі даних</a:t>
            </a:r>
            <a:endParaRPr lang="ru-RU" sz="4400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89889" y="1489532"/>
            <a:ext cx="3863168" cy="2328525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uk-UA" dirty="0" smtClean="0"/>
              <a:t>Один до одного </a:t>
            </a:r>
          </a:p>
          <a:p>
            <a:pPr marL="0" indent="0">
              <a:buNone/>
            </a:pPr>
            <a:r>
              <a:rPr lang="uk-UA" dirty="0" smtClean="0"/>
              <a:t>(1-1)</a:t>
            </a:r>
          </a:p>
          <a:p>
            <a:pPr marL="0" indent="0">
              <a:buNone/>
            </a:pPr>
            <a:endParaRPr lang="ru-RU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3070349" y="2136344"/>
            <a:ext cx="1871119" cy="1314293"/>
            <a:chOff x="839559" y="2492896"/>
            <a:chExt cx="4740553" cy="3024336"/>
          </a:xfrm>
        </p:grpSpPr>
        <p:sp>
          <p:nvSpPr>
            <p:cNvPr id="5" name="Овал 4"/>
            <p:cNvSpPr/>
            <p:nvPr/>
          </p:nvSpPr>
          <p:spPr>
            <a:xfrm>
              <a:off x="839559" y="2492896"/>
              <a:ext cx="576064" cy="576064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shade val="30000"/>
                    <a:satMod val="115000"/>
                  </a:schemeClr>
                </a:gs>
                <a:gs pos="50000">
                  <a:schemeClr val="accent6">
                    <a:shade val="67500"/>
                    <a:satMod val="115000"/>
                  </a:schemeClr>
                </a:gs>
                <a:gs pos="100000">
                  <a:schemeClr val="accent6"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Овал 5"/>
            <p:cNvSpPr/>
            <p:nvPr/>
          </p:nvSpPr>
          <p:spPr>
            <a:xfrm>
              <a:off x="854935" y="3268280"/>
              <a:ext cx="576064" cy="576064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shade val="30000"/>
                    <a:satMod val="115000"/>
                  </a:schemeClr>
                </a:gs>
                <a:gs pos="50000">
                  <a:schemeClr val="accent6">
                    <a:shade val="67500"/>
                    <a:satMod val="115000"/>
                  </a:schemeClr>
                </a:gs>
                <a:gs pos="100000">
                  <a:schemeClr val="accent6"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Овал 6"/>
            <p:cNvSpPr/>
            <p:nvPr/>
          </p:nvSpPr>
          <p:spPr>
            <a:xfrm>
              <a:off x="839559" y="4077072"/>
              <a:ext cx="576064" cy="576064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shade val="30000"/>
                    <a:satMod val="115000"/>
                  </a:schemeClr>
                </a:gs>
                <a:gs pos="50000">
                  <a:schemeClr val="accent6">
                    <a:shade val="67500"/>
                    <a:satMod val="115000"/>
                  </a:schemeClr>
                </a:gs>
                <a:gs pos="100000">
                  <a:schemeClr val="accent6"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Овал 7"/>
            <p:cNvSpPr/>
            <p:nvPr/>
          </p:nvSpPr>
          <p:spPr>
            <a:xfrm>
              <a:off x="839559" y="4869160"/>
              <a:ext cx="576064" cy="576064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shade val="30000"/>
                    <a:satMod val="115000"/>
                  </a:schemeClr>
                </a:gs>
                <a:gs pos="50000">
                  <a:schemeClr val="accent6">
                    <a:shade val="67500"/>
                    <a:satMod val="115000"/>
                  </a:schemeClr>
                </a:gs>
                <a:gs pos="100000">
                  <a:schemeClr val="accent6"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Овал 8"/>
            <p:cNvSpPr/>
            <p:nvPr/>
          </p:nvSpPr>
          <p:spPr>
            <a:xfrm>
              <a:off x="5004048" y="2492896"/>
              <a:ext cx="576064" cy="576064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75000"/>
                    <a:shade val="30000"/>
                    <a:satMod val="115000"/>
                  </a:schemeClr>
                </a:gs>
                <a:gs pos="50000">
                  <a:schemeClr val="tx2">
                    <a:lumMod val="75000"/>
                    <a:shade val="67500"/>
                    <a:satMod val="115000"/>
                  </a:schemeClr>
                </a:gs>
                <a:gs pos="100000">
                  <a:schemeClr val="tx2">
                    <a:lumMod val="75000"/>
                    <a:shade val="100000"/>
                    <a:satMod val="115000"/>
                  </a:schemeClr>
                </a:gs>
              </a:gsLst>
              <a:lin ang="10800000" scaled="1"/>
              <a:tileRect/>
            </a:gradFill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Овал 10"/>
            <p:cNvSpPr/>
            <p:nvPr/>
          </p:nvSpPr>
          <p:spPr>
            <a:xfrm>
              <a:off x="5002911" y="3756843"/>
              <a:ext cx="576064" cy="576064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75000"/>
                    <a:shade val="30000"/>
                    <a:satMod val="115000"/>
                  </a:schemeClr>
                </a:gs>
                <a:gs pos="50000">
                  <a:schemeClr val="tx2">
                    <a:lumMod val="75000"/>
                    <a:shade val="67500"/>
                    <a:satMod val="115000"/>
                  </a:schemeClr>
                </a:gs>
                <a:gs pos="100000">
                  <a:schemeClr val="tx2">
                    <a:lumMod val="75000"/>
                    <a:shade val="100000"/>
                    <a:satMod val="115000"/>
                  </a:schemeClr>
                </a:gs>
              </a:gsLst>
              <a:lin ang="10800000" scaled="1"/>
              <a:tileRect/>
            </a:gradFill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Овал 11"/>
            <p:cNvSpPr/>
            <p:nvPr/>
          </p:nvSpPr>
          <p:spPr>
            <a:xfrm>
              <a:off x="5002911" y="4941168"/>
              <a:ext cx="576064" cy="576064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75000"/>
                    <a:shade val="30000"/>
                    <a:satMod val="115000"/>
                  </a:schemeClr>
                </a:gs>
                <a:gs pos="50000">
                  <a:schemeClr val="tx2">
                    <a:lumMod val="75000"/>
                    <a:shade val="67500"/>
                    <a:satMod val="115000"/>
                  </a:schemeClr>
                </a:gs>
                <a:gs pos="100000">
                  <a:schemeClr val="tx2">
                    <a:lumMod val="75000"/>
                    <a:shade val="100000"/>
                    <a:satMod val="115000"/>
                  </a:schemeClr>
                </a:gs>
              </a:gsLst>
              <a:lin ang="10800000" scaled="1"/>
              <a:tileRect/>
            </a:gradFill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4" name="Прямая со стрелкой 13"/>
            <p:cNvCxnSpPr/>
            <p:nvPr/>
          </p:nvCxnSpPr>
          <p:spPr>
            <a:xfrm>
              <a:off x="1763688" y="2780928"/>
              <a:ext cx="288032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" name="Прямая со стрелкой 14"/>
            <p:cNvCxnSpPr/>
            <p:nvPr/>
          </p:nvCxnSpPr>
          <p:spPr>
            <a:xfrm>
              <a:off x="1763688" y="3556312"/>
              <a:ext cx="3096344" cy="52076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7" name="Прямая со стрелкой 16"/>
            <p:cNvCxnSpPr/>
            <p:nvPr/>
          </p:nvCxnSpPr>
          <p:spPr>
            <a:xfrm>
              <a:off x="1763688" y="5179895"/>
              <a:ext cx="288032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6" name="Объект 1"/>
          <p:cNvSpPr txBox="1">
            <a:spLocks/>
          </p:cNvSpPr>
          <p:nvPr/>
        </p:nvSpPr>
        <p:spPr>
          <a:xfrm>
            <a:off x="6052181" y="1483087"/>
            <a:ext cx="3954382" cy="239342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uk-UA" dirty="0">
                <a:solidFill>
                  <a:schemeClr val="dk1"/>
                </a:solidFill>
                <a:latin typeface="+mn-lt"/>
              </a:rPr>
              <a:t>Один до багатьох (1-</a:t>
            </a:r>
            <a:r>
              <a:rPr lang="en-US" dirty="0">
                <a:solidFill>
                  <a:schemeClr val="dk1"/>
                </a:solidFill>
                <a:latin typeface="+mn-lt"/>
              </a:rPr>
              <a:t>N</a:t>
            </a:r>
            <a:r>
              <a:rPr lang="uk-UA" dirty="0">
                <a:solidFill>
                  <a:schemeClr val="dk1"/>
                </a:solidFill>
                <a:latin typeface="+mn-lt"/>
              </a:rPr>
              <a:t>)</a:t>
            </a:r>
            <a:r>
              <a:rPr lang="en-US" dirty="0">
                <a:solidFill>
                  <a:schemeClr val="dk1"/>
                </a:solidFill>
                <a:latin typeface="+mn-lt"/>
              </a:rPr>
              <a:t> </a:t>
            </a:r>
            <a:r>
              <a:rPr lang="uk-UA" dirty="0">
                <a:solidFill>
                  <a:schemeClr val="dk1"/>
                </a:solidFill>
                <a:latin typeface="+mn-lt"/>
              </a:rPr>
              <a:t>або (1-∞)</a:t>
            </a:r>
            <a:endParaRPr lang="ru-RU" dirty="0">
              <a:solidFill>
                <a:schemeClr val="dk1"/>
              </a:solidFill>
              <a:latin typeface="+mn-lt"/>
            </a:endParaRPr>
          </a:p>
        </p:txBody>
      </p:sp>
      <p:grpSp>
        <p:nvGrpSpPr>
          <p:cNvPr id="18" name="Группа 3"/>
          <p:cNvGrpSpPr/>
          <p:nvPr/>
        </p:nvGrpSpPr>
        <p:grpSpPr>
          <a:xfrm>
            <a:off x="7244389" y="2261515"/>
            <a:ext cx="1974155" cy="1255403"/>
            <a:chOff x="839559" y="2492896"/>
            <a:chExt cx="4740553" cy="3024336"/>
          </a:xfrm>
        </p:grpSpPr>
        <p:sp>
          <p:nvSpPr>
            <p:cNvPr id="19" name="Овал 18"/>
            <p:cNvSpPr/>
            <p:nvPr/>
          </p:nvSpPr>
          <p:spPr>
            <a:xfrm>
              <a:off x="839559" y="2492896"/>
              <a:ext cx="576064" cy="576064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shade val="30000"/>
                    <a:satMod val="115000"/>
                  </a:schemeClr>
                </a:gs>
                <a:gs pos="50000">
                  <a:schemeClr val="accent6">
                    <a:shade val="67500"/>
                    <a:satMod val="115000"/>
                  </a:schemeClr>
                </a:gs>
                <a:gs pos="100000">
                  <a:schemeClr val="accent6"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Овал 19"/>
            <p:cNvSpPr/>
            <p:nvPr/>
          </p:nvSpPr>
          <p:spPr>
            <a:xfrm>
              <a:off x="854935" y="3268280"/>
              <a:ext cx="576064" cy="576064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shade val="30000"/>
                    <a:satMod val="115000"/>
                  </a:schemeClr>
                </a:gs>
                <a:gs pos="50000">
                  <a:schemeClr val="accent6">
                    <a:shade val="67500"/>
                    <a:satMod val="115000"/>
                  </a:schemeClr>
                </a:gs>
                <a:gs pos="100000">
                  <a:schemeClr val="accent6"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Овал 20"/>
            <p:cNvSpPr/>
            <p:nvPr/>
          </p:nvSpPr>
          <p:spPr>
            <a:xfrm>
              <a:off x="5004048" y="2492896"/>
              <a:ext cx="576064" cy="576064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75000"/>
                    <a:shade val="30000"/>
                    <a:satMod val="115000"/>
                  </a:schemeClr>
                </a:gs>
                <a:gs pos="50000">
                  <a:schemeClr val="tx2">
                    <a:lumMod val="75000"/>
                    <a:shade val="67500"/>
                    <a:satMod val="115000"/>
                  </a:schemeClr>
                </a:gs>
                <a:gs pos="100000">
                  <a:schemeClr val="tx2">
                    <a:lumMod val="75000"/>
                    <a:shade val="100000"/>
                    <a:satMod val="115000"/>
                  </a:schemeClr>
                </a:gs>
              </a:gsLst>
              <a:lin ang="10800000" scaled="1"/>
              <a:tileRect/>
            </a:gradFill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Овал 21"/>
            <p:cNvSpPr/>
            <p:nvPr/>
          </p:nvSpPr>
          <p:spPr>
            <a:xfrm>
              <a:off x="5002911" y="3756843"/>
              <a:ext cx="576064" cy="576064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75000"/>
                    <a:shade val="30000"/>
                    <a:satMod val="115000"/>
                  </a:schemeClr>
                </a:gs>
                <a:gs pos="50000">
                  <a:schemeClr val="tx2">
                    <a:lumMod val="75000"/>
                    <a:shade val="67500"/>
                    <a:satMod val="115000"/>
                  </a:schemeClr>
                </a:gs>
                <a:gs pos="100000">
                  <a:schemeClr val="tx2">
                    <a:lumMod val="75000"/>
                    <a:shade val="100000"/>
                    <a:satMod val="115000"/>
                  </a:schemeClr>
                </a:gs>
              </a:gsLst>
              <a:lin ang="10800000" scaled="1"/>
              <a:tileRect/>
            </a:gradFill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Овал 22"/>
            <p:cNvSpPr/>
            <p:nvPr/>
          </p:nvSpPr>
          <p:spPr>
            <a:xfrm>
              <a:off x="5002911" y="4941168"/>
              <a:ext cx="576064" cy="576064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75000"/>
                    <a:shade val="30000"/>
                    <a:satMod val="115000"/>
                  </a:schemeClr>
                </a:gs>
                <a:gs pos="50000">
                  <a:schemeClr val="tx2">
                    <a:lumMod val="75000"/>
                    <a:shade val="67500"/>
                    <a:satMod val="115000"/>
                  </a:schemeClr>
                </a:gs>
                <a:gs pos="100000">
                  <a:schemeClr val="tx2">
                    <a:lumMod val="75000"/>
                    <a:shade val="100000"/>
                    <a:satMod val="115000"/>
                  </a:schemeClr>
                </a:gs>
              </a:gsLst>
              <a:lin ang="10800000" scaled="1"/>
              <a:tileRect/>
            </a:gradFill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24" name="Прямая со стрелкой 13"/>
            <p:cNvCxnSpPr/>
            <p:nvPr/>
          </p:nvCxnSpPr>
          <p:spPr>
            <a:xfrm>
              <a:off x="1763688" y="2780928"/>
              <a:ext cx="288032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5" name="Прямая со стрелкой 14"/>
            <p:cNvCxnSpPr/>
            <p:nvPr/>
          </p:nvCxnSpPr>
          <p:spPr>
            <a:xfrm>
              <a:off x="1763688" y="3556312"/>
              <a:ext cx="3096344" cy="52076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6" name="Прямая со стрелкой 16"/>
            <p:cNvCxnSpPr/>
            <p:nvPr/>
          </p:nvCxnSpPr>
          <p:spPr>
            <a:xfrm>
              <a:off x="1763688" y="3556312"/>
              <a:ext cx="2880320" cy="1672888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27" name="Объект 1"/>
          <p:cNvSpPr txBox="1">
            <a:spLocks/>
          </p:cNvSpPr>
          <p:nvPr/>
        </p:nvSpPr>
        <p:spPr>
          <a:xfrm>
            <a:off x="1931323" y="4164543"/>
            <a:ext cx="3754760" cy="237626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uk-UA" dirty="0">
                <a:solidFill>
                  <a:schemeClr val="dk1"/>
                </a:solidFill>
                <a:latin typeface="+mn-lt"/>
              </a:rPr>
              <a:t>Багато до одного (</a:t>
            </a:r>
            <a:r>
              <a:rPr lang="en-US" dirty="0">
                <a:solidFill>
                  <a:schemeClr val="dk1"/>
                </a:solidFill>
                <a:latin typeface="+mn-lt"/>
              </a:rPr>
              <a:t>N</a:t>
            </a:r>
            <a:r>
              <a:rPr lang="uk-UA" dirty="0">
                <a:solidFill>
                  <a:schemeClr val="dk1"/>
                </a:solidFill>
                <a:latin typeface="+mn-lt"/>
              </a:rPr>
              <a:t>-1)</a:t>
            </a:r>
            <a:r>
              <a:rPr lang="en-US" dirty="0">
                <a:solidFill>
                  <a:schemeClr val="dk1"/>
                </a:solidFill>
                <a:latin typeface="+mn-lt"/>
              </a:rPr>
              <a:t> </a:t>
            </a:r>
            <a:r>
              <a:rPr lang="uk-UA" dirty="0">
                <a:solidFill>
                  <a:schemeClr val="dk1"/>
                </a:solidFill>
                <a:latin typeface="+mn-lt"/>
              </a:rPr>
              <a:t>або (∞-1)</a:t>
            </a:r>
            <a:endParaRPr lang="ru-RU" dirty="0">
              <a:solidFill>
                <a:schemeClr val="dk1"/>
              </a:solidFill>
              <a:latin typeface="+mn-lt"/>
            </a:endParaRPr>
          </a:p>
        </p:txBody>
      </p:sp>
      <p:sp>
        <p:nvSpPr>
          <p:cNvPr id="28" name="Объект 1"/>
          <p:cNvSpPr txBox="1">
            <a:spLocks/>
          </p:cNvSpPr>
          <p:nvPr/>
        </p:nvSpPr>
        <p:spPr>
          <a:xfrm>
            <a:off x="6052181" y="4183105"/>
            <a:ext cx="3954382" cy="235770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uk-UA" dirty="0">
                <a:solidFill>
                  <a:schemeClr val="dk1"/>
                </a:solidFill>
                <a:latin typeface="+mn-lt"/>
              </a:rPr>
              <a:t>Багато до багатьох (</a:t>
            </a:r>
            <a:r>
              <a:rPr lang="en-US" dirty="0">
                <a:solidFill>
                  <a:schemeClr val="dk1"/>
                </a:solidFill>
                <a:latin typeface="+mn-lt"/>
              </a:rPr>
              <a:t>N</a:t>
            </a:r>
            <a:r>
              <a:rPr lang="uk-UA" dirty="0">
                <a:solidFill>
                  <a:schemeClr val="dk1"/>
                </a:solidFill>
                <a:latin typeface="+mn-lt"/>
              </a:rPr>
              <a:t>-М)</a:t>
            </a:r>
            <a:r>
              <a:rPr lang="en-US" dirty="0">
                <a:solidFill>
                  <a:schemeClr val="dk1"/>
                </a:solidFill>
                <a:latin typeface="+mn-lt"/>
              </a:rPr>
              <a:t> </a:t>
            </a:r>
            <a:r>
              <a:rPr lang="uk-UA" dirty="0">
                <a:solidFill>
                  <a:schemeClr val="dk1"/>
                </a:solidFill>
                <a:latin typeface="+mn-lt"/>
              </a:rPr>
              <a:t>або (∞-∞)</a:t>
            </a:r>
            <a:endParaRPr lang="ru-RU" dirty="0">
              <a:solidFill>
                <a:schemeClr val="dk1"/>
              </a:solidFill>
              <a:latin typeface="+mn-lt"/>
            </a:endParaRPr>
          </a:p>
        </p:txBody>
      </p:sp>
      <p:grpSp>
        <p:nvGrpSpPr>
          <p:cNvPr id="29" name="Группа 3"/>
          <p:cNvGrpSpPr/>
          <p:nvPr/>
        </p:nvGrpSpPr>
        <p:grpSpPr>
          <a:xfrm>
            <a:off x="2666984" y="4797152"/>
            <a:ext cx="2220273" cy="1351448"/>
            <a:chOff x="839559" y="2492896"/>
            <a:chExt cx="4740553" cy="3024336"/>
          </a:xfrm>
        </p:grpSpPr>
        <p:sp>
          <p:nvSpPr>
            <p:cNvPr id="30" name="Овал 29"/>
            <p:cNvSpPr/>
            <p:nvPr/>
          </p:nvSpPr>
          <p:spPr>
            <a:xfrm>
              <a:off x="839559" y="2492896"/>
              <a:ext cx="576064" cy="576064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shade val="30000"/>
                    <a:satMod val="115000"/>
                  </a:schemeClr>
                </a:gs>
                <a:gs pos="50000">
                  <a:schemeClr val="accent6">
                    <a:shade val="67500"/>
                    <a:satMod val="115000"/>
                  </a:schemeClr>
                </a:gs>
                <a:gs pos="100000">
                  <a:schemeClr val="accent6"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Овал 30"/>
            <p:cNvSpPr/>
            <p:nvPr/>
          </p:nvSpPr>
          <p:spPr>
            <a:xfrm>
              <a:off x="854935" y="3268280"/>
              <a:ext cx="576064" cy="576064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shade val="30000"/>
                    <a:satMod val="115000"/>
                  </a:schemeClr>
                </a:gs>
                <a:gs pos="50000">
                  <a:schemeClr val="accent6">
                    <a:shade val="67500"/>
                    <a:satMod val="115000"/>
                  </a:schemeClr>
                </a:gs>
                <a:gs pos="100000">
                  <a:schemeClr val="accent6"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Овал 31"/>
            <p:cNvSpPr/>
            <p:nvPr/>
          </p:nvSpPr>
          <p:spPr>
            <a:xfrm>
              <a:off x="839559" y="4077072"/>
              <a:ext cx="576064" cy="576064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shade val="30000"/>
                    <a:satMod val="115000"/>
                  </a:schemeClr>
                </a:gs>
                <a:gs pos="50000">
                  <a:schemeClr val="accent6">
                    <a:shade val="67500"/>
                    <a:satMod val="115000"/>
                  </a:schemeClr>
                </a:gs>
                <a:gs pos="100000">
                  <a:schemeClr val="accent6"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Овал 32"/>
            <p:cNvSpPr/>
            <p:nvPr/>
          </p:nvSpPr>
          <p:spPr>
            <a:xfrm>
              <a:off x="839559" y="4869160"/>
              <a:ext cx="576064" cy="576064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shade val="30000"/>
                    <a:satMod val="115000"/>
                  </a:schemeClr>
                </a:gs>
                <a:gs pos="50000">
                  <a:schemeClr val="accent6">
                    <a:shade val="67500"/>
                    <a:satMod val="115000"/>
                  </a:schemeClr>
                </a:gs>
                <a:gs pos="100000">
                  <a:schemeClr val="accent6"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Овал 33"/>
            <p:cNvSpPr/>
            <p:nvPr/>
          </p:nvSpPr>
          <p:spPr>
            <a:xfrm>
              <a:off x="5004048" y="2492896"/>
              <a:ext cx="576064" cy="576064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75000"/>
                    <a:shade val="30000"/>
                    <a:satMod val="115000"/>
                  </a:schemeClr>
                </a:gs>
                <a:gs pos="50000">
                  <a:schemeClr val="tx2">
                    <a:lumMod val="75000"/>
                    <a:shade val="67500"/>
                    <a:satMod val="115000"/>
                  </a:schemeClr>
                </a:gs>
                <a:gs pos="100000">
                  <a:schemeClr val="tx2">
                    <a:lumMod val="75000"/>
                    <a:shade val="100000"/>
                    <a:satMod val="115000"/>
                  </a:schemeClr>
                </a:gs>
              </a:gsLst>
              <a:lin ang="10800000" scaled="1"/>
              <a:tileRect/>
            </a:gradFill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Овал 34"/>
            <p:cNvSpPr/>
            <p:nvPr/>
          </p:nvSpPr>
          <p:spPr>
            <a:xfrm>
              <a:off x="5002911" y="3756843"/>
              <a:ext cx="576064" cy="576064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75000"/>
                    <a:shade val="30000"/>
                    <a:satMod val="115000"/>
                  </a:schemeClr>
                </a:gs>
                <a:gs pos="50000">
                  <a:schemeClr val="tx2">
                    <a:lumMod val="75000"/>
                    <a:shade val="67500"/>
                    <a:satMod val="115000"/>
                  </a:schemeClr>
                </a:gs>
                <a:gs pos="100000">
                  <a:schemeClr val="tx2">
                    <a:lumMod val="75000"/>
                    <a:shade val="100000"/>
                    <a:satMod val="115000"/>
                  </a:schemeClr>
                </a:gs>
              </a:gsLst>
              <a:lin ang="10800000" scaled="1"/>
              <a:tileRect/>
            </a:gradFill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Овал 35"/>
            <p:cNvSpPr/>
            <p:nvPr/>
          </p:nvSpPr>
          <p:spPr>
            <a:xfrm>
              <a:off x="5002911" y="4941168"/>
              <a:ext cx="576064" cy="576064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75000"/>
                    <a:shade val="30000"/>
                    <a:satMod val="115000"/>
                  </a:schemeClr>
                </a:gs>
                <a:gs pos="50000">
                  <a:schemeClr val="tx2">
                    <a:lumMod val="75000"/>
                    <a:shade val="67500"/>
                    <a:satMod val="115000"/>
                  </a:schemeClr>
                </a:gs>
                <a:gs pos="100000">
                  <a:schemeClr val="tx2">
                    <a:lumMod val="75000"/>
                    <a:shade val="100000"/>
                    <a:satMod val="115000"/>
                  </a:schemeClr>
                </a:gs>
              </a:gsLst>
              <a:lin ang="10800000" scaled="1"/>
              <a:tileRect/>
            </a:gradFill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37" name="Прямая со стрелкой 13"/>
            <p:cNvCxnSpPr/>
            <p:nvPr/>
          </p:nvCxnSpPr>
          <p:spPr>
            <a:xfrm>
              <a:off x="1763688" y="2780928"/>
              <a:ext cx="288032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8" name="Прямая со стрелкой 14"/>
            <p:cNvCxnSpPr/>
            <p:nvPr/>
          </p:nvCxnSpPr>
          <p:spPr>
            <a:xfrm>
              <a:off x="1763688" y="3556312"/>
              <a:ext cx="3096344" cy="52076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9" name="Прямая со стрелкой 16"/>
            <p:cNvCxnSpPr/>
            <p:nvPr/>
          </p:nvCxnSpPr>
          <p:spPr>
            <a:xfrm>
              <a:off x="1763688" y="5179895"/>
              <a:ext cx="288032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0" name="Прямая со стрелкой 15"/>
            <p:cNvCxnSpPr/>
            <p:nvPr/>
          </p:nvCxnSpPr>
          <p:spPr>
            <a:xfrm flipV="1">
              <a:off x="1763688" y="4077072"/>
              <a:ext cx="3096344" cy="288473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41" name="Групувати 40"/>
          <p:cNvGrpSpPr/>
          <p:nvPr/>
        </p:nvGrpSpPr>
        <p:grpSpPr>
          <a:xfrm>
            <a:off x="7005117" y="4925862"/>
            <a:ext cx="1821948" cy="1256364"/>
            <a:chOff x="839559" y="2492896"/>
            <a:chExt cx="4740553" cy="3024336"/>
          </a:xfrm>
        </p:grpSpPr>
        <p:sp>
          <p:nvSpPr>
            <p:cNvPr id="42" name="Овал 41"/>
            <p:cNvSpPr/>
            <p:nvPr/>
          </p:nvSpPr>
          <p:spPr>
            <a:xfrm>
              <a:off x="839559" y="2492896"/>
              <a:ext cx="576064" cy="576064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shade val="30000"/>
                    <a:satMod val="115000"/>
                  </a:schemeClr>
                </a:gs>
                <a:gs pos="50000">
                  <a:schemeClr val="accent6">
                    <a:shade val="67500"/>
                    <a:satMod val="115000"/>
                  </a:schemeClr>
                </a:gs>
                <a:gs pos="100000">
                  <a:schemeClr val="accent6"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Овал 42"/>
            <p:cNvSpPr/>
            <p:nvPr/>
          </p:nvSpPr>
          <p:spPr>
            <a:xfrm>
              <a:off x="839559" y="4077072"/>
              <a:ext cx="576064" cy="576064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shade val="30000"/>
                    <a:satMod val="115000"/>
                  </a:schemeClr>
                </a:gs>
                <a:gs pos="50000">
                  <a:schemeClr val="accent6">
                    <a:shade val="67500"/>
                    <a:satMod val="115000"/>
                  </a:schemeClr>
                </a:gs>
                <a:gs pos="100000">
                  <a:schemeClr val="accent6"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Овал 43"/>
            <p:cNvSpPr/>
            <p:nvPr/>
          </p:nvSpPr>
          <p:spPr>
            <a:xfrm>
              <a:off x="5004048" y="2492896"/>
              <a:ext cx="576064" cy="576064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75000"/>
                    <a:shade val="30000"/>
                    <a:satMod val="115000"/>
                  </a:schemeClr>
                </a:gs>
                <a:gs pos="50000">
                  <a:schemeClr val="tx2">
                    <a:lumMod val="75000"/>
                    <a:shade val="67500"/>
                    <a:satMod val="115000"/>
                  </a:schemeClr>
                </a:gs>
                <a:gs pos="100000">
                  <a:schemeClr val="tx2">
                    <a:lumMod val="75000"/>
                    <a:shade val="100000"/>
                    <a:satMod val="115000"/>
                  </a:schemeClr>
                </a:gs>
              </a:gsLst>
              <a:lin ang="10800000" scaled="1"/>
              <a:tileRect/>
            </a:gradFill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Овал 44"/>
            <p:cNvSpPr/>
            <p:nvPr/>
          </p:nvSpPr>
          <p:spPr>
            <a:xfrm>
              <a:off x="5002911" y="3756843"/>
              <a:ext cx="576064" cy="576064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75000"/>
                    <a:shade val="30000"/>
                    <a:satMod val="115000"/>
                  </a:schemeClr>
                </a:gs>
                <a:gs pos="50000">
                  <a:schemeClr val="tx2">
                    <a:lumMod val="75000"/>
                    <a:shade val="67500"/>
                    <a:satMod val="115000"/>
                  </a:schemeClr>
                </a:gs>
                <a:gs pos="100000">
                  <a:schemeClr val="tx2">
                    <a:lumMod val="75000"/>
                    <a:shade val="100000"/>
                    <a:satMod val="115000"/>
                  </a:schemeClr>
                </a:gs>
              </a:gsLst>
              <a:lin ang="10800000" scaled="1"/>
              <a:tileRect/>
            </a:gradFill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Овал 45"/>
            <p:cNvSpPr/>
            <p:nvPr/>
          </p:nvSpPr>
          <p:spPr>
            <a:xfrm>
              <a:off x="5002911" y="4941168"/>
              <a:ext cx="576064" cy="576064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75000"/>
                    <a:shade val="30000"/>
                    <a:satMod val="115000"/>
                  </a:schemeClr>
                </a:gs>
                <a:gs pos="50000">
                  <a:schemeClr val="tx2">
                    <a:lumMod val="75000"/>
                    <a:shade val="67500"/>
                    <a:satMod val="115000"/>
                  </a:schemeClr>
                </a:gs>
                <a:gs pos="100000">
                  <a:schemeClr val="tx2">
                    <a:lumMod val="75000"/>
                    <a:shade val="100000"/>
                    <a:satMod val="115000"/>
                  </a:schemeClr>
                </a:gs>
              </a:gsLst>
              <a:lin ang="10800000" scaled="1"/>
              <a:tileRect/>
            </a:gradFill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47" name="Прямая со стрелкой 13"/>
            <p:cNvCxnSpPr/>
            <p:nvPr/>
          </p:nvCxnSpPr>
          <p:spPr>
            <a:xfrm>
              <a:off x="1763688" y="2780928"/>
              <a:ext cx="288032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8" name="Прямая со стрелкой 14"/>
            <p:cNvCxnSpPr/>
            <p:nvPr/>
          </p:nvCxnSpPr>
          <p:spPr>
            <a:xfrm>
              <a:off x="1779978" y="2854413"/>
              <a:ext cx="3008046" cy="1190462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9" name="Прямая со стрелкой 16"/>
            <p:cNvCxnSpPr/>
            <p:nvPr/>
          </p:nvCxnSpPr>
          <p:spPr>
            <a:xfrm flipV="1">
              <a:off x="1763688" y="2854413"/>
              <a:ext cx="3096344" cy="1582699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0" name="Прямая со стрелкой 15"/>
            <p:cNvCxnSpPr/>
            <p:nvPr/>
          </p:nvCxnSpPr>
          <p:spPr>
            <a:xfrm flipV="1">
              <a:off x="1763688" y="4077072"/>
              <a:ext cx="3096344" cy="288473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1" name="Прямая со стрелкой 17"/>
            <p:cNvCxnSpPr/>
            <p:nvPr/>
          </p:nvCxnSpPr>
          <p:spPr>
            <a:xfrm>
              <a:off x="1763688" y="4365104"/>
              <a:ext cx="3096344" cy="864096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93625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Побудова моделі даних предметної області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62298739"/>
              </p:ext>
            </p:extLst>
          </p:nvPr>
        </p:nvGraphicFramePr>
        <p:xfrm>
          <a:off x="1981200" y="1524000"/>
          <a:ext cx="8229600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32000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4425" y="311286"/>
            <a:ext cx="8229600" cy="908720"/>
          </a:xfrm>
        </p:spPr>
        <p:txBody>
          <a:bodyPr>
            <a:normAutofit/>
          </a:bodyPr>
          <a:lstStyle/>
          <a:p>
            <a:r>
              <a:rPr lang="uk-UA" sz="4400" dirty="0" smtClean="0"/>
              <a:t>Задача 1</a:t>
            </a:r>
            <a:endParaRPr lang="uk-UA" sz="4400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15636" y="1421090"/>
            <a:ext cx="10440786" cy="5021274"/>
          </a:xfrm>
        </p:spPr>
        <p:txBody>
          <a:bodyPr/>
          <a:lstStyle/>
          <a:p>
            <a:r>
              <a:rPr lang="uk-UA" b="1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Спроектувати базу даних «Туристична агенція», за допомогою якої вирішуються такі завдання:</a:t>
            </a:r>
          </a:p>
          <a:p>
            <a:r>
              <a:rPr lang="uk-UA" b="1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Введення, зберігання та пошук інформації про путівки (Код путівки, Країна, Проїзд, Вартість)</a:t>
            </a:r>
          </a:p>
          <a:p>
            <a:r>
              <a:rPr lang="uk-UA" b="1" dirty="0">
                <a:solidFill>
                  <a:schemeClr val="bg1">
                    <a:lumMod val="65000"/>
                    <a:lumOff val="35000"/>
                  </a:schemeClr>
                </a:solidFill>
              </a:rPr>
              <a:t>Введення, зберігання та пошук інформації </a:t>
            </a:r>
            <a:r>
              <a:rPr lang="uk-UA" b="1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про клієнтів (Код клієнта, Назва організації, Телефон)</a:t>
            </a:r>
          </a:p>
          <a:p>
            <a:r>
              <a:rPr lang="uk-UA" b="1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Інформація про замовлення                                                               </a:t>
            </a:r>
            <a:endParaRPr lang="uk-UA" b="1" dirty="0">
              <a:solidFill>
                <a:schemeClr val="bg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7786" y="3515984"/>
            <a:ext cx="2633538" cy="2610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427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Берлін">
  <a:themeElements>
    <a:clrScheme name="Берлін">
      <a:dk1>
        <a:sysClr val="windowText" lastClr="000000"/>
      </a:dk1>
      <a:lt1>
        <a:sysClr val="window" lastClr="FFFFFF"/>
      </a:lt1>
      <a:dk2>
        <a:srgbClr val="6A9C41"/>
      </a:dk2>
      <a:lt2>
        <a:srgbClr val="E7E6E6"/>
      </a:lt2>
      <a:accent1>
        <a:srgbClr val="A7D535"/>
      </a:accent1>
      <a:accent2>
        <a:srgbClr val="EACA4F"/>
      </a:accent2>
      <a:accent3>
        <a:srgbClr val="FD9850"/>
      </a:accent3>
      <a:accent4>
        <a:srgbClr val="F46442"/>
      </a:accent4>
      <a:accent5>
        <a:srgbClr val="54D289"/>
      </a:accent5>
      <a:accent6>
        <a:srgbClr val="6AD8CB"/>
      </a:accent6>
      <a:hlink>
        <a:srgbClr val="CAFB50"/>
      </a:hlink>
      <a:folHlink>
        <a:srgbClr val="DEFF8B"/>
      </a:folHlink>
    </a:clrScheme>
    <a:fontScheme name="Берлін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Берлін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92000"/>
                <a:satMod val="200000"/>
                <a:lumMod val="13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106000"/>
                <a:satMod val="120000"/>
                <a:lumMod val="7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B587E4A9-1405-4B4F-8BC3-512EE08D2EBF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TM04033917[[fn=Берлін]]</Template>
  <TotalTime>381</TotalTime>
  <Words>488</Words>
  <Application>Microsoft Office PowerPoint</Application>
  <PresentationFormat>Широкоэкранный</PresentationFormat>
  <Paragraphs>107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Trebuchet MS</vt:lpstr>
      <vt:lpstr>Webdings</vt:lpstr>
      <vt:lpstr>Берлін</vt:lpstr>
      <vt:lpstr>Проектування баз даних</vt:lpstr>
      <vt:lpstr>Основні поняття</vt:lpstr>
      <vt:lpstr>Презентация PowerPoint</vt:lpstr>
      <vt:lpstr>База даних</vt:lpstr>
      <vt:lpstr>Класифікація баз даних</vt:lpstr>
      <vt:lpstr>Особливості реляційних баз даних</vt:lpstr>
      <vt:lpstr>Зв’язки в базі даних</vt:lpstr>
      <vt:lpstr>Побудова моделі даних предметної області</vt:lpstr>
      <vt:lpstr>Задача 1</vt:lpstr>
      <vt:lpstr>Модель даних «Туристична агенція»</vt:lpstr>
      <vt:lpstr>Задача 2</vt:lpstr>
      <vt:lpstr>Завдання додому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Оксана</dc:creator>
  <cp:lastModifiedBy>Пользователь Windows</cp:lastModifiedBy>
  <cp:revision>21</cp:revision>
  <dcterms:created xsi:type="dcterms:W3CDTF">2018-10-09T08:10:19Z</dcterms:created>
  <dcterms:modified xsi:type="dcterms:W3CDTF">2019-04-05T06:43:38Z</dcterms:modified>
</cp:coreProperties>
</file>