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bin" ContentType="application/vnd.ms-office.legacyDiagramText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73" r:id="rId6"/>
    <p:sldId id="262" r:id="rId7"/>
    <p:sldId id="263" r:id="rId8"/>
    <p:sldId id="271" r:id="rId9"/>
    <p:sldId id="265" r:id="rId10"/>
    <p:sldId id="266" r:id="rId11"/>
    <p:sldId id="267" r:id="rId12"/>
    <p:sldId id="268" r:id="rId13"/>
    <p:sldId id="260" r:id="rId14"/>
    <p:sldId id="261" r:id="rId15"/>
    <p:sldId id="264" r:id="rId16"/>
    <p:sldId id="269" r:id="rId17"/>
    <p:sldId id="270" r:id="rId18"/>
    <p:sldId id="272" r:id="rId19"/>
  </p:sldIdLst>
  <p:sldSz cx="9144000" cy="6858000" type="screen4x3"/>
  <p:notesSz cx="6858000" cy="9144000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7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06/relationships/legacyDocTextInfo" Target="legacyDocTextInfo.bin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D0FC97-22F5-458A-9913-2815253F0431}" type="doc">
      <dgm:prSet loTypeId="urn:microsoft.com/office/officeart/2005/8/layout/hList3" loCatId="list" qsTypeId="urn:microsoft.com/office/officeart/2005/8/quickstyle/simple1#1" qsCatId="simple" csTypeId="urn:microsoft.com/office/officeart/2005/8/colors/colorful1" csCatId="colorful" phldr="1"/>
      <dgm:spPr/>
      <dgm:t>
        <a:bodyPr/>
        <a:lstStyle/>
        <a:p>
          <a:endParaRPr lang="ru-RU"/>
        </a:p>
      </dgm:t>
    </dgm:pt>
    <dgm:pt modelId="{AEF6F18F-D51B-4E17-8ABB-F23974D56302}">
      <dgm:prSet phldrT="[Текст]"/>
      <dgm:spPr/>
      <dgm:t>
        <a:bodyPr/>
        <a:lstStyle/>
        <a:p>
          <a:r>
            <a:rPr lang="uk-UA" dirty="0" smtClean="0"/>
            <a:t>1 етап   2 </a:t>
          </a:r>
          <a:r>
            <a:rPr lang="uk-UA" dirty="0" err="1" smtClean="0"/>
            <a:t>етап</a:t>
          </a:r>
          <a:r>
            <a:rPr lang="uk-UA" dirty="0" smtClean="0"/>
            <a:t>   3 </a:t>
          </a:r>
          <a:r>
            <a:rPr lang="uk-UA" dirty="0" err="1" smtClean="0"/>
            <a:t>етап</a:t>
          </a:r>
          <a:endParaRPr lang="ru-RU" dirty="0"/>
        </a:p>
      </dgm:t>
    </dgm:pt>
    <dgm:pt modelId="{61B9D0F9-EDA8-4202-B36C-417A2CDA7C49}" type="parTrans" cxnId="{0FD41EA6-493A-432C-9901-32AC1CD18ACF}">
      <dgm:prSet/>
      <dgm:spPr/>
      <dgm:t>
        <a:bodyPr/>
        <a:lstStyle/>
        <a:p>
          <a:endParaRPr lang="ru-RU"/>
        </a:p>
      </dgm:t>
    </dgm:pt>
    <dgm:pt modelId="{C8BCE3E2-7E97-4313-AA6E-E636CD1485C7}" type="sibTrans" cxnId="{0FD41EA6-493A-432C-9901-32AC1CD18ACF}">
      <dgm:prSet/>
      <dgm:spPr/>
      <dgm:t>
        <a:bodyPr/>
        <a:lstStyle/>
        <a:p>
          <a:endParaRPr lang="ru-RU"/>
        </a:p>
      </dgm:t>
    </dgm:pt>
    <dgm:pt modelId="{3D3C426C-74E5-423B-83AA-97A331C98CF1}">
      <dgm:prSet phldrT="[Текст]"/>
      <dgm:spPr/>
      <dgm:t>
        <a:bodyPr/>
        <a:lstStyle/>
        <a:p>
          <a:r>
            <a:rPr lang="uk-UA" dirty="0" smtClean="0"/>
            <a:t>Використання ІКТ. Розгляд та обговорення ілюстративного матеріалу. Використання інформаційного простору в суспільстві. Взаємодія з батьками.</a:t>
          </a:r>
          <a:endParaRPr lang="ru-RU" dirty="0"/>
        </a:p>
      </dgm:t>
    </dgm:pt>
    <dgm:pt modelId="{F7321F6E-406A-474F-8CD6-A8585FFB1CDB}" type="parTrans" cxnId="{0EB80162-DEB8-4372-A56D-070529B7A4BC}">
      <dgm:prSet/>
      <dgm:spPr/>
      <dgm:t>
        <a:bodyPr/>
        <a:lstStyle/>
        <a:p>
          <a:endParaRPr lang="ru-RU"/>
        </a:p>
      </dgm:t>
    </dgm:pt>
    <dgm:pt modelId="{96094426-4EDD-4DF2-B19A-F52B5166C835}" type="sibTrans" cxnId="{0EB80162-DEB8-4372-A56D-070529B7A4BC}">
      <dgm:prSet/>
      <dgm:spPr/>
      <dgm:t>
        <a:bodyPr/>
        <a:lstStyle/>
        <a:p>
          <a:endParaRPr lang="ru-RU"/>
        </a:p>
      </dgm:t>
    </dgm:pt>
    <dgm:pt modelId="{E8D794AD-D7A1-4C74-B608-6A0ED88CEE54}">
      <dgm:prSet phldrT="[Текст]"/>
      <dgm:spPr/>
      <dgm:t>
        <a:bodyPr/>
        <a:lstStyle/>
        <a:p>
          <a:r>
            <a:rPr lang="uk-UA" dirty="0" smtClean="0"/>
            <a:t>Складання циклограми для використання в освітньому просторі </a:t>
          </a:r>
          <a:r>
            <a:rPr lang="uk-UA" dirty="0" err="1" smtClean="0"/>
            <a:t>дішкільників.Виготовлення</a:t>
          </a:r>
          <a:r>
            <a:rPr lang="uk-UA" dirty="0" smtClean="0"/>
            <a:t> атрибутів із залученням дітей та батьківського активу. Створення епізодичних сюжетів для </a:t>
          </a:r>
          <a:r>
            <a:rPr lang="uk-UA" dirty="0" err="1" smtClean="0"/>
            <a:t>обігрування</a:t>
          </a:r>
          <a:r>
            <a:rPr lang="uk-UA" dirty="0" smtClean="0"/>
            <a:t> атрибутів.</a:t>
          </a:r>
          <a:endParaRPr lang="ru-RU" dirty="0"/>
        </a:p>
      </dgm:t>
    </dgm:pt>
    <dgm:pt modelId="{D8D99593-9762-4EC6-A0F2-6F26C7C09CF4}" type="parTrans" cxnId="{06D782D8-8E9D-423C-9D22-A6B220DF3F20}">
      <dgm:prSet/>
      <dgm:spPr/>
      <dgm:t>
        <a:bodyPr/>
        <a:lstStyle/>
        <a:p>
          <a:endParaRPr lang="ru-RU"/>
        </a:p>
      </dgm:t>
    </dgm:pt>
    <dgm:pt modelId="{025140F9-A16D-4CBD-A4FB-EDB5CBD1E538}" type="sibTrans" cxnId="{06D782D8-8E9D-423C-9D22-A6B220DF3F20}">
      <dgm:prSet/>
      <dgm:spPr/>
      <dgm:t>
        <a:bodyPr/>
        <a:lstStyle/>
        <a:p>
          <a:endParaRPr lang="ru-RU"/>
        </a:p>
      </dgm:t>
    </dgm:pt>
    <dgm:pt modelId="{77EE59BA-58D4-4560-80E1-94F6B06F4C97}">
      <dgm:prSet phldrT="[Текст]"/>
      <dgm:spPr/>
      <dgm:t>
        <a:bodyPr/>
        <a:lstStyle/>
        <a:p>
          <a:r>
            <a:rPr lang="uk-UA" dirty="0" smtClean="0"/>
            <a:t>Заохочувати до спільної гри, планувати її та заохочувати до сюжетного </a:t>
          </a:r>
          <a:r>
            <a:rPr lang="uk-UA" dirty="0" err="1" smtClean="0"/>
            <a:t>обігрування</a:t>
          </a:r>
          <a:r>
            <a:rPr lang="uk-UA" dirty="0" smtClean="0"/>
            <a:t>. Спонукати до розширення діапазону ігрових ролей: </a:t>
          </a:r>
          <a:r>
            <a:rPr lang="uk-UA" dirty="0" err="1" smtClean="0"/>
            <a:t>танкістив</a:t>
          </a:r>
          <a:r>
            <a:rPr lang="uk-UA" dirty="0" smtClean="0"/>
            <a:t>, піхотинців, стрілків, </a:t>
          </a:r>
          <a:r>
            <a:rPr lang="uk-UA" dirty="0" err="1" smtClean="0"/>
            <a:t>артелеристів</a:t>
          </a:r>
          <a:r>
            <a:rPr lang="uk-UA" dirty="0" smtClean="0"/>
            <a:t>, польового кухаря, військового медика, рятувальників.</a:t>
          </a:r>
          <a:endParaRPr lang="ru-RU" dirty="0"/>
        </a:p>
      </dgm:t>
    </dgm:pt>
    <dgm:pt modelId="{7B1E3FCC-9589-46C8-A73C-FC75D41AA362}" type="parTrans" cxnId="{BD3F8F27-5573-42DA-9199-E0CB36E8F968}">
      <dgm:prSet/>
      <dgm:spPr/>
      <dgm:t>
        <a:bodyPr/>
        <a:lstStyle/>
        <a:p>
          <a:endParaRPr lang="ru-RU"/>
        </a:p>
      </dgm:t>
    </dgm:pt>
    <dgm:pt modelId="{804606D9-1C55-4F1D-98F7-0F68E15F25DC}" type="sibTrans" cxnId="{BD3F8F27-5573-42DA-9199-E0CB36E8F968}">
      <dgm:prSet/>
      <dgm:spPr/>
      <dgm:t>
        <a:bodyPr/>
        <a:lstStyle/>
        <a:p>
          <a:endParaRPr lang="ru-RU"/>
        </a:p>
      </dgm:t>
    </dgm:pt>
    <dgm:pt modelId="{8649A660-C309-44B5-A023-BA0D19BAA067}" type="pres">
      <dgm:prSet presAssocID="{81D0FC97-22F5-458A-9913-2815253F0431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uk-UA"/>
        </a:p>
      </dgm:t>
    </dgm:pt>
    <dgm:pt modelId="{CCFA292E-C3A6-4A1E-83C3-67B88B2591F8}" type="pres">
      <dgm:prSet presAssocID="{AEF6F18F-D51B-4E17-8ABB-F23974D56302}" presName="roof" presStyleLbl="dkBgShp" presStyleIdx="0" presStyleCnt="2"/>
      <dgm:spPr/>
      <dgm:t>
        <a:bodyPr/>
        <a:lstStyle/>
        <a:p>
          <a:endParaRPr lang="ru-RU"/>
        </a:p>
      </dgm:t>
    </dgm:pt>
    <dgm:pt modelId="{C3F9E135-F893-42BA-B173-EB540DA20819}" type="pres">
      <dgm:prSet presAssocID="{AEF6F18F-D51B-4E17-8ABB-F23974D56302}" presName="pillars" presStyleCnt="0"/>
      <dgm:spPr/>
    </dgm:pt>
    <dgm:pt modelId="{CCFBCCC7-8D87-48C2-8536-81B361B27856}" type="pres">
      <dgm:prSet presAssocID="{AEF6F18F-D51B-4E17-8ABB-F23974D56302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  <dgm:pt modelId="{13767BC5-227F-43D2-A4C5-48F50ECA9D67}" type="pres">
      <dgm:prSet presAssocID="{E8D794AD-D7A1-4C74-B608-6A0ED88CEE54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  <dgm:pt modelId="{C267B6A3-1145-4B89-83AB-4297E52EA947}" type="pres">
      <dgm:prSet presAssocID="{77EE59BA-58D4-4560-80E1-94F6B06F4C97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7F2224E-ED9D-495B-949B-B4892D512E14}" type="pres">
      <dgm:prSet presAssocID="{AEF6F18F-D51B-4E17-8ABB-F23974D56302}" presName="base" presStyleLbl="dkBgShp" presStyleIdx="1" presStyleCnt="2"/>
      <dgm:spPr/>
    </dgm:pt>
  </dgm:ptLst>
  <dgm:cxnLst>
    <dgm:cxn modelId="{DABBAF8C-727A-46AE-8B3C-631774A4ED4B}" type="presOf" srcId="{AEF6F18F-D51B-4E17-8ABB-F23974D56302}" destId="{CCFA292E-C3A6-4A1E-83C3-67B88B2591F8}" srcOrd="0" destOrd="0" presId="urn:microsoft.com/office/officeart/2005/8/layout/hList3"/>
    <dgm:cxn modelId="{39602699-5CCF-4F49-974D-533DCA521783}" type="presOf" srcId="{E8D794AD-D7A1-4C74-B608-6A0ED88CEE54}" destId="{13767BC5-227F-43D2-A4C5-48F50ECA9D67}" srcOrd="0" destOrd="0" presId="urn:microsoft.com/office/officeart/2005/8/layout/hList3"/>
    <dgm:cxn modelId="{88BBF353-DD4B-45F8-B9C9-5B81F2A51BC9}" type="presOf" srcId="{81D0FC97-22F5-458A-9913-2815253F0431}" destId="{8649A660-C309-44B5-A023-BA0D19BAA067}" srcOrd="0" destOrd="0" presId="urn:microsoft.com/office/officeart/2005/8/layout/hList3"/>
    <dgm:cxn modelId="{D9BCCCF0-5816-4F86-A0EE-86700A62BDE7}" type="presOf" srcId="{3D3C426C-74E5-423B-83AA-97A331C98CF1}" destId="{CCFBCCC7-8D87-48C2-8536-81B361B27856}" srcOrd="0" destOrd="0" presId="urn:microsoft.com/office/officeart/2005/8/layout/hList3"/>
    <dgm:cxn modelId="{06D782D8-8E9D-423C-9D22-A6B220DF3F20}" srcId="{AEF6F18F-D51B-4E17-8ABB-F23974D56302}" destId="{E8D794AD-D7A1-4C74-B608-6A0ED88CEE54}" srcOrd="1" destOrd="0" parTransId="{D8D99593-9762-4EC6-A0F2-6F26C7C09CF4}" sibTransId="{025140F9-A16D-4CBD-A4FB-EDB5CBD1E538}"/>
    <dgm:cxn modelId="{0FD41EA6-493A-432C-9901-32AC1CD18ACF}" srcId="{81D0FC97-22F5-458A-9913-2815253F0431}" destId="{AEF6F18F-D51B-4E17-8ABB-F23974D56302}" srcOrd="0" destOrd="0" parTransId="{61B9D0F9-EDA8-4202-B36C-417A2CDA7C49}" sibTransId="{C8BCE3E2-7E97-4313-AA6E-E636CD1485C7}"/>
    <dgm:cxn modelId="{0EB80162-DEB8-4372-A56D-070529B7A4BC}" srcId="{AEF6F18F-D51B-4E17-8ABB-F23974D56302}" destId="{3D3C426C-74E5-423B-83AA-97A331C98CF1}" srcOrd="0" destOrd="0" parTransId="{F7321F6E-406A-474F-8CD6-A8585FFB1CDB}" sibTransId="{96094426-4EDD-4DF2-B19A-F52B5166C835}"/>
    <dgm:cxn modelId="{238BFF30-AFEB-451A-B97C-69BD3AE468F6}" type="presOf" srcId="{77EE59BA-58D4-4560-80E1-94F6B06F4C97}" destId="{C267B6A3-1145-4B89-83AB-4297E52EA947}" srcOrd="0" destOrd="0" presId="urn:microsoft.com/office/officeart/2005/8/layout/hList3"/>
    <dgm:cxn modelId="{BD3F8F27-5573-42DA-9199-E0CB36E8F968}" srcId="{AEF6F18F-D51B-4E17-8ABB-F23974D56302}" destId="{77EE59BA-58D4-4560-80E1-94F6B06F4C97}" srcOrd="2" destOrd="0" parTransId="{7B1E3FCC-9589-46C8-A73C-FC75D41AA362}" sibTransId="{804606D9-1C55-4F1D-98F7-0F68E15F25DC}"/>
    <dgm:cxn modelId="{768BB43A-874E-4F75-B8DA-288171B47D0B}" type="presParOf" srcId="{8649A660-C309-44B5-A023-BA0D19BAA067}" destId="{CCFA292E-C3A6-4A1E-83C3-67B88B2591F8}" srcOrd="0" destOrd="0" presId="urn:microsoft.com/office/officeart/2005/8/layout/hList3"/>
    <dgm:cxn modelId="{BADADE45-6EC5-4988-B9D5-618226C7151D}" type="presParOf" srcId="{8649A660-C309-44B5-A023-BA0D19BAA067}" destId="{C3F9E135-F893-42BA-B173-EB540DA20819}" srcOrd="1" destOrd="0" presId="urn:microsoft.com/office/officeart/2005/8/layout/hList3"/>
    <dgm:cxn modelId="{9D2C86D9-0529-41A4-9041-86FC50AAE475}" type="presParOf" srcId="{C3F9E135-F893-42BA-B173-EB540DA20819}" destId="{CCFBCCC7-8D87-48C2-8536-81B361B27856}" srcOrd="0" destOrd="0" presId="urn:microsoft.com/office/officeart/2005/8/layout/hList3"/>
    <dgm:cxn modelId="{B046CBCC-F44E-45D9-82D3-24B17DFD08AB}" type="presParOf" srcId="{C3F9E135-F893-42BA-B173-EB540DA20819}" destId="{13767BC5-227F-43D2-A4C5-48F50ECA9D67}" srcOrd="1" destOrd="0" presId="urn:microsoft.com/office/officeart/2005/8/layout/hList3"/>
    <dgm:cxn modelId="{BAAF6968-E236-4916-81BD-79A8769F2C81}" type="presParOf" srcId="{C3F9E135-F893-42BA-B173-EB540DA20819}" destId="{C267B6A3-1145-4B89-83AB-4297E52EA947}" srcOrd="2" destOrd="0" presId="urn:microsoft.com/office/officeart/2005/8/layout/hList3"/>
    <dgm:cxn modelId="{F2F2B63D-7103-4FDB-998C-F6351E6E7894}" type="presParOf" srcId="{8649A660-C309-44B5-A023-BA0D19BAA067}" destId="{47F2224E-ED9D-495B-949B-B4892D512E14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04641A-D38A-4DC1-8D6E-96D8327A09B8}" type="doc">
      <dgm:prSet loTypeId="urn:microsoft.com/office/officeart/2005/8/layout/vList3" loCatId="list" qsTypeId="urn:microsoft.com/office/officeart/2005/8/quickstyle/simple1#2" qsCatId="simple" csTypeId="urn:microsoft.com/office/officeart/2005/8/colors/colorful1" csCatId="colorful" phldr="1"/>
      <dgm:spPr/>
    </dgm:pt>
    <dgm:pt modelId="{8E487880-914D-4C4E-8343-F081156D89C3}">
      <dgm:prSet phldrT="[Текст]"/>
      <dgm:spPr/>
      <dgm:t>
        <a:bodyPr/>
        <a:lstStyle/>
        <a:p>
          <a:r>
            <a:rPr lang="uk-UA" dirty="0" smtClean="0"/>
            <a:t>Створення ігрового середовища</a:t>
          </a:r>
          <a:endParaRPr lang="ru-RU" dirty="0"/>
        </a:p>
      </dgm:t>
    </dgm:pt>
    <dgm:pt modelId="{D87372A9-E8E0-484A-9BD1-8C1B206A5AC9}" type="parTrans" cxnId="{537A87CD-516E-4E1A-9954-5D232942D023}">
      <dgm:prSet/>
      <dgm:spPr/>
      <dgm:t>
        <a:bodyPr/>
        <a:lstStyle/>
        <a:p>
          <a:endParaRPr lang="ru-RU"/>
        </a:p>
      </dgm:t>
    </dgm:pt>
    <dgm:pt modelId="{340E1DAD-E584-4913-82C6-7631DDF76AC9}" type="sibTrans" cxnId="{537A87CD-516E-4E1A-9954-5D232942D023}">
      <dgm:prSet/>
      <dgm:spPr/>
      <dgm:t>
        <a:bodyPr/>
        <a:lstStyle/>
        <a:p>
          <a:endParaRPr lang="ru-RU"/>
        </a:p>
      </dgm:t>
    </dgm:pt>
    <dgm:pt modelId="{4FA8E0D8-0971-4795-AE98-0FBA2D478146}">
      <dgm:prSet phldrT="[Текст]"/>
      <dgm:spPr/>
      <dgm:t>
        <a:bodyPr/>
        <a:lstStyle/>
        <a:p>
          <a:r>
            <a:rPr lang="uk-UA" dirty="0" smtClean="0"/>
            <a:t>Обговорення ігрових дій та партнерства</a:t>
          </a:r>
          <a:endParaRPr lang="ru-RU" dirty="0"/>
        </a:p>
      </dgm:t>
    </dgm:pt>
    <dgm:pt modelId="{36782B99-D439-45A9-9F31-B3F2BBE86C17}" type="parTrans" cxnId="{3A1C4A55-125E-42A6-97E3-5EE4820D67CD}">
      <dgm:prSet/>
      <dgm:spPr/>
      <dgm:t>
        <a:bodyPr/>
        <a:lstStyle/>
        <a:p>
          <a:endParaRPr lang="ru-RU"/>
        </a:p>
      </dgm:t>
    </dgm:pt>
    <dgm:pt modelId="{DF0D6E52-36A8-46BB-AB6B-7F8C8B98A10C}" type="sibTrans" cxnId="{3A1C4A55-125E-42A6-97E3-5EE4820D67CD}">
      <dgm:prSet/>
      <dgm:spPr/>
      <dgm:t>
        <a:bodyPr/>
        <a:lstStyle/>
        <a:p>
          <a:endParaRPr lang="ru-RU"/>
        </a:p>
      </dgm:t>
    </dgm:pt>
    <dgm:pt modelId="{0FA7375C-D4D1-4275-A010-7D1CBDAF6D80}">
      <dgm:prSet phldrT="[Текст]"/>
      <dgm:spPr/>
      <dgm:t>
        <a:bodyPr/>
        <a:lstStyle/>
        <a:p>
          <a:r>
            <a:rPr lang="uk-UA" dirty="0" smtClean="0"/>
            <a:t>Обговорення можливого поєднання сюжетів нової гри із уже знайомими сюжетами</a:t>
          </a:r>
          <a:endParaRPr lang="ru-RU" dirty="0"/>
        </a:p>
      </dgm:t>
    </dgm:pt>
    <dgm:pt modelId="{563EDC71-F18F-49EE-8007-E79754A1344F}" type="parTrans" cxnId="{7BCB4DDB-6C70-4893-80D3-68013FA8E72F}">
      <dgm:prSet/>
      <dgm:spPr/>
      <dgm:t>
        <a:bodyPr/>
        <a:lstStyle/>
        <a:p>
          <a:endParaRPr lang="ru-RU"/>
        </a:p>
      </dgm:t>
    </dgm:pt>
    <dgm:pt modelId="{4C038D10-2F6C-45B3-B404-AB86DD22C15A}" type="sibTrans" cxnId="{7BCB4DDB-6C70-4893-80D3-68013FA8E72F}">
      <dgm:prSet/>
      <dgm:spPr/>
      <dgm:t>
        <a:bodyPr/>
        <a:lstStyle/>
        <a:p>
          <a:endParaRPr lang="ru-RU"/>
        </a:p>
      </dgm:t>
    </dgm:pt>
    <dgm:pt modelId="{8F17E565-9D3B-4E03-9E3A-98F5263C3721}">
      <dgm:prSet phldrT="[Текст]"/>
      <dgm:spPr/>
      <dgm:t>
        <a:bodyPr/>
        <a:lstStyle/>
        <a:p>
          <a:r>
            <a:rPr lang="uk-UA" dirty="0" smtClean="0"/>
            <a:t>Епізодичні обігравання окремих сюжетних дій з виготовленими атрибутами</a:t>
          </a:r>
          <a:endParaRPr lang="ru-RU" dirty="0"/>
        </a:p>
      </dgm:t>
    </dgm:pt>
    <dgm:pt modelId="{BD54818C-1C05-48D6-B5D0-8F6C79C2A8C9}" type="parTrans" cxnId="{2A02EEA4-83EF-4EC5-A08F-FB16DFA1A9A3}">
      <dgm:prSet/>
      <dgm:spPr/>
      <dgm:t>
        <a:bodyPr/>
        <a:lstStyle/>
        <a:p>
          <a:endParaRPr lang="ru-RU"/>
        </a:p>
      </dgm:t>
    </dgm:pt>
    <dgm:pt modelId="{7965C7A7-2F5C-417F-89C2-AEB4E0D0DAEF}" type="sibTrans" cxnId="{2A02EEA4-83EF-4EC5-A08F-FB16DFA1A9A3}">
      <dgm:prSet/>
      <dgm:spPr/>
      <dgm:t>
        <a:bodyPr/>
        <a:lstStyle/>
        <a:p>
          <a:endParaRPr lang="ru-RU"/>
        </a:p>
      </dgm:t>
    </dgm:pt>
    <dgm:pt modelId="{3791F196-B99E-431F-8029-938395D75948}" type="pres">
      <dgm:prSet presAssocID="{9B04641A-D38A-4DC1-8D6E-96D8327A09B8}" presName="linearFlow" presStyleCnt="0">
        <dgm:presLayoutVars>
          <dgm:dir/>
          <dgm:resizeHandles val="exact"/>
        </dgm:presLayoutVars>
      </dgm:prSet>
      <dgm:spPr/>
    </dgm:pt>
    <dgm:pt modelId="{3D8ACB71-7033-43F8-AF6C-A13E025788FF}" type="pres">
      <dgm:prSet presAssocID="{8E487880-914D-4C4E-8343-F081156D89C3}" presName="composite" presStyleCnt="0"/>
      <dgm:spPr/>
    </dgm:pt>
    <dgm:pt modelId="{B733460D-5402-448E-8378-460D9D6FA6D8}" type="pres">
      <dgm:prSet presAssocID="{8E487880-914D-4C4E-8343-F081156D89C3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6E0E449-B3F3-4CB0-89B7-D4299A18C511}" type="pres">
      <dgm:prSet presAssocID="{8E487880-914D-4C4E-8343-F081156D89C3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5176AFE-6EAA-4A49-85FD-FDDCE6063295}" type="pres">
      <dgm:prSet presAssocID="{340E1DAD-E584-4913-82C6-7631DDF76AC9}" presName="spacing" presStyleCnt="0"/>
      <dgm:spPr/>
    </dgm:pt>
    <dgm:pt modelId="{86EBF4A7-FEE9-4EED-B937-E0E73152909D}" type="pres">
      <dgm:prSet presAssocID="{4FA8E0D8-0971-4795-AE98-0FBA2D478146}" presName="composite" presStyleCnt="0"/>
      <dgm:spPr/>
    </dgm:pt>
    <dgm:pt modelId="{55E59597-08E6-438B-9E70-B52DC845E047}" type="pres">
      <dgm:prSet presAssocID="{4FA8E0D8-0971-4795-AE98-0FBA2D478146}" presName="imgShp" presStyleLbl="fgImgPlace1" presStyleIdx="1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1D85449-3578-440B-AB4E-93B173A9D38B}" type="pres">
      <dgm:prSet presAssocID="{4FA8E0D8-0971-4795-AE98-0FBA2D478146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  <dgm:pt modelId="{0B308304-7B5B-452B-924A-AA3E78C6FC08}" type="pres">
      <dgm:prSet presAssocID="{DF0D6E52-36A8-46BB-AB6B-7F8C8B98A10C}" presName="spacing" presStyleCnt="0"/>
      <dgm:spPr/>
    </dgm:pt>
    <dgm:pt modelId="{0C06DD82-B9B7-43F5-A60E-5CAD6632C307}" type="pres">
      <dgm:prSet presAssocID="{0FA7375C-D4D1-4275-A010-7D1CBDAF6D80}" presName="composite" presStyleCnt="0"/>
      <dgm:spPr/>
    </dgm:pt>
    <dgm:pt modelId="{95E890C7-7AA0-477E-9B20-A67217A5BB53}" type="pres">
      <dgm:prSet presAssocID="{0FA7375C-D4D1-4275-A010-7D1CBDAF6D80}" presName="imgShp" presStyleLbl="fgImgPlace1" presStyleIdx="2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0BB6888-A6CD-4FE3-86C8-3ECE37025F87}" type="pres">
      <dgm:prSet presAssocID="{0FA7375C-D4D1-4275-A010-7D1CBDAF6D80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AC5BD90-943E-4324-93B2-EB352E508B36}" type="pres">
      <dgm:prSet presAssocID="{4C038D10-2F6C-45B3-B404-AB86DD22C15A}" presName="spacing" presStyleCnt="0"/>
      <dgm:spPr/>
    </dgm:pt>
    <dgm:pt modelId="{492B96D7-0DF0-466A-8E8B-45EEC14F55B0}" type="pres">
      <dgm:prSet presAssocID="{8F17E565-9D3B-4E03-9E3A-98F5263C3721}" presName="composite" presStyleCnt="0"/>
      <dgm:spPr/>
    </dgm:pt>
    <dgm:pt modelId="{057177E7-E946-40F4-AF10-977106D5A4A1}" type="pres">
      <dgm:prSet presAssocID="{8F17E565-9D3B-4E03-9E3A-98F5263C3721}" presName="imgShp" presStyleLbl="fgImgPlace1" presStyleIdx="3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5559603-1C4B-42A3-B931-75A62A8E85A4}" type="pres">
      <dgm:prSet presAssocID="{8F17E565-9D3B-4E03-9E3A-98F5263C3721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</dgm:ptLst>
  <dgm:cxnLst>
    <dgm:cxn modelId="{D41938A5-62DC-4AD7-B69D-8553644FB857}" type="presOf" srcId="{8F17E565-9D3B-4E03-9E3A-98F5263C3721}" destId="{E5559603-1C4B-42A3-B931-75A62A8E85A4}" srcOrd="0" destOrd="0" presId="urn:microsoft.com/office/officeart/2005/8/layout/vList3"/>
    <dgm:cxn modelId="{CEF82AB4-911F-4424-A173-1D80483EC0B8}" type="presOf" srcId="{8E487880-914D-4C4E-8343-F081156D89C3}" destId="{26E0E449-B3F3-4CB0-89B7-D4299A18C511}" srcOrd="0" destOrd="0" presId="urn:microsoft.com/office/officeart/2005/8/layout/vList3"/>
    <dgm:cxn modelId="{FC6895EC-56EC-4EF9-A63A-23A604BFE848}" type="presOf" srcId="{4FA8E0D8-0971-4795-AE98-0FBA2D478146}" destId="{21D85449-3578-440B-AB4E-93B173A9D38B}" srcOrd="0" destOrd="0" presId="urn:microsoft.com/office/officeart/2005/8/layout/vList3"/>
    <dgm:cxn modelId="{2A02EEA4-83EF-4EC5-A08F-FB16DFA1A9A3}" srcId="{9B04641A-D38A-4DC1-8D6E-96D8327A09B8}" destId="{8F17E565-9D3B-4E03-9E3A-98F5263C3721}" srcOrd="3" destOrd="0" parTransId="{BD54818C-1C05-48D6-B5D0-8F6C79C2A8C9}" sibTransId="{7965C7A7-2F5C-417F-89C2-AEB4E0D0DAEF}"/>
    <dgm:cxn modelId="{3A1C4A55-125E-42A6-97E3-5EE4820D67CD}" srcId="{9B04641A-D38A-4DC1-8D6E-96D8327A09B8}" destId="{4FA8E0D8-0971-4795-AE98-0FBA2D478146}" srcOrd="1" destOrd="0" parTransId="{36782B99-D439-45A9-9F31-B3F2BBE86C17}" sibTransId="{DF0D6E52-36A8-46BB-AB6B-7F8C8B98A10C}"/>
    <dgm:cxn modelId="{7BCB4DDB-6C70-4893-80D3-68013FA8E72F}" srcId="{9B04641A-D38A-4DC1-8D6E-96D8327A09B8}" destId="{0FA7375C-D4D1-4275-A010-7D1CBDAF6D80}" srcOrd="2" destOrd="0" parTransId="{563EDC71-F18F-49EE-8007-E79754A1344F}" sibTransId="{4C038D10-2F6C-45B3-B404-AB86DD22C15A}"/>
    <dgm:cxn modelId="{EBC80D81-3BB0-4931-9810-062A09C9DF43}" type="presOf" srcId="{0FA7375C-D4D1-4275-A010-7D1CBDAF6D80}" destId="{10BB6888-A6CD-4FE3-86C8-3ECE37025F87}" srcOrd="0" destOrd="0" presId="urn:microsoft.com/office/officeart/2005/8/layout/vList3"/>
    <dgm:cxn modelId="{7D0BE231-1A82-49F6-AD09-7B996B139802}" type="presOf" srcId="{9B04641A-D38A-4DC1-8D6E-96D8327A09B8}" destId="{3791F196-B99E-431F-8029-938395D75948}" srcOrd="0" destOrd="0" presId="urn:microsoft.com/office/officeart/2005/8/layout/vList3"/>
    <dgm:cxn modelId="{537A87CD-516E-4E1A-9954-5D232942D023}" srcId="{9B04641A-D38A-4DC1-8D6E-96D8327A09B8}" destId="{8E487880-914D-4C4E-8343-F081156D89C3}" srcOrd="0" destOrd="0" parTransId="{D87372A9-E8E0-484A-9BD1-8C1B206A5AC9}" sibTransId="{340E1DAD-E584-4913-82C6-7631DDF76AC9}"/>
    <dgm:cxn modelId="{2F2C824D-7E22-4003-97D7-6557E0FBD4F1}" type="presParOf" srcId="{3791F196-B99E-431F-8029-938395D75948}" destId="{3D8ACB71-7033-43F8-AF6C-A13E025788FF}" srcOrd="0" destOrd="0" presId="urn:microsoft.com/office/officeart/2005/8/layout/vList3"/>
    <dgm:cxn modelId="{CD0E26FC-1D93-4E8A-9341-01091791A357}" type="presParOf" srcId="{3D8ACB71-7033-43F8-AF6C-A13E025788FF}" destId="{B733460D-5402-448E-8378-460D9D6FA6D8}" srcOrd="0" destOrd="0" presId="urn:microsoft.com/office/officeart/2005/8/layout/vList3"/>
    <dgm:cxn modelId="{118F3312-F520-47CF-A1EC-815BA112217E}" type="presParOf" srcId="{3D8ACB71-7033-43F8-AF6C-A13E025788FF}" destId="{26E0E449-B3F3-4CB0-89B7-D4299A18C511}" srcOrd="1" destOrd="0" presId="urn:microsoft.com/office/officeart/2005/8/layout/vList3"/>
    <dgm:cxn modelId="{9990BAA0-BEFD-4B77-A33F-99FA92372645}" type="presParOf" srcId="{3791F196-B99E-431F-8029-938395D75948}" destId="{E5176AFE-6EAA-4A49-85FD-FDDCE6063295}" srcOrd="1" destOrd="0" presId="urn:microsoft.com/office/officeart/2005/8/layout/vList3"/>
    <dgm:cxn modelId="{B03B2AD4-83C8-49B9-9DE8-CF8E0B9D2F5A}" type="presParOf" srcId="{3791F196-B99E-431F-8029-938395D75948}" destId="{86EBF4A7-FEE9-4EED-B937-E0E73152909D}" srcOrd="2" destOrd="0" presId="urn:microsoft.com/office/officeart/2005/8/layout/vList3"/>
    <dgm:cxn modelId="{3661B164-2AF6-470E-AA1D-9380FB305144}" type="presParOf" srcId="{86EBF4A7-FEE9-4EED-B937-E0E73152909D}" destId="{55E59597-08E6-438B-9E70-B52DC845E047}" srcOrd="0" destOrd="0" presId="urn:microsoft.com/office/officeart/2005/8/layout/vList3"/>
    <dgm:cxn modelId="{5CD80C96-B46B-40A2-912E-8C9F787CF263}" type="presParOf" srcId="{86EBF4A7-FEE9-4EED-B937-E0E73152909D}" destId="{21D85449-3578-440B-AB4E-93B173A9D38B}" srcOrd="1" destOrd="0" presId="urn:microsoft.com/office/officeart/2005/8/layout/vList3"/>
    <dgm:cxn modelId="{A45F3FF3-7700-423E-9FE9-C4D5020A5423}" type="presParOf" srcId="{3791F196-B99E-431F-8029-938395D75948}" destId="{0B308304-7B5B-452B-924A-AA3E78C6FC08}" srcOrd="3" destOrd="0" presId="urn:microsoft.com/office/officeart/2005/8/layout/vList3"/>
    <dgm:cxn modelId="{D37EBEDC-C7C8-4041-9931-4513A84860DF}" type="presParOf" srcId="{3791F196-B99E-431F-8029-938395D75948}" destId="{0C06DD82-B9B7-43F5-A60E-5CAD6632C307}" srcOrd="4" destOrd="0" presId="urn:microsoft.com/office/officeart/2005/8/layout/vList3"/>
    <dgm:cxn modelId="{0B38C7B2-86AD-4DFD-99F1-86F6A8121AA3}" type="presParOf" srcId="{0C06DD82-B9B7-43F5-A60E-5CAD6632C307}" destId="{95E890C7-7AA0-477E-9B20-A67217A5BB53}" srcOrd="0" destOrd="0" presId="urn:microsoft.com/office/officeart/2005/8/layout/vList3"/>
    <dgm:cxn modelId="{21A46936-4A8E-46A9-829B-2ADC1B71C1A3}" type="presParOf" srcId="{0C06DD82-B9B7-43F5-A60E-5CAD6632C307}" destId="{10BB6888-A6CD-4FE3-86C8-3ECE37025F87}" srcOrd="1" destOrd="0" presId="urn:microsoft.com/office/officeart/2005/8/layout/vList3"/>
    <dgm:cxn modelId="{595CEB2F-FA75-4316-90FC-3B4F3CD04CE3}" type="presParOf" srcId="{3791F196-B99E-431F-8029-938395D75948}" destId="{FAC5BD90-943E-4324-93B2-EB352E508B36}" srcOrd="5" destOrd="0" presId="urn:microsoft.com/office/officeart/2005/8/layout/vList3"/>
    <dgm:cxn modelId="{C12B9299-C088-46AB-8AAD-E65A6BE707BB}" type="presParOf" srcId="{3791F196-B99E-431F-8029-938395D75948}" destId="{492B96D7-0DF0-466A-8E8B-45EEC14F55B0}" srcOrd="6" destOrd="0" presId="urn:microsoft.com/office/officeart/2005/8/layout/vList3"/>
    <dgm:cxn modelId="{52FBAC9C-1880-4130-960C-79B5279DBDCE}" type="presParOf" srcId="{492B96D7-0DF0-466A-8E8B-45EEC14F55B0}" destId="{057177E7-E946-40F4-AF10-977106D5A4A1}" srcOrd="0" destOrd="0" presId="urn:microsoft.com/office/officeart/2005/8/layout/vList3"/>
    <dgm:cxn modelId="{6D6E1DBD-C34A-4E89-8929-2459ABFBB9CA}" type="presParOf" srcId="{492B96D7-0DF0-466A-8E8B-45EEC14F55B0}" destId="{E5559603-1C4B-42A3-B931-75A62A8E85A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44E755-E95C-4950-8669-A24D668F3EB9}" type="doc">
      <dgm:prSet loTypeId="urn:microsoft.com/office/officeart/2005/8/layout/cycle3" loCatId="cycle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ru-RU"/>
        </a:p>
      </dgm:t>
    </dgm:pt>
    <dgm:pt modelId="{66F8DBD6-2B86-4763-980B-36FF0D9687A6}">
      <dgm:prSet phldrT="[Текст]"/>
      <dgm:spPr/>
      <dgm:t>
        <a:bodyPr/>
        <a:lstStyle/>
        <a:p>
          <a:r>
            <a:rPr lang="uk-UA" dirty="0" smtClean="0"/>
            <a:t>Полігон для тренування військових: бліндажі, окопи, мішені, солдати – піхотинці, стрілки.</a:t>
          </a:r>
          <a:endParaRPr lang="ru-RU" dirty="0"/>
        </a:p>
      </dgm:t>
    </dgm:pt>
    <dgm:pt modelId="{DFE2997F-D01B-4DC6-AB4C-DA55C7E021E3}" type="parTrans" cxnId="{EDA7AE81-6F50-4F2D-A691-C9F408E6E7A5}">
      <dgm:prSet/>
      <dgm:spPr/>
      <dgm:t>
        <a:bodyPr/>
        <a:lstStyle/>
        <a:p>
          <a:endParaRPr lang="ru-RU"/>
        </a:p>
      </dgm:t>
    </dgm:pt>
    <dgm:pt modelId="{DA5FAC70-12A2-4CA1-858B-ED2D7BAD4E32}" type="sibTrans" cxnId="{EDA7AE81-6F50-4F2D-A691-C9F408E6E7A5}">
      <dgm:prSet/>
      <dgm:spPr/>
      <dgm:t>
        <a:bodyPr/>
        <a:lstStyle/>
        <a:p>
          <a:endParaRPr lang="ru-RU"/>
        </a:p>
      </dgm:t>
    </dgm:pt>
    <dgm:pt modelId="{729FD4A6-E4AE-4349-BCFB-65F2FA672D8F}">
      <dgm:prSet phldrT="[Текст]"/>
      <dgm:spPr/>
      <dgm:t>
        <a:bodyPr/>
        <a:lstStyle/>
        <a:p>
          <a:r>
            <a:rPr lang="uk-UA" dirty="0" smtClean="0"/>
            <a:t>Аеродром з макетами літаків, ангарів,  іграшкові фігурки льотчиків та механіків.</a:t>
          </a:r>
          <a:endParaRPr lang="ru-RU" dirty="0"/>
        </a:p>
      </dgm:t>
    </dgm:pt>
    <dgm:pt modelId="{86B0E315-6D75-4ECC-9242-E138CC7AA687}" type="parTrans" cxnId="{DD117798-7CFD-4E87-B1D5-D6160DB80AA2}">
      <dgm:prSet/>
      <dgm:spPr/>
      <dgm:t>
        <a:bodyPr/>
        <a:lstStyle/>
        <a:p>
          <a:endParaRPr lang="ru-RU"/>
        </a:p>
      </dgm:t>
    </dgm:pt>
    <dgm:pt modelId="{787598E3-0144-4C73-8830-51320D7332A8}" type="sibTrans" cxnId="{DD117798-7CFD-4E87-B1D5-D6160DB80AA2}">
      <dgm:prSet/>
      <dgm:spPr/>
      <dgm:t>
        <a:bodyPr/>
        <a:lstStyle/>
        <a:p>
          <a:endParaRPr lang="ru-RU"/>
        </a:p>
      </dgm:t>
    </dgm:pt>
    <dgm:pt modelId="{BDA510AC-7C75-4929-ADD8-64DCDA1CCBDD}">
      <dgm:prSet phldrT="[Текст]"/>
      <dgm:spPr/>
      <dgm:t>
        <a:bodyPr/>
        <a:lstStyle/>
        <a:p>
          <a:r>
            <a:rPr lang="uk-UA" dirty="0" smtClean="0"/>
            <a:t>Польова кухня в польових умовах, посуд, вода, продукти харчування, грубка або тимчасовий мангал</a:t>
          </a:r>
          <a:endParaRPr lang="ru-RU" dirty="0"/>
        </a:p>
      </dgm:t>
    </dgm:pt>
    <dgm:pt modelId="{DE24D7F8-68C3-464D-A2CF-A4C0323FB450}" type="parTrans" cxnId="{E344611C-5DFE-4AA1-BC49-F34191182D09}">
      <dgm:prSet/>
      <dgm:spPr/>
      <dgm:t>
        <a:bodyPr/>
        <a:lstStyle/>
        <a:p>
          <a:endParaRPr lang="ru-RU"/>
        </a:p>
      </dgm:t>
    </dgm:pt>
    <dgm:pt modelId="{AE2A46C7-E284-49BF-99BC-2919DF8A69C4}" type="sibTrans" cxnId="{E344611C-5DFE-4AA1-BC49-F34191182D09}">
      <dgm:prSet/>
      <dgm:spPr/>
      <dgm:t>
        <a:bodyPr/>
        <a:lstStyle/>
        <a:p>
          <a:endParaRPr lang="ru-RU"/>
        </a:p>
      </dgm:t>
    </dgm:pt>
    <dgm:pt modelId="{C5EB5202-4809-46E7-909D-276142552B09}">
      <dgm:prSet phldrT="[Текст]"/>
      <dgm:spPr/>
      <dgm:t>
        <a:bodyPr/>
        <a:lstStyle/>
        <a:p>
          <a:r>
            <a:rPr lang="uk-UA" dirty="0" smtClean="0"/>
            <a:t>Папка з матеріалами для використання в сюжетних іграх</a:t>
          </a:r>
          <a:endParaRPr lang="ru-RU" dirty="0"/>
        </a:p>
      </dgm:t>
    </dgm:pt>
    <dgm:pt modelId="{7DBD7946-80E4-4FD4-8D29-FB026E454E8A}" type="parTrans" cxnId="{95D05307-EB2E-41CA-83E0-563C6D840F41}">
      <dgm:prSet/>
      <dgm:spPr/>
      <dgm:t>
        <a:bodyPr/>
        <a:lstStyle/>
        <a:p>
          <a:endParaRPr lang="ru-RU"/>
        </a:p>
      </dgm:t>
    </dgm:pt>
    <dgm:pt modelId="{577D2DAD-A5AE-4D2D-B6FD-AAF03F77A739}" type="sibTrans" cxnId="{95D05307-EB2E-41CA-83E0-563C6D840F41}">
      <dgm:prSet/>
      <dgm:spPr/>
      <dgm:t>
        <a:bodyPr/>
        <a:lstStyle/>
        <a:p>
          <a:endParaRPr lang="ru-RU"/>
        </a:p>
      </dgm:t>
    </dgm:pt>
    <dgm:pt modelId="{570C1BA7-ECF8-4B01-9139-9EF1FB3971AE}">
      <dgm:prSet phldrT="[Текст]"/>
      <dgm:spPr/>
      <dgm:t>
        <a:bodyPr/>
        <a:lstStyle/>
        <a:p>
          <a:r>
            <a:rPr lang="uk-UA" dirty="0" smtClean="0"/>
            <a:t>Іграшки на військову тематику, пожежну безпеку, медичну допомогу, поліція – служби порятунку</a:t>
          </a:r>
          <a:endParaRPr lang="ru-RU" dirty="0"/>
        </a:p>
      </dgm:t>
    </dgm:pt>
    <dgm:pt modelId="{FD8DBBB6-D7F0-43CB-BA0F-7F303AC4FFAF}" type="parTrans" cxnId="{62282A1B-91CC-4532-9B79-560E326E2F7C}">
      <dgm:prSet/>
      <dgm:spPr/>
      <dgm:t>
        <a:bodyPr/>
        <a:lstStyle/>
        <a:p>
          <a:endParaRPr lang="ru-RU"/>
        </a:p>
      </dgm:t>
    </dgm:pt>
    <dgm:pt modelId="{49DB0C57-C1D0-4387-933D-9669F2DA5BEC}" type="sibTrans" cxnId="{62282A1B-91CC-4532-9B79-560E326E2F7C}">
      <dgm:prSet/>
      <dgm:spPr/>
      <dgm:t>
        <a:bodyPr/>
        <a:lstStyle/>
        <a:p>
          <a:endParaRPr lang="ru-RU"/>
        </a:p>
      </dgm:t>
    </dgm:pt>
    <dgm:pt modelId="{5F7DCAF9-1253-484E-B8C9-221B76E050A5}" type="pres">
      <dgm:prSet presAssocID="{C444E755-E95C-4950-8669-A24D668F3EB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uk-UA"/>
        </a:p>
      </dgm:t>
    </dgm:pt>
    <dgm:pt modelId="{55B4E0BF-8C4B-4636-84A3-CCEB33301ECE}" type="pres">
      <dgm:prSet presAssocID="{C444E755-E95C-4950-8669-A24D668F3EB9}" presName="cycle" presStyleCnt="0"/>
      <dgm:spPr/>
    </dgm:pt>
    <dgm:pt modelId="{DA8C117C-D39E-4A0F-B0D0-3D38AF59E075}" type="pres">
      <dgm:prSet presAssocID="{66F8DBD6-2B86-4763-980B-36FF0D9687A6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09D190A-F1B8-492C-862C-D1D9A40AE1AB}" type="pres">
      <dgm:prSet presAssocID="{DA5FAC70-12A2-4CA1-858B-ED2D7BAD4E32}" presName="sibTransFirstNode" presStyleLbl="bgShp" presStyleIdx="0" presStyleCnt="1"/>
      <dgm:spPr/>
      <dgm:t>
        <a:bodyPr/>
        <a:lstStyle/>
        <a:p>
          <a:endParaRPr lang="uk-UA"/>
        </a:p>
      </dgm:t>
    </dgm:pt>
    <dgm:pt modelId="{3E0E5B2A-B02B-4559-9FF8-A921AB28CC12}" type="pres">
      <dgm:prSet presAssocID="{729FD4A6-E4AE-4349-BCFB-65F2FA672D8F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D89F8A9-ED1C-49F5-BF16-D4FB0439BDA0}" type="pres">
      <dgm:prSet presAssocID="{BDA510AC-7C75-4929-ADD8-64DCDA1CCBDD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F9ADD67-6BB4-415F-BB25-D244486B5919}" type="pres">
      <dgm:prSet presAssocID="{C5EB5202-4809-46E7-909D-276142552B09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  <dgm:pt modelId="{B0CFE2C4-F9BD-40DF-B62F-41CF5FB5ED6B}" type="pres">
      <dgm:prSet presAssocID="{570C1BA7-ECF8-4B01-9139-9EF1FB3971AE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uk-UA"/>
        </a:p>
      </dgm:t>
    </dgm:pt>
  </dgm:ptLst>
  <dgm:cxnLst>
    <dgm:cxn modelId="{B98667A0-2EBC-4FE4-9B1B-C8D492AEC50D}" type="presOf" srcId="{DA5FAC70-12A2-4CA1-858B-ED2D7BAD4E32}" destId="{209D190A-F1B8-492C-862C-D1D9A40AE1AB}" srcOrd="0" destOrd="0" presId="urn:microsoft.com/office/officeart/2005/8/layout/cycle3"/>
    <dgm:cxn modelId="{107F7564-BBCE-459E-A48C-682526D857AE}" type="presOf" srcId="{570C1BA7-ECF8-4B01-9139-9EF1FB3971AE}" destId="{B0CFE2C4-F9BD-40DF-B62F-41CF5FB5ED6B}" srcOrd="0" destOrd="0" presId="urn:microsoft.com/office/officeart/2005/8/layout/cycle3"/>
    <dgm:cxn modelId="{DD117798-7CFD-4E87-B1D5-D6160DB80AA2}" srcId="{C444E755-E95C-4950-8669-A24D668F3EB9}" destId="{729FD4A6-E4AE-4349-BCFB-65F2FA672D8F}" srcOrd="1" destOrd="0" parTransId="{86B0E315-6D75-4ECC-9242-E138CC7AA687}" sibTransId="{787598E3-0144-4C73-8830-51320D7332A8}"/>
    <dgm:cxn modelId="{62282A1B-91CC-4532-9B79-560E326E2F7C}" srcId="{C444E755-E95C-4950-8669-A24D668F3EB9}" destId="{570C1BA7-ECF8-4B01-9139-9EF1FB3971AE}" srcOrd="4" destOrd="0" parTransId="{FD8DBBB6-D7F0-43CB-BA0F-7F303AC4FFAF}" sibTransId="{49DB0C57-C1D0-4387-933D-9669F2DA5BEC}"/>
    <dgm:cxn modelId="{9D3A80C7-CC30-42B7-A154-E51E13C2631A}" type="presOf" srcId="{BDA510AC-7C75-4929-ADD8-64DCDA1CCBDD}" destId="{DD89F8A9-ED1C-49F5-BF16-D4FB0439BDA0}" srcOrd="0" destOrd="0" presId="urn:microsoft.com/office/officeart/2005/8/layout/cycle3"/>
    <dgm:cxn modelId="{334D86E4-024E-4C1C-8DEB-3A2C329C0FA2}" type="presOf" srcId="{66F8DBD6-2B86-4763-980B-36FF0D9687A6}" destId="{DA8C117C-D39E-4A0F-B0D0-3D38AF59E075}" srcOrd="0" destOrd="0" presId="urn:microsoft.com/office/officeart/2005/8/layout/cycle3"/>
    <dgm:cxn modelId="{95D05307-EB2E-41CA-83E0-563C6D840F41}" srcId="{C444E755-E95C-4950-8669-A24D668F3EB9}" destId="{C5EB5202-4809-46E7-909D-276142552B09}" srcOrd="3" destOrd="0" parTransId="{7DBD7946-80E4-4FD4-8D29-FB026E454E8A}" sibTransId="{577D2DAD-A5AE-4D2D-B6FD-AAF03F77A739}"/>
    <dgm:cxn modelId="{77644A8E-D8E2-4925-8A53-A37BEA1A5FEE}" type="presOf" srcId="{C5EB5202-4809-46E7-909D-276142552B09}" destId="{DF9ADD67-6BB4-415F-BB25-D244486B5919}" srcOrd="0" destOrd="0" presId="urn:microsoft.com/office/officeart/2005/8/layout/cycle3"/>
    <dgm:cxn modelId="{ED65210F-FF95-4068-ACFD-9524ED83D9FC}" type="presOf" srcId="{C444E755-E95C-4950-8669-A24D668F3EB9}" destId="{5F7DCAF9-1253-484E-B8C9-221B76E050A5}" srcOrd="0" destOrd="0" presId="urn:microsoft.com/office/officeart/2005/8/layout/cycle3"/>
    <dgm:cxn modelId="{EDA7AE81-6F50-4F2D-A691-C9F408E6E7A5}" srcId="{C444E755-E95C-4950-8669-A24D668F3EB9}" destId="{66F8DBD6-2B86-4763-980B-36FF0D9687A6}" srcOrd="0" destOrd="0" parTransId="{DFE2997F-D01B-4DC6-AB4C-DA55C7E021E3}" sibTransId="{DA5FAC70-12A2-4CA1-858B-ED2D7BAD4E32}"/>
    <dgm:cxn modelId="{E344611C-5DFE-4AA1-BC49-F34191182D09}" srcId="{C444E755-E95C-4950-8669-A24D668F3EB9}" destId="{BDA510AC-7C75-4929-ADD8-64DCDA1CCBDD}" srcOrd="2" destOrd="0" parTransId="{DE24D7F8-68C3-464D-A2CF-A4C0323FB450}" sibTransId="{AE2A46C7-E284-49BF-99BC-2919DF8A69C4}"/>
    <dgm:cxn modelId="{2C831888-F2A7-4EFF-9C68-A684EB7532AE}" type="presOf" srcId="{729FD4A6-E4AE-4349-BCFB-65F2FA672D8F}" destId="{3E0E5B2A-B02B-4559-9FF8-A921AB28CC12}" srcOrd="0" destOrd="0" presId="urn:microsoft.com/office/officeart/2005/8/layout/cycle3"/>
    <dgm:cxn modelId="{D2AC29EC-D62E-4976-A5E3-CAE0C74823E4}" type="presParOf" srcId="{5F7DCAF9-1253-484E-B8C9-221B76E050A5}" destId="{55B4E0BF-8C4B-4636-84A3-CCEB33301ECE}" srcOrd="0" destOrd="0" presId="urn:microsoft.com/office/officeart/2005/8/layout/cycle3"/>
    <dgm:cxn modelId="{E54821DB-08C3-4C35-A001-6FCD327D597E}" type="presParOf" srcId="{55B4E0BF-8C4B-4636-84A3-CCEB33301ECE}" destId="{DA8C117C-D39E-4A0F-B0D0-3D38AF59E075}" srcOrd="0" destOrd="0" presId="urn:microsoft.com/office/officeart/2005/8/layout/cycle3"/>
    <dgm:cxn modelId="{47A525F6-EB42-4EED-8CF5-0ACCDCF47737}" type="presParOf" srcId="{55B4E0BF-8C4B-4636-84A3-CCEB33301ECE}" destId="{209D190A-F1B8-492C-862C-D1D9A40AE1AB}" srcOrd="1" destOrd="0" presId="urn:microsoft.com/office/officeart/2005/8/layout/cycle3"/>
    <dgm:cxn modelId="{8D6692AB-6820-4B9F-B104-04B252AD6999}" type="presParOf" srcId="{55B4E0BF-8C4B-4636-84A3-CCEB33301ECE}" destId="{3E0E5B2A-B02B-4559-9FF8-A921AB28CC12}" srcOrd="2" destOrd="0" presId="urn:microsoft.com/office/officeart/2005/8/layout/cycle3"/>
    <dgm:cxn modelId="{447CF06E-6333-4803-8553-B91571184535}" type="presParOf" srcId="{55B4E0BF-8C4B-4636-84A3-CCEB33301ECE}" destId="{DD89F8A9-ED1C-49F5-BF16-D4FB0439BDA0}" srcOrd="3" destOrd="0" presId="urn:microsoft.com/office/officeart/2005/8/layout/cycle3"/>
    <dgm:cxn modelId="{BECF1D10-FD5C-45BE-8A14-2A4307F68E26}" type="presParOf" srcId="{55B4E0BF-8C4B-4636-84A3-CCEB33301ECE}" destId="{DF9ADD67-6BB4-415F-BB25-D244486B5919}" srcOrd="4" destOrd="0" presId="urn:microsoft.com/office/officeart/2005/8/layout/cycle3"/>
    <dgm:cxn modelId="{3BB0B881-2E74-4063-910D-A5D54E0FA73F}" type="presParOf" srcId="{55B4E0BF-8C4B-4636-84A3-CCEB33301ECE}" destId="{B0CFE2C4-F9BD-40DF-B62F-41CF5FB5ED6B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D61E3-C992-471A-81D5-BBDEE7E7F1CC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AEDB-9BDB-4669-9B7D-28F0C749B6CF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B1D7F-A18C-4DD2-9989-E52A2EC54DEA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666B7-12A0-460B-9DA9-02AB9D310E1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407E6-1BDA-480F-920A-FACD7618D0FA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D8D46-7E8C-40DD-BB07-CE8566887FA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C3A56-A2ED-42A1-8A29-27A20223FDB5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5AE01-38EE-41A3-BB53-72754AB31F4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C8C36-D956-47D5-A0BA-8A3805C6D0D3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87347-B89A-4D62-80D5-C0F1005BD4B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E5636-CD65-41A6-BAF4-8A3427346DEA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163A7-18FA-4A6C-88A4-862CD0C715EE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3DB86-3353-4DB2-A2AB-61E80365F29A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B37C2-820B-4309-9953-3678D25E1EA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DF057-0668-4E3E-8CF1-BCB97700FE06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03546-4882-46A7-957C-E23F2992C40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767A6-C400-48FA-9759-6E3C5791E1A1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AA280-A919-4A80-942D-4E077114B38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ECCC6-0612-4E48-8296-5463365F9763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F664A-4650-4DEC-8FE7-2373CEB89A6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70780-F57E-4B9E-8079-77BA09424862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D8140-00E3-42BD-BC44-FF1EA02F927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Заголовок, схема или организационная диаграмм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Рисунок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109CF1-4B0E-4DCF-9CB9-76FCAF3698ED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D284B-2DE4-43CF-A851-65B37062FB7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660A2D-B5A7-4547-8A00-09512A8FBFB9}" type="datetimeFigureOut">
              <a:rPr lang="ru-RU"/>
              <a:pPr>
                <a:defRPr/>
              </a:pPr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B63CB2-FDC0-43F8-ABF8-09F73D4EC1E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Прямоугольник 5"/>
          <p:cNvSpPr/>
          <p:nvPr/>
        </p:nvSpPr>
        <p:spPr>
          <a:xfrm>
            <a:off x="2380010" y="652562"/>
            <a:ext cx="446109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Дошкільний навчальний заклад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Комбінованого типу (ясла-садок) №26</a:t>
            </a:r>
            <a:endParaRPr lang="ru-RU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pic>
        <p:nvPicPr>
          <p:cNvPr id="13315" name="Рисунок 6" descr="c3af471aeb6e634f9a0462f9059cfb54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6013" y="1773238"/>
            <a:ext cx="7159625" cy="481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WordArt 8"/>
          <p:cNvSpPr>
            <a:spLocks noChangeArrowheads="1" noChangeShapeType="1" noTextEdit="1"/>
          </p:cNvSpPr>
          <p:nvPr/>
        </p:nvSpPr>
        <p:spPr bwMode="auto">
          <a:xfrm>
            <a:off x="2484438" y="3068638"/>
            <a:ext cx="4248150" cy="12969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9525">
                  <a:noFill/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Презентація сучасних </a:t>
            </a:r>
          </a:p>
          <a:p>
            <a:pPr algn="ctr"/>
            <a:r>
              <a:rPr lang="uk-UA" sz="3600" b="1" kern="10">
                <a:ln w="9525">
                  <a:noFill/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сюжетних ігор.</a:t>
            </a:r>
          </a:p>
        </p:txBody>
      </p:sp>
      <p:sp>
        <p:nvSpPr>
          <p:cNvPr id="13317" name="WordArt 7"/>
          <p:cNvSpPr>
            <a:spLocks noChangeArrowheads="1" noChangeShapeType="1" noTextEdit="1"/>
          </p:cNvSpPr>
          <p:nvPr/>
        </p:nvSpPr>
        <p:spPr bwMode="auto">
          <a:xfrm>
            <a:off x="1979613" y="1412875"/>
            <a:ext cx="5113337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3175">
                  <a:noFill/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Інформ-кейс методичної служби ДНЗ</a:t>
            </a:r>
          </a:p>
        </p:txBody>
      </p:sp>
      <p:sp>
        <p:nvSpPr>
          <p:cNvPr id="13318" name="WordArt 8"/>
          <p:cNvSpPr>
            <a:spLocks noChangeArrowheads="1" noChangeShapeType="1" noTextEdit="1"/>
          </p:cNvSpPr>
          <p:nvPr/>
        </p:nvSpPr>
        <p:spPr bwMode="auto">
          <a:xfrm>
            <a:off x="2195513" y="1916113"/>
            <a:ext cx="4752975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Оновлення ігрового предметного 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простору дошкільного закладу</a:t>
            </a:r>
          </a:p>
        </p:txBody>
      </p:sp>
      <p:sp>
        <p:nvSpPr>
          <p:cNvPr id="13319" name="WordArt 9"/>
          <p:cNvSpPr>
            <a:spLocks noChangeArrowheads="1" noChangeShapeType="1" noTextEdit="1"/>
          </p:cNvSpPr>
          <p:nvPr/>
        </p:nvSpPr>
        <p:spPr bwMode="auto">
          <a:xfrm>
            <a:off x="2916238" y="4365625"/>
            <a:ext cx="3171825" cy="1047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з досвіду роботи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Богдан В. І.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Рисунок 1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Рисунок 3" descr="242174a0f0606e829299aaf8828ac003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820150" cy="652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Box 4"/>
          <p:cNvSpPr txBox="1">
            <a:spLocks noChangeArrowheads="1"/>
          </p:cNvSpPr>
          <p:nvPr/>
        </p:nvSpPr>
        <p:spPr bwMode="auto">
          <a:xfrm>
            <a:off x="468313" y="1773238"/>
            <a:ext cx="75914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sz="2000" b="1">
                <a:latin typeface="Calibri" pitchFamily="34" charset="0"/>
              </a:rPr>
              <a:t>МЕТА: формувати вміння самостійно встановлювати правила</a:t>
            </a:r>
          </a:p>
          <a:p>
            <a:pPr algn="ctr"/>
            <a:r>
              <a:rPr lang="uk-UA" sz="2000" b="1">
                <a:latin typeface="Calibri" pitchFamily="34" charset="0"/>
              </a:rPr>
              <a:t>гри, попередньо узгоджувати їх з іншими учасниками,</a:t>
            </a:r>
          </a:p>
          <a:p>
            <a:pPr algn="ctr"/>
            <a:r>
              <a:rPr lang="uk-UA" sz="2000" b="1">
                <a:latin typeface="Calibri" pitchFamily="34" charset="0"/>
              </a:rPr>
              <a:t> пояснюючи правила. Створювати умови для вільної гри на основі</a:t>
            </a:r>
          </a:p>
          <a:p>
            <a:pPr algn="ctr"/>
            <a:r>
              <a:rPr lang="uk-UA" sz="2000" b="1">
                <a:latin typeface="Calibri" pitchFamily="34" charset="0"/>
              </a:rPr>
              <a:t>Попередньо набутих  навичок. Збагачувати ігровий досвід дітей,</a:t>
            </a:r>
          </a:p>
          <a:p>
            <a:pPr algn="ctr"/>
            <a:r>
              <a:rPr lang="uk-UA" sz="2000" b="1">
                <a:latin typeface="Calibri" pitchFamily="34" charset="0"/>
              </a:rPr>
              <a:t> спонукати до самостійної організації сюжетно – рольових ігор</a:t>
            </a:r>
          </a:p>
          <a:p>
            <a:pPr algn="ctr"/>
            <a:r>
              <a:rPr lang="uk-UA" sz="2000" b="1">
                <a:latin typeface="Calibri" pitchFamily="34" charset="0"/>
              </a:rPr>
              <a:t>на  патріотичну (військову) тематику. Розширювати діапазон </a:t>
            </a:r>
          </a:p>
          <a:p>
            <a:pPr algn="ctr"/>
            <a:r>
              <a:rPr lang="uk-UA" sz="2000" b="1">
                <a:latin typeface="Calibri" pitchFamily="34" charset="0"/>
              </a:rPr>
              <a:t>ігрових  ролей на основі отриманої інформації та </a:t>
            </a:r>
          </a:p>
          <a:p>
            <a:pPr algn="ctr"/>
            <a:r>
              <a:rPr lang="uk-UA" sz="2000" b="1">
                <a:latin typeface="Calibri" pitchFamily="34" charset="0"/>
              </a:rPr>
              <a:t>суспільного інформаційного  простору сьогодення:  військовий</a:t>
            </a:r>
          </a:p>
          <a:p>
            <a:pPr algn="ctr"/>
            <a:r>
              <a:rPr lang="uk-UA" sz="2000" b="1">
                <a:latin typeface="Calibri" pitchFamily="34" charset="0"/>
              </a:rPr>
              <a:t>медик, повар польової кухні, танкісти, піхотинці, стрілки,</a:t>
            </a:r>
          </a:p>
          <a:p>
            <a:pPr algn="ctr"/>
            <a:r>
              <a:rPr lang="uk-UA" sz="2000" b="1">
                <a:latin typeface="Calibri" pitchFamily="34" charset="0"/>
              </a:rPr>
              <a:t>льотчики,  артилеристи, волонтери.</a:t>
            </a:r>
            <a:endParaRPr lang="ru-RU" sz="20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Схема 5"/>
          <p:cNvGraphicFramePr/>
          <p:nvPr/>
        </p:nvGraphicFramePr>
        <p:xfrm>
          <a:off x="827584" y="1772816"/>
          <a:ext cx="756084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Прямоугольник 6"/>
          <p:cNvSpPr/>
          <p:nvPr/>
        </p:nvSpPr>
        <p:spPr>
          <a:xfrm>
            <a:off x="1135154" y="548680"/>
            <a:ext cx="7050713" cy="1077218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Етапи підготовки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до впровадження нового сюжету гри</a:t>
            </a:r>
            <a:endParaRPr lang="ru-RU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Прямоугольник 2"/>
          <p:cNvSpPr/>
          <p:nvPr/>
        </p:nvSpPr>
        <p:spPr>
          <a:xfrm>
            <a:off x="3334145" y="548680"/>
            <a:ext cx="265271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Алгоритм дій</a:t>
            </a:r>
            <a:endParaRPr lang="ru-RU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5" name="Схема 4"/>
          <p:cNvGraphicFramePr/>
          <p:nvPr/>
        </p:nvGraphicFramePr>
        <p:xfrm>
          <a:off x="2483768" y="141277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388" name="Рисунок 5" descr="769ddcbb91525b956c2d9e17059112b2.jpg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141663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Рисунок 6" descr="e9eccf4b2fe4cf6ea4bb1c11202a3379.jpg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549275"/>
            <a:ext cx="2486025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Рисунок 3" descr="132c13aafd9d2e3047436c676a50a02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5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sz="4000" smtClean="0"/>
              <a:t/>
            </a:r>
            <a:br>
              <a:rPr lang="uk-UA" sz="4000" smtClean="0"/>
            </a:br>
            <a:endParaRPr lang="uk-UA" sz="4000" smtClean="0"/>
          </a:p>
        </p:txBody>
      </p:sp>
      <p:graphicFrame>
        <p:nvGraphicFramePr>
          <p:cNvPr id="30728" name="Organization Chart 8"/>
          <p:cNvGraphicFramePr>
            <a:graphicFrameLocks/>
          </p:cNvGraphicFramePr>
          <p:nvPr>
            <p:ph type="dgm" idx="1"/>
          </p:nvPr>
        </p:nvGraphicFramePr>
        <p:xfrm>
          <a:off x="442913" y="1614488"/>
          <a:ext cx="8208962" cy="4464050"/>
        </p:xfrm>
        <a:graphic>
          <a:graphicData uri="http://schemas.openxmlformats.org/drawingml/2006/compatibility">
            <com:legacyDrawing xmlns:com="http://schemas.openxmlformats.org/drawingml/2006/compatibility" spid="_x0000_s30728"/>
          </a:graphicData>
        </a:graphic>
      </p:graphicFrame>
      <p:sp>
        <p:nvSpPr>
          <p:cNvPr id="30736" name="WordArt 16"/>
          <p:cNvSpPr>
            <a:spLocks noChangeArrowheads="1" noChangeShapeType="1" noTextEdit="1"/>
          </p:cNvSpPr>
          <p:nvPr/>
        </p:nvSpPr>
        <p:spPr bwMode="auto">
          <a:xfrm>
            <a:off x="3492500" y="1916113"/>
            <a:ext cx="2209800" cy="1047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Служба </a:t>
            </a:r>
          </a:p>
          <a:p>
            <a:pPr algn="ctr"/>
            <a:r>
              <a:rPr lang="uk-UA" sz="3600" b="1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порятунку</a:t>
            </a:r>
          </a:p>
        </p:txBody>
      </p:sp>
      <p:sp>
        <p:nvSpPr>
          <p:cNvPr id="30737" name="WordArt 17"/>
          <p:cNvSpPr>
            <a:spLocks noChangeArrowheads="1" noChangeShapeType="1" noTextEdit="1"/>
          </p:cNvSpPr>
          <p:nvPr/>
        </p:nvSpPr>
        <p:spPr bwMode="auto">
          <a:xfrm>
            <a:off x="684213" y="4652963"/>
            <a:ext cx="2047875" cy="1047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Військова 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справа</a:t>
            </a:r>
          </a:p>
        </p:txBody>
      </p:sp>
      <p:sp>
        <p:nvSpPr>
          <p:cNvPr id="30738" name="WordArt 18"/>
          <p:cNvSpPr>
            <a:spLocks noChangeArrowheads="1" noChangeShapeType="1" noTextEdit="1"/>
          </p:cNvSpPr>
          <p:nvPr/>
        </p:nvSpPr>
        <p:spPr bwMode="auto">
          <a:xfrm>
            <a:off x="3419475" y="4508500"/>
            <a:ext cx="2266950" cy="157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Пожежна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рятувальна 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служба</a:t>
            </a:r>
          </a:p>
        </p:txBody>
      </p:sp>
      <p:sp>
        <p:nvSpPr>
          <p:cNvPr id="30739" name="WordArt 19"/>
          <p:cNvSpPr>
            <a:spLocks noChangeArrowheads="1" noChangeShapeType="1" noTextEdit="1"/>
          </p:cNvSpPr>
          <p:nvPr/>
        </p:nvSpPr>
        <p:spPr bwMode="auto">
          <a:xfrm>
            <a:off x="6300788" y="4508500"/>
            <a:ext cx="2303462" cy="13684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Швидка 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медична </a:t>
            </a:r>
          </a:p>
          <a:p>
            <a:pPr algn="ctr"/>
            <a:r>
              <a:rPr lang="uk-UA" sz="3600" kern="10">
                <a:ln w="9525">
                  <a:noFill/>
                  <a:round/>
                  <a:headEnd/>
                  <a:tailEnd/>
                </a:ln>
                <a:solidFill>
                  <a:srgbClr val="660066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допомога</a:t>
            </a:r>
          </a:p>
        </p:txBody>
      </p:sp>
      <p:sp>
        <p:nvSpPr>
          <p:cNvPr id="30740" name="WordArt 20"/>
          <p:cNvSpPr>
            <a:spLocks noChangeArrowheads="1" noChangeShapeType="1" noTextEdit="1"/>
          </p:cNvSpPr>
          <p:nvPr/>
        </p:nvSpPr>
        <p:spPr bwMode="auto">
          <a:xfrm>
            <a:off x="1331913" y="620713"/>
            <a:ext cx="6551612" cy="50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3175">
                  <a:solidFill>
                    <a:schemeClr val="bg1"/>
                  </a:solidFill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Складові сюжетно-рольової гри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WordArt 4"/>
          <p:cNvSpPr>
            <a:spLocks noChangeArrowheads="1" noChangeShapeType="1" noTextEdit="1"/>
          </p:cNvSpPr>
          <p:nvPr/>
        </p:nvSpPr>
        <p:spPr bwMode="auto">
          <a:xfrm>
            <a:off x="2339975" y="549275"/>
            <a:ext cx="4537075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3175">
                  <a:solidFill>
                    <a:schemeClr val="bg1"/>
                  </a:solidFill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Попередня робота</a:t>
            </a:r>
          </a:p>
        </p:txBody>
      </p:sp>
      <p:pic>
        <p:nvPicPr>
          <p:cNvPr id="17411" name="Picture 5" descr="IMG_20221202_12075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2565400"/>
            <a:ext cx="231457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IMG_20221207_15315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1844675"/>
            <a:ext cx="231457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IMG_20221202_12163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1196975"/>
            <a:ext cx="2316163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Rectangle 8"/>
          <p:cNvSpPr>
            <a:spLocks noChangeArrowheads="1"/>
          </p:cNvSpPr>
          <p:nvPr/>
        </p:nvSpPr>
        <p:spPr bwMode="auto">
          <a:xfrm>
            <a:off x="6156325" y="5734050"/>
            <a:ext cx="2160588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uk-UA" b="1" i="1"/>
              <a:t>Бесіда на тему: </a:t>
            </a:r>
          </a:p>
          <a:p>
            <a:pPr algn="ctr"/>
            <a:r>
              <a:rPr lang="uk-UA" b="1" i="1"/>
              <a:t>“Пожежний щит”</a:t>
            </a:r>
          </a:p>
        </p:txBody>
      </p:sp>
      <p:sp>
        <p:nvSpPr>
          <p:cNvPr id="17415" name="Rectangle 9"/>
          <p:cNvSpPr>
            <a:spLocks noChangeArrowheads="1"/>
          </p:cNvSpPr>
          <p:nvPr/>
        </p:nvSpPr>
        <p:spPr bwMode="auto">
          <a:xfrm>
            <a:off x="3506788" y="5013325"/>
            <a:ext cx="206692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Дидактична гра</a:t>
            </a:r>
          </a:p>
          <a:p>
            <a:pPr algn="ctr"/>
            <a:r>
              <a:rPr lang="uk-UA" b="1" i="1"/>
              <a:t>“Що потрібно </a:t>
            </a:r>
          </a:p>
          <a:p>
            <a:pPr algn="ctr"/>
            <a:r>
              <a:rPr lang="uk-UA" b="1" i="1"/>
              <a:t>пожежнику?”</a:t>
            </a:r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611188" y="4365625"/>
            <a:ext cx="26225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Складання розповіді </a:t>
            </a:r>
          </a:p>
          <a:p>
            <a:pPr algn="ctr"/>
            <a:r>
              <a:rPr lang="uk-UA" b="1" i="1"/>
              <a:t>за графосмужками</a:t>
            </a:r>
          </a:p>
          <a:p>
            <a:pPr algn="ctr"/>
            <a:r>
              <a:rPr lang="uk-UA" b="1" i="1"/>
              <a:t>“Вогонь – добрий, </a:t>
            </a:r>
          </a:p>
          <a:p>
            <a:pPr algn="ctr"/>
            <a:r>
              <a:rPr lang="uk-UA" b="1" i="1"/>
              <a:t>вогонь - злий”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IMG_20221206_12044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628775"/>
            <a:ext cx="3230562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IMG_20221206_12062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1628775"/>
            <a:ext cx="3230563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2124075" y="620713"/>
            <a:ext cx="56372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Екскурсія-огляд медичного кабінету. </a:t>
            </a:r>
          </a:p>
          <a:p>
            <a:pPr algn="ctr"/>
            <a:r>
              <a:rPr lang="uk-UA" b="1" i="1"/>
              <a:t>Спостереження за роботою медичної сестри </a:t>
            </a:r>
          </a:p>
          <a:p>
            <a:pPr algn="ctr"/>
            <a:r>
              <a:rPr lang="uk-UA" b="1" i="1"/>
              <a:t>при наданні першої медичної допомоги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5" descr="IMG_20221208_092404"/>
          <p:cNvPicPr>
            <a:picLocks noChangeAspect="1" noChangeArrowheads="1"/>
          </p:cNvPicPr>
          <p:nvPr/>
        </p:nvPicPr>
        <p:blipFill>
          <a:blip r:embed="rId3"/>
          <a:srcRect t="11493"/>
          <a:stretch>
            <a:fillRect/>
          </a:stretch>
        </p:blipFill>
        <p:spPr bwMode="auto">
          <a:xfrm>
            <a:off x="1187450" y="1916113"/>
            <a:ext cx="3286125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Rectangle 6"/>
          <p:cNvSpPr>
            <a:spLocks noChangeArrowheads="1"/>
          </p:cNvSpPr>
          <p:nvPr/>
        </p:nvSpPr>
        <p:spPr bwMode="auto">
          <a:xfrm>
            <a:off x="2124075" y="765175"/>
            <a:ext cx="50736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Пізнавальна діяльність </a:t>
            </a:r>
          </a:p>
          <a:p>
            <a:pPr algn="ctr"/>
            <a:r>
              <a:rPr lang="uk-UA" b="1" i="1"/>
              <a:t>“Ознайомлення з професією військового”</a:t>
            </a:r>
          </a:p>
        </p:txBody>
      </p:sp>
      <p:pic>
        <p:nvPicPr>
          <p:cNvPr id="19460" name="Picture 5" descr="IMG_20221212_09104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1916113"/>
            <a:ext cx="2909887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5" descr="IMG_20221206_1121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238" y="2492375"/>
            <a:ext cx="2478087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6" descr="IMG_20221202_1157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836613"/>
            <a:ext cx="2478088" cy="33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7" descr="IMG_20221202_115043"/>
          <p:cNvPicPr>
            <a:picLocks noChangeAspect="1" noChangeArrowheads="1"/>
          </p:cNvPicPr>
          <p:nvPr/>
        </p:nvPicPr>
        <p:blipFill>
          <a:blip r:embed="rId5"/>
          <a:srcRect b="9830"/>
          <a:stretch>
            <a:fillRect/>
          </a:stretch>
        </p:blipFill>
        <p:spPr bwMode="auto">
          <a:xfrm>
            <a:off x="5903913" y="2349500"/>
            <a:ext cx="2592387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Rectangle 8"/>
          <p:cNvSpPr>
            <a:spLocks noChangeArrowheads="1"/>
          </p:cNvSpPr>
          <p:nvPr/>
        </p:nvSpPr>
        <p:spPr bwMode="auto">
          <a:xfrm>
            <a:off x="179388" y="1844675"/>
            <a:ext cx="30241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uk-UA" sz="1400" b="1" i="1"/>
              <a:t>Дидактична гра</a:t>
            </a:r>
          </a:p>
          <a:p>
            <a:pPr algn="ctr"/>
            <a:r>
              <a:rPr lang="uk-UA" sz="1400" b="1" i="1"/>
              <a:t>“Що потрібно військовому?”</a:t>
            </a:r>
          </a:p>
        </p:txBody>
      </p:sp>
      <p:sp>
        <p:nvSpPr>
          <p:cNvPr id="20486" name="Rectangle 9"/>
          <p:cNvSpPr>
            <a:spLocks noChangeArrowheads="1"/>
          </p:cNvSpPr>
          <p:nvPr/>
        </p:nvSpPr>
        <p:spPr bwMode="auto">
          <a:xfrm>
            <a:off x="3340100" y="4271963"/>
            <a:ext cx="214471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sz="1400" b="1" i="1"/>
              <a:t>Конструктивна </a:t>
            </a:r>
          </a:p>
          <a:p>
            <a:pPr algn="ctr"/>
            <a:r>
              <a:rPr lang="uk-UA" sz="1400" b="1" i="1"/>
              <a:t>діяльність “Будуємо </a:t>
            </a:r>
          </a:p>
          <a:p>
            <a:pPr algn="ctr"/>
            <a:r>
              <a:rPr lang="uk-UA" sz="1400" b="1" i="1"/>
              <a:t>танкове укріплення”</a:t>
            </a:r>
          </a:p>
        </p:txBody>
      </p:sp>
      <p:sp>
        <p:nvSpPr>
          <p:cNvPr id="20487" name="Rectangle 10"/>
          <p:cNvSpPr>
            <a:spLocks noChangeArrowheads="1"/>
          </p:cNvSpPr>
          <p:nvPr/>
        </p:nvSpPr>
        <p:spPr bwMode="auto">
          <a:xfrm>
            <a:off x="5949950" y="1484313"/>
            <a:ext cx="25352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sz="1400" b="1" i="1"/>
              <a:t>Інтегрована діяльність</a:t>
            </a:r>
          </a:p>
          <a:p>
            <a:pPr algn="ctr"/>
            <a:r>
              <a:rPr lang="uk-UA" sz="1400" b="1" i="1"/>
              <a:t>“Приклади складаємо – </a:t>
            </a:r>
          </a:p>
          <a:p>
            <a:pPr algn="ctr"/>
            <a:r>
              <a:rPr lang="uk-UA" sz="1400" b="1" i="1"/>
              <a:t>військовим допомагаємо”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5" descr="IMG_20221202_11525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628775"/>
            <a:ext cx="3284538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6" descr="IMG_20221202_12044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70463" y="1628775"/>
            <a:ext cx="32845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Rectangle 7"/>
          <p:cNvSpPr>
            <a:spLocks noChangeArrowheads="1"/>
          </p:cNvSpPr>
          <p:nvPr/>
        </p:nvSpPr>
        <p:spPr bwMode="auto">
          <a:xfrm>
            <a:off x="827088" y="836613"/>
            <a:ext cx="29987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Інтегрована діяльність</a:t>
            </a:r>
          </a:p>
          <a:p>
            <a:pPr algn="ctr"/>
            <a:r>
              <a:rPr lang="uk-UA" b="1" i="1"/>
              <a:t>“Наша перевага!”</a:t>
            </a:r>
          </a:p>
        </p:txBody>
      </p:sp>
      <p:sp>
        <p:nvSpPr>
          <p:cNvPr id="21509" name="Rectangle 8"/>
          <p:cNvSpPr>
            <a:spLocks noChangeArrowheads="1"/>
          </p:cNvSpPr>
          <p:nvPr/>
        </p:nvSpPr>
        <p:spPr bwMode="auto">
          <a:xfrm>
            <a:off x="5580063" y="765175"/>
            <a:ext cx="23320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Дидактична гра</a:t>
            </a:r>
          </a:p>
          <a:p>
            <a:pPr algn="ctr"/>
            <a:r>
              <a:rPr lang="uk-UA" b="1" i="1"/>
              <a:t>“Зліт дозволено!”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Rectangle 8"/>
          <p:cNvSpPr>
            <a:spLocks noChangeArrowheads="1"/>
          </p:cNvSpPr>
          <p:nvPr/>
        </p:nvSpPr>
        <p:spPr bwMode="auto">
          <a:xfrm>
            <a:off x="3665538" y="981075"/>
            <a:ext cx="4883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Виготовлення атрибутів до </a:t>
            </a:r>
          </a:p>
          <a:p>
            <a:pPr algn="ctr"/>
            <a:r>
              <a:rPr lang="uk-UA" b="1" i="1"/>
              <a:t>сюжетно-рольової гри “Я - військовий!”</a:t>
            </a:r>
          </a:p>
        </p:txBody>
      </p:sp>
      <p:pic>
        <p:nvPicPr>
          <p:cNvPr id="22531" name="Picture 9" descr="IMG_20221208_08455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0"/>
            <a:ext cx="2801938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10" descr="IMG_20221206_08554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71775" y="2060575"/>
            <a:ext cx="2800350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1" descr="IMG_20221205_11520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3113088"/>
            <a:ext cx="2800350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6" descr="IMG_20221206_10470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1700213"/>
            <a:ext cx="2909888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7" descr="IMG_20221206_10445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35700" y="1700213"/>
            <a:ext cx="2728913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Rectangle 8"/>
          <p:cNvSpPr>
            <a:spLocks noChangeArrowheads="1"/>
          </p:cNvSpPr>
          <p:nvPr/>
        </p:nvSpPr>
        <p:spPr bwMode="auto">
          <a:xfrm>
            <a:off x="2857500" y="692150"/>
            <a:ext cx="37671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Перегляд відео та ілюстрацій</a:t>
            </a:r>
          </a:p>
          <a:p>
            <a:pPr algn="ctr"/>
            <a:r>
              <a:rPr lang="uk-UA" b="1" i="1"/>
              <a:t>“Професія рятівника”</a:t>
            </a:r>
          </a:p>
        </p:txBody>
      </p:sp>
      <p:pic>
        <p:nvPicPr>
          <p:cNvPr id="23557" name="Picture 7" descr="IMG_20221212_0856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1773238"/>
            <a:ext cx="28003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Прямоугольник 2"/>
          <p:cNvSpPr/>
          <p:nvPr/>
        </p:nvSpPr>
        <p:spPr>
          <a:xfrm>
            <a:off x="1794175" y="548680"/>
            <a:ext cx="573266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uk-UA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Оснащення ігрового осередку</a:t>
            </a:r>
            <a:endParaRPr lang="ru-RU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5" name="Схема 4"/>
          <p:cNvGraphicFramePr/>
          <p:nvPr/>
        </p:nvGraphicFramePr>
        <p:xfrm>
          <a:off x="755576" y="1397000"/>
          <a:ext cx="7704856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3635375" y="620713"/>
            <a:ext cx="19716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uk-UA" b="1" i="1"/>
              <a:t>Ігрові осередки</a:t>
            </a:r>
          </a:p>
        </p:txBody>
      </p:sp>
      <p:pic>
        <p:nvPicPr>
          <p:cNvPr id="25603" name="Picture 5" descr="IMG_20221212_07361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196975"/>
            <a:ext cx="3562350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6" descr="IMG_20221212_07424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005263"/>
            <a:ext cx="3455988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7" descr="IMG_20221212_07351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7900" y="1341438"/>
            <a:ext cx="344646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4" descr="IMG_20221208_08562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77938" y="2060575"/>
            <a:ext cx="3068637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5" descr="IMG_20221208_08560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2060575"/>
            <a:ext cx="3068637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Rectangle 6"/>
          <p:cNvSpPr>
            <a:spLocks noChangeArrowheads="1"/>
          </p:cNvSpPr>
          <p:nvPr/>
        </p:nvSpPr>
        <p:spPr bwMode="auto">
          <a:xfrm>
            <a:off x="2484438" y="1628775"/>
            <a:ext cx="4410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uk-UA" b="1" i="1"/>
              <a:t>Сюжетно-рольова гра “Пожежники”</a:t>
            </a:r>
          </a:p>
        </p:txBody>
      </p:sp>
      <p:sp>
        <p:nvSpPr>
          <p:cNvPr id="26629" name="WordArt 7"/>
          <p:cNvSpPr>
            <a:spLocks noChangeArrowheads="1" noChangeShapeType="1" noTextEdit="1"/>
          </p:cNvSpPr>
          <p:nvPr/>
        </p:nvSpPr>
        <p:spPr bwMode="auto">
          <a:xfrm>
            <a:off x="2484438" y="549275"/>
            <a:ext cx="4464050" cy="7921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3175">
                  <a:solidFill>
                    <a:schemeClr val="bg1"/>
                  </a:solidFill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Самостійна ігрова </a:t>
            </a:r>
          </a:p>
          <a:p>
            <a:pPr algn="ctr"/>
            <a:r>
              <a:rPr lang="uk-UA" sz="3600" b="1" kern="10">
                <a:ln w="3175">
                  <a:solidFill>
                    <a:schemeClr val="bg1"/>
                  </a:solidFill>
                  <a:round/>
                  <a:headEnd/>
                  <a:tailEnd/>
                </a:ln>
                <a:solidFill>
                  <a:srgbClr val="CC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діяльність дітей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5" descr="IMG_20221207_15371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052513"/>
            <a:ext cx="2801938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6" descr="IMG_20221208_0856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2060575"/>
            <a:ext cx="2749550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7" descr="IMG_20221207_15355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4888" y="2852738"/>
            <a:ext cx="285432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Rectangle 8"/>
          <p:cNvSpPr>
            <a:spLocks noChangeArrowheads="1"/>
          </p:cNvSpPr>
          <p:nvPr/>
        </p:nvSpPr>
        <p:spPr bwMode="auto">
          <a:xfrm>
            <a:off x="4500563" y="981075"/>
            <a:ext cx="35210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Сюжетно-рольова гра </a:t>
            </a:r>
          </a:p>
          <a:p>
            <a:pPr algn="ctr"/>
            <a:r>
              <a:rPr lang="uk-UA" b="1" i="1"/>
              <a:t>“Швидка медична допомога”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5" descr="IMG_20221208_09051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125538"/>
            <a:ext cx="2746375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6" descr="IMG_20221208_0908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2138" y="2997200"/>
            <a:ext cx="2747962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Rectangle 8"/>
          <p:cNvSpPr>
            <a:spLocks noChangeArrowheads="1"/>
          </p:cNvSpPr>
          <p:nvPr/>
        </p:nvSpPr>
        <p:spPr bwMode="auto">
          <a:xfrm>
            <a:off x="3059113" y="765175"/>
            <a:ext cx="2879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uk-UA" b="1" i="1"/>
              <a:t>Сюжетно-рольова гра </a:t>
            </a:r>
          </a:p>
          <a:p>
            <a:pPr algn="ctr"/>
            <a:r>
              <a:rPr lang="uk-UA" b="1" i="1"/>
              <a:t>“Військова справа”</a:t>
            </a:r>
            <a:r>
              <a:rPr lang="uk-UA"/>
              <a:t> </a:t>
            </a:r>
          </a:p>
        </p:txBody>
      </p:sp>
      <p:pic>
        <p:nvPicPr>
          <p:cNvPr id="28677" name="Picture 8" descr="IMG_20221212_09173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1863" y="1052513"/>
            <a:ext cx="2747962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Рисунок 3" descr="132c13aafd9d2e3047436c676a50a02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WordArt 5"/>
          <p:cNvSpPr>
            <a:spLocks noChangeArrowheads="1" noChangeShapeType="1" noTextEdit="1"/>
          </p:cNvSpPr>
          <p:nvPr/>
        </p:nvSpPr>
        <p:spPr bwMode="auto">
          <a:xfrm>
            <a:off x="1331913" y="1557338"/>
            <a:ext cx="6553200" cy="13668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uk-UA" sz="3600" b="1" kern="1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Дякую за увагу!</a:t>
            </a:r>
          </a:p>
        </p:txBody>
      </p:sp>
      <p:sp>
        <p:nvSpPr>
          <p:cNvPr id="29699" name="AutoShape 7" descr="Діти транспорту: картинки, стокові Діти транспорту фотографії, зображення |  Скачати з Depositphotos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uk-UA"/>
          </a:p>
        </p:txBody>
      </p:sp>
      <p:pic>
        <p:nvPicPr>
          <p:cNvPr id="29700" name="Рисунок 5" descr="769ddcbb91525b956c2d9e17059112b2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213" y="3068638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152</Words>
  <Application>Microsoft Office PowerPoint</Application>
  <PresentationFormat>Экран (4:3)</PresentationFormat>
  <Paragraphs>47</Paragraphs>
  <Slides>18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2</vt:i4>
      </vt:variant>
      <vt:variant>
        <vt:lpstr>Шаблон оформления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1" baseType="lpstr">
      <vt:lpstr>Arial</vt:lpstr>
      <vt:lpstr>Calibri</vt:lpstr>
      <vt:lpstr>Тема Office</vt:lpstr>
      <vt:lpstr>Слайд 1</vt:lpstr>
      <vt:lpstr>Слайд 2</vt:lpstr>
      <vt:lpstr>Слайд 3</vt:lpstr>
      <vt:lpstr>Слайд 4</vt:lpstr>
      <vt:lpstr> 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Люда</dc:creator>
  <cp:lastModifiedBy>Katya</cp:lastModifiedBy>
  <cp:revision>13</cp:revision>
  <dcterms:created xsi:type="dcterms:W3CDTF">2022-12-06T11:21:58Z</dcterms:created>
  <dcterms:modified xsi:type="dcterms:W3CDTF">2022-12-13T20:49:14Z</dcterms:modified>
</cp:coreProperties>
</file>