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58" r:id="rId4"/>
    <p:sldId id="259" r:id="rId5"/>
    <p:sldId id="260" r:id="rId6"/>
    <p:sldId id="261" r:id="rId7"/>
    <p:sldId id="262" r:id="rId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6" d="100"/>
          <a:sy n="86" d="100"/>
        </p:scale>
        <p:origin x="562" y="7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ru-RU"/>
              <a:t>Образец заголовка</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a:t>Образец подзаголовка</a:t>
            </a:r>
            <a:endParaRPr lang="en-US" dirty="0"/>
          </a:p>
        </p:txBody>
      </p:sp>
      <p:sp>
        <p:nvSpPr>
          <p:cNvPr id="4" name="Date Placeholder 3"/>
          <p:cNvSpPr>
            <a:spLocks noGrp="1"/>
          </p:cNvSpPr>
          <p:nvPr>
            <p:ph type="dt" sz="half" idx="10"/>
          </p:nvPr>
        </p:nvSpPr>
        <p:spPr/>
        <p:txBody>
          <a:bodyPr/>
          <a:lstStyle/>
          <a:p>
            <a:fld id="{2EF4E873-FDB2-41D9-996A-0744DC6A222E}" type="datetimeFigureOut">
              <a:rPr lang="ru-UA" smtClean="0"/>
              <a:t>06.02.2023</a:t>
            </a:fld>
            <a:endParaRPr lang="ru-UA"/>
          </a:p>
        </p:txBody>
      </p:sp>
      <p:sp>
        <p:nvSpPr>
          <p:cNvPr id="5" name="Footer Placeholder 4"/>
          <p:cNvSpPr>
            <a:spLocks noGrp="1"/>
          </p:cNvSpPr>
          <p:nvPr>
            <p:ph type="ftr" sz="quarter" idx="11"/>
          </p:nvPr>
        </p:nvSpPr>
        <p:spPr/>
        <p:txBody>
          <a:bodyPr/>
          <a:lstStyle/>
          <a:p>
            <a:endParaRPr lang="ru-UA"/>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7DA911CB-9D71-48B3-9910-73BB31C4E5F9}" type="slidenum">
              <a:rPr lang="ru-UA" smtClean="0"/>
              <a:t>‹#›</a:t>
            </a:fld>
            <a:endParaRPr lang="ru-UA"/>
          </a:p>
        </p:txBody>
      </p:sp>
    </p:spTree>
    <p:extLst>
      <p:ext uri="{BB962C8B-B14F-4D97-AF65-F5344CB8AC3E}">
        <p14:creationId xmlns:p14="http://schemas.microsoft.com/office/powerpoint/2010/main" val="245505747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ru-RU"/>
              <a:t>Образец заголовка</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2EF4E873-FDB2-41D9-996A-0744DC6A222E}" type="datetimeFigureOut">
              <a:rPr lang="ru-UA" smtClean="0"/>
              <a:t>06.02.2023</a:t>
            </a:fld>
            <a:endParaRPr lang="ru-UA"/>
          </a:p>
        </p:txBody>
      </p:sp>
      <p:sp>
        <p:nvSpPr>
          <p:cNvPr id="5" name="Footer Placeholder 4"/>
          <p:cNvSpPr>
            <a:spLocks noGrp="1"/>
          </p:cNvSpPr>
          <p:nvPr>
            <p:ph type="ftr" sz="quarter" idx="11"/>
          </p:nvPr>
        </p:nvSpPr>
        <p:spPr/>
        <p:txBody>
          <a:bodyPr/>
          <a:lstStyle/>
          <a:p>
            <a:endParaRPr lang="ru-UA"/>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7DA911CB-9D71-48B3-9910-73BB31C4E5F9}" type="slidenum">
              <a:rPr lang="ru-UA" smtClean="0"/>
              <a:t>‹#›</a:t>
            </a:fld>
            <a:endParaRPr lang="ru-UA"/>
          </a:p>
        </p:txBody>
      </p:sp>
    </p:spTree>
    <p:extLst>
      <p:ext uri="{BB962C8B-B14F-4D97-AF65-F5344CB8AC3E}">
        <p14:creationId xmlns:p14="http://schemas.microsoft.com/office/powerpoint/2010/main" val="141616347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ru-RU"/>
              <a:t>Образец заголовка</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a:t>Образец текста</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2EF4E873-FDB2-41D9-996A-0744DC6A222E}" type="datetimeFigureOut">
              <a:rPr lang="ru-UA" smtClean="0"/>
              <a:t>06.02.2023</a:t>
            </a:fld>
            <a:endParaRPr lang="ru-UA"/>
          </a:p>
        </p:txBody>
      </p:sp>
      <p:sp>
        <p:nvSpPr>
          <p:cNvPr id="5" name="Footer Placeholder 4"/>
          <p:cNvSpPr>
            <a:spLocks noGrp="1"/>
          </p:cNvSpPr>
          <p:nvPr>
            <p:ph type="ftr" sz="quarter" idx="11"/>
          </p:nvPr>
        </p:nvSpPr>
        <p:spPr/>
        <p:txBody>
          <a:bodyPr/>
          <a:lstStyle/>
          <a:p>
            <a:endParaRPr lang="ru-UA"/>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7DA911CB-9D71-48B3-9910-73BB31C4E5F9}" type="slidenum">
              <a:rPr lang="ru-UA" smtClean="0"/>
              <a:t>‹#›</a:t>
            </a:fld>
            <a:endParaRPr lang="ru-UA"/>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90016127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ru-RU"/>
              <a:t>Образец заголовка</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ru-RU"/>
              <a:t>Образец текста</a:t>
            </a:r>
          </a:p>
        </p:txBody>
      </p:sp>
      <p:sp>
        <p:nvSpPr>
          <p:cNvPr id="5" name="Date Placeholder 4"/>
          <p:cNvSpPr>
            <a:spLocks noGrp="1"/>
          </p:cNvSpPr>
          <p:nvPr>
            <p:ph type="dt" sz="half" idx="10"/>
          </p:nvPr>
        </p:nvSpPr>
        <p:spPr/>
        <p:txBody>
          <a:bodyPr/>
          <a:lstStyle/>
          <a:p>
            <a:fld id="{2EF4E873-FDB2-41D9-996A-0744DC6A222E}" type="datetimeFigureOut">
              <a:rPr lang="ru-UA" smtClean="0"/>
              <a:t>06.02.2023</a:t>
            </a:fld>
            <a:endParaRPr lang="ru-UA"/>
          </a:p>
        </p:txBody>
      </p:sp>
      <p:sp>
        <p:nvSpPr>
          <p:cNvPr id="6" name="Footer Placeholder 5"/>
          <p:cNvSpPr>
            <a:spLocks noGrp="1"/>
          </p:cNvSpPr>
          <p:nvPr>
            <p:ph type="ftr" sz="quarter" idx="11"/>
          </p:nvPr>
        </p:nvSpPr>
        <p:spPr/>
        <p:txBody>
          <a:bodyPr/>
          <a:lstStyle/>
          <a:p>
            <a:endParaRPr lang="ru-UA"/>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7DA911CB-9D71-48B3-9910-73BB31C4E5F9}" type="slidenum">
              <a:rPr lang="ru-UA" smtClean="0"/>
              <a:t>‹#›</a:t>
            </a:fld>
            <a:endParaRPr lang="ru-UA"/>
          </a:p>
        </p:txBody>
      </p:sp>
    </p:spTree>
    <p:extLst>
      <p:ext uri="{BB962C8B-B14F-4D97-AF65-F5344CB8AC3E}">
        <p14:creationId xmlns:p14="http://schemas.microsoft.com/office/powerpoint/2010/main" val="108929625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Цитата карточки имени">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ru-RU"/>
              <a:t>Образец заголовка</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a:t>Образец текста</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ru-RU"/>
              <a:t>Образец текста</a:t>
            </a:r>
          </a:p>
        </p:txBody>
      </p:sp>
      <p:sp>
        <p:nvSpPr>
          <p:cNvPr id="5" name="Date Placeholder 4"/>
          <p:cNvSpPr>
            <a:spLocks noGrp="1"/>
          </p:cNvSpPr>
          <p:nvPr>
            <p:ph type="dt" sz="half" idx="10"/>
          </p:nvPr>
        </p:nvSpPr>
        <p:spPr/>
        <p:txBody>
          <a:bodyPr/>
          <a:lstStyle/>
          <a:p>
            <a:fld id="{2EF4E873-FDB2-41D9-996A-0744DC6A222E}" type="datetimeFigureOut">
              <a:rPr lang="ru-UA" smtClean="0"/>
              <a:t>06.02.2023</a:t>
            </a:fld>
            <a:endParaRPr lang="ru-UA"/>
          </a:p>
        </p:txBody>
      </p:sp>
      <p:sp>
        <p:nvSpPr>
          <p:cNvPr id="6" name="Footer Placeholder 5"/>
          <p:cNvSpPr>
            <a:spLocks noGrp="1"/>
          </p:cNvSpPr>
          <p:nvPr>
            <p:ph type="ftr" sz="quarter" idx="11"/>
          </p:nvPr>
        </p:nvSpPr>
        <p:spPr/>
        <p:txBody>
          <a:bodyPr/>
          <a:lstStyle/>
          <a:p>
            <a:endParaRPr lang="ru-UA"/>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7DA911CB-9D71-48B3-9910-73BB31C4E5F9}" type="slidenum">
              <a:rPr lang="ru-UA" smtClean="0"/>
              <a:t>‹#›</a:t>
            </a:fld>
            <a:endParaRPr lang="ru-UA"/>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16937930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Истина или ложь">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ru-RU"/>
              <a:t>Образец заголовка</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a:t>Образец текста</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ru-RU"/>
              <a:t>Образец текста</a:t>
            </a:r>
          </a:p>
        </p:txBody>
      </p:sp>
      <p:sp>
        <p:nvSpPr>
          <p:cNvPr id="5" name="Date Placeholder 4"/>
          <p:cNvSpPr>
            <a:spLocks noGrp="1"/>
          </p:cNvSpPr>
          <p:nvPr>
            <p:ph type="dt" sz="half" idx="10"/>
          </p:nvPr>
        </p:nvSpPr>
        <p:spPr/>
        <p:txBody>
          <a:bodyPr/>
          <a:lstStyle/>
          <a:p>
            <a:fld id="{2EF4E873-FDB2-41D9-996A-0744DC6A222E}" type="datetimeFigureOut">
              <a:rPr lang="ru-UA" smtClean="0"/>
              <a:t>06.02.2023</a:t>
            </a:fld>
            <a:endParaRPr lang="ru-UA"/>
          </a:p>
        </p:txBody>
      </p:sp>
      <p:sp>
        <p:nvSpPr>
          <p:cNvPr id="6" name="Footer Placeholder 5"/>
          <p:cNvSpPr>
            <a:spLocks noGrp="1"/>
          </p:cNvSpPr>
          <p:nvPr>
            <p:ph type="ftr" sz="quarter" idx="11"/>
          </p:nvPr>
        </p:nvSpPr>
        <p:spPr/>
        <p:txBody>
          <a:bodyPr/>
          <a:lstStyle/>
          <a:p>
            <a:endParaRPr lang="ru-UA"/>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7DA911CB-9D71-48B3-9910-73BB31C4E5F9}" type="slidenum">
              <a:rPr lang="ru-UA" smtClean="0"/>
              <a:t>‹#›</a:t>
            </a:fld>
            <a:endParaRPr lang="ru-UA"/>
          </a:p>
        </p:txBody>
      </p:sp>
    </p:spTree>
    <p:extLst>
      <p:ext uri="{BB962C8B-B14F-4D97-AF65-F5344CB8AC3E}">
        <p14:creationId xmlns:p14="http://schemas.microsoft.com/office/powerpoint/2010/main" val="175138278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Vertical Text Placeholder 2"/>
          <p:cNvSpPr>
            <a:spLocks noGrp="1"/>
          </p:cNvSpPr>
          <p:nvPr>
            <p:ph type="body" orient="vert" idx="1"/>
          </p:nvPr>
        </p:nvSpPr>
        <p:spPr/>
        <p:txBody>
          <a:bodyPr vert="eaVert" ancho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2EF4E873-FDB2-41D9-996A-0744DC6A222E}" type="datetimeFigureOut">
              <a:rPr lang="ru-UA" smtClean="0"/>
              <a:t>06.02.2023</a:t>
            </a:fld>
            <a:endParaRPr lang="ru-UA"/>
          </a:p>
        </p:txBody>
      </p:sp>
      <p:sp>
        <p:nvSpPr>
          <p:cNvPr id="5" name="Footer Placeholder 4"/>
          <p:cNvSpPr>
            <a:spLocks noGrp="1"/>
          </p:cNvSpPr>
          <p:nvPr>
            <p:ph type="ftr" sz="quarter" idx="11"/>
          </p:nvPr>
        </p:nvSpPr>
        <p:spPr/>
        <p:txBody>
          <a:bodyPr/>
          <a:lstStyle/>
          <a:p>
            <a:endParaRPr lang="ru-UA"/>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7DA911CB-9D71-48B3-9910-73BB31C4E5F9}" type="slidenum">
              <a:rPr lang="ru-UA" smtClean="0"/>
              <a:t>‹#›</a:t>
            </a:fld>
            <a:endParaRPr lang="ru-UA"/>
          </a:p>
        </p:txBody>
      </p:sp>
    </p:spTree>
    <p:extLst>
      <p:ext uri="{BB962C8B-B14F-4D97-AF65-F5344CB8AC3E}">
        <p14:creationId xmlns:p14="http://schemas.microsoft.com/office/powerpoint/2010/main" val="328822069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ru-RU"/>
              <a:t>Образец заголовка</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2EF4E873-FDB2-41D9-996A-0744DC6A222E}" type="datetimeFigureOut">
              <a:rPr lang="ru-UA" smtClean="0"/>
              <a:t>06.02.2023</a:t>
            </a:fld>
            <a:endParaRPr lang="ru-UA"/>
          </a:p>
        </p:txBody>
      </p:sp>
      <p:sp>
        <p:nvSpPr>
          <p:cNvPr id="5" name="Footer Placeholder 4"/>
          <p:cNvSpPr>
            <a:spLocks noGrp="1"/>
          </p:cNvSpPr>
          <p:nvPr>
            <p:ph type="ftr" sz="quarter" idx="11"/>
          </p:nvPr>
        </p:nvSpPr>
        <p:spPr/>
        <p:txBody>
          <a:bodyPr/>
          <a:lstStyle/>
          <a:p>
            <a:endParaRPr lang="ru-UA"/>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7DA911CB-9D71-48B3-9910-73BB31C4E5F9}" type="slidenum">
              <a:rPr lang="ru-UA" smtClean="0"/>
              <a:t>‹#›</a:t>
            </a:fld>
            <a:endParaRPr lang="ru-UA"/>
          </a:p>
        </p:txBody>
      </p:sp>
    </p:spTree>
    <p:extLst>
      <p:ext uri="{BB962C8B-B14F-4D97-AF65-F5344CB8AC3E}">
        <p14:creationId xmlns:p14="http://schemas.microsoft.com/office/powerpoint/2010/main" val="108111955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ru-RU"/>
              <a:t>Образец заголовка</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2EF4E873-FDB2-41D9-996A-0744DC6A222E}" type="datetimeFigureOut">
              <a:rPr lang="ru-UA" smtClean="0"/>
              <a:t>06.02.2023</a:t>
            </a:fld>
            <a:endParaRPr lang="ru-UA"/>
          </a:p>
        </p:txBody>
      </p:sp>
      <p:sp>
        <p:nvSpPr>
          <p:cNvPr id="5" name="Footer Placeholder 4"/>
          <p:cNvSpPr>
            <a:spLocks noGrp="1"/>
          </p:cNvSpPr>
          <p:nvPr>
            <p:ph type="ftr" sz="quarter" idx="11"/>
          </p:nvPr>
        </p:nvSpPr>
        <p:spPr/>
        <p:txBody>
          <a:bodyPr/>
          <a:lstStyle/>
          <a:p>
            <a:endParaRPr lang="ru-UA"/>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7DA911CB-9D71-48B3-9910-73BB31C4E5F9}" type="slidenum">
              <a:rPr lang="ru-UA" smtClean="0"/>
              <a:t>‹#›</a:t>
            </a:fld>
            <a:endParaRPr lang="ru-UA"/>
          </a:p>
        </p:txBody>
      </p:sp>
    </p:spTree>
    <p:extLst>
      <p:ext uri="{BB962C8B-B14F-4D97-AF65-F5344CB8AC3E}">
        <p14:creationId xmlns:p14="http://schemas.microsoft.com/office/powerpoint/2010/main" val="3021328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ru-RU"/>
              <a:t>Образец заголовка</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2EF4E873-FDB2-41D9-996A-0744DC6A222E}" type="datetimeFigureOut">
              <a:rPr lang="ru-UA" smtClean="0"/>
              <a:t>06.02.2023</a:t>
            </a:fld>
            <a:endParaRPr lang="ru-UA"/>
          </a:p>
        </p:txBody>
      </p:sp>
      <p:sp>
        <p:nvSpPr>
          <p:cNvPr id="5" name="Footer Placeholder 4"/>
          <p:cNvSpPr>
            <a:spLocks noGrp="1"/>
          </p:cNvSpPr>
          <p:nvPr>
            <p:ph type="ftr" sz="quarter" idx="11"/>
          </p:nvPr>
        </p:nvSpPr>
        <p:spPr/>
        <p:txBody>
          <a:bodyPr/>
          <a:lstStyle/>
          <a:p>
            <a:endParaRPr lang="ru-UA"/>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7DA911CB-9D71-48B3-9910-73BB31C4E5F9}" type="slidenum">
              <a:rPr lang="ru-UA" smtClean="0"/>
              <a:t>‹#›</a:t>
            </a:fld>
            <a:endParaRPr lang="ru-UA"/>
          </a:p>
        </p:txBody>
      </p:sp>
    </p:spTree>
    <p:extLst>
      <p:ext uri="{BB962C8B-B14F-4D97-AF65-F5344CB8AC3E}">
        <p14:creationId xmlns:p14="http://schemas.microsoft.com/office/powerpoint/2010/main" val="253235641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Date Placeholder 4"/>
          <p:cNvSpPr>
            <a:spLocks noGrp="1"/>
          </p:cNvSpPr>
          <p:nvPr>
            <p:ph type="dt" sz="half" idx="10"/>
          </p:nvPr>
        </p:nvSpPr>
        <p:spPr/>
        <p:txBody>
          <a:bodyPr/>
          <a:lstStyle/>
          <a:p>
            <a:fld id="{2EF4E873-FDB2-41D9-996A-0744DC6A222E}" type="datetimeFigureOut">
              <a:rPr lang="ru-UA" smtClean="0"/>
              <a:t>06.02.2023</a:t>
            </a:fld>
            <a:endParaRPr lang="ru-UA"/>
          </a:p>
        </p:txBody>
      </p:sp>
      <p:sp>
        <p:nvSpPr>
          <p:cNvPr id="6" name="Footer Placeholder 5"/>
          <p:cNvSpPr>
            <a:spLocks noGrp="1"/>
          </p:cNvSpPr>
          <p:nvPr>
            <p:ph type="ftr" sz="quarter" idx="11"/>
          </p:nvPr>
        </p:nvSpPr>
        <p:spPr/>
        <p:txBody>
          <a:bodyPr/>
          <a:lstStyle/>
          <a:p>
            <a:endParaRPr lang="ru-UA"/>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7DA911CB-9D71-48B3-9910-73BB31C4E5F9}" type="slidenum">
              <a:rPr lang="ru-UA" smtClean="0"/>
              <a:t>‹#›</a:t>
            </a:fld>
            <a:endParaRPr lang="ru-UA"/>
          </a:p>
        </p:txBody>
      </p:sp>
    </p:spTree>
    <p:extLst>
      <p:ext uri="{BB962C8B-B14F-4D97-AF65-F5344CB8AC3E}">
        <p14:creationId xmlns:p14="http://schemas.microsoft.com/office/powerpoint/2010/main" val="346665044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ru-RU"/>
              <a:t>Образец заголовка</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7" name="Date Placeholder 6"/>
          <p:cNvSpPr>
            <a:spLocks noGrp="1"/>
          </p:cNvSpPr>
          <p:nvPr>
            <p:ph type="dt" sz="half" idx="10"/>
          </p:nvPr>
        </p:nvSpPr>
        <p:spPr/>
        <p:txBody>
          <a:bodyPr/>
          <a:lstStyle/>
          <a:p>
            <a:fld id="{2EF4E873-FDB2-41D9-996A-0744DC6A222E}" type="datetimeFigureOut">
              <a:rPr lang="ru-UA" smtClean="0"/>
              <a:t>06.02.2023</a:t>
            </a:fld>
            <a:endParaRPr lang="ru-UA"/>
          </a:p>
        </p:txBody>
      </p:sp>
      <p:sp>
        <p:nvSpPr>
          <p:cNvPr id="8" name="Footer Placeholder 7"/>
          <p:cNvSpPr>
            <a:spLocks noGrp="1"/>
          </p:cNvSpPr>
          <p:nvPr>
            <p:ph type="ftr" sz="quarter" idx="11"/>
          </p:nvPr>
        </p:nvSpPr>
        <p:spPr/>
        <p:txBody>
          <a:bodyPr/>
          <a:lstStyle/>
          <a:p>
            <a:endParaRPr lang="ru-UA"/>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7DA911CB-9D71-48B3-9910-73BB31C4E5F9}" type="slidenum">
              <a:rPr lang="ru-UA" smtClean="0"/>
              <a:t>‹#›</a:t>
            </a:fld>
            <a:endParaRPr lang="ru-UA"/>
          </a:p>
        </p:txBody>
      </p:sp>
    </p:spTree>
    <p:extLst>
      <p:ext uri="{BB962C8B-B14F-4D97-AF65-F5344CB8AC3E}">
        <p14:creationId xmlns:p14="http://schemas.microsoft.com/office/powerpoint/2010/main" val="5482610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Date Placeholder 2"/>
          <p:cNvSpPr>
            <a:spLocks noGrp="1"/>
          </p:cNvSpPr>
          <p:nvPr>
            <p:ph type="dt" sz="half" idx="10"/>
          </p:nvPr>
        </p:nvSpPr>
        <p:spPr/>
        <p:txBody>
          <a:bodyPr/>
          <a:lstStyle/>
          <a:p>
            <a:fld id="{2EF4E873-FDB2-41D9-996A-0744DC6A222E}" type="datetimeFigureOut">
              <a:rPr lang="ru-UA" smtClean="0"/>
              <a:t>06.02.2023</a:t>
            </a:fld>
            <a:endParaRPr lang="ru-UA"/>
          </a:p>
        </p:txBody>
      </p:sp>
      <p:sp>
        <p:nvSpPr>
          <p:cNvPr id="4" name="Footer Placeholder 3"/>
          <p:cNvSpPr>
            <a:spLocks noGrp="1"/>
          </p:cNvSpPr>
          <p:nvPr>
            <p:ph type="ftr" sz="quarter" idx="11"/>
          </p:nvPr>
        </p:nvSpPr>
        <p:spPr/>
        <p:txBody>
          <a:bodyPr/>
          <a:lstStyle/>
          <a:p>
            <a:endParaRPr lang="ru-UA"/>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7DA911CB-9D71-48B3-9910-73BB31C4E5F9}" type="slidenum">
              <a:rPr lang="ru-UA" smtClean="0"/>
              <a:t>‹#›</a:t>
            </a:fld>
            <a:endParaRPr lang="ru-UA"/>
          </a:p>
        </p:txBody>
      </p:sp>
    </p:spTree>
    <p:extLst>
      <p:ext uri="{BB962C8B-B14F-4D97-AF65-F5344CB8AC3E}">
        <p14:creationId xmlns:p14="http://schemas.microsoft.com/office/powerpoint/2010/main" val="52477900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EF4E873-FDB2-41D9-996A-0744DC6A222E}" type="datetimeFigureOut">
              <a:rPr lang="ru-UA" smtClean="0"/>
              <a:t>06.02.2023</a:t>
            </a:fld>
            <a:endParaRPr lang="ru-UA"/>
          </a:p>
        </p:txBody>
      </p:sp>
      <p:sp>
        <p:nvSpPr>
          <p:cNvPr id="3" name="Footer Placeholder 2"/>
          <p:cNvSpPr>
            <a:spLocks noGrp="1"/>
          </p:cNvSpPr>
          <p:nvPr>
            <p:ph type="ftr" sz="quarter" idx="11"/>
          </p:nvPr>
        </p:nvSpPr>
        <p:spPr/>
        <p:txBody>
          <a:bodyPr/>
          <a:lstStyle/>
          <a:p>
            <a:endParaRPr lang="ru-UA"/>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7DA911CB-9D71-48B3-9910-73BB31C4E5F9}" type="slidenum">
              <a:rPr lang="ru-UA" smtClean="0"/>
              <a:t>‹#›</a:t>
            </a:fld>
            <a:endParaRPr lang="ru-UA"/>
          </a:p>
        </p:txBody>
      </p:sp>
    </p:spTree>
    <p:extLst>
      <p:ext uri="{BB962C8B-B14F-4D97-AF65-F5344CB8AC3E}">
        <p14:creationId xmlns:p14="http://schemas.microsoft.com/office/powerpoint/2010/main" val="27095032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ru-RU"/>
              <a:t>Образец заголовка</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Date Placeholder 4"/>
          <p:cNvSpPr>
            <a:spLocks noGrp="1"/>
          </p:cNvSpPr>
          <p:nvPr>
            <p:ph type="dt" sz="half" idx="10"/>
          </p:nvPr>
        </p:nvSpPr>
        <p:spPr/>
        <p:txBody>
          <a:bodyPr/>
          <a:lstStyle/>
          <a:p>
            <a:fld id="{2EF4E873-FDB2-41D9-996A-0744DC6A222E}" type="datetimeFigureOut">
              <a:rPr lang="ru-UA" smtClean="0"/>
              <a:t>06.02.2023</a:t>
            </a:fld>
            <a:endParaRPr lang="ru-UA"/>
          </a:p>
        </p:txBody>
      </p:sp>
      <p:sp>
        <p:nvSpPr>
          <p:cNvPr id="6" name="Footer Placeholder 5"/>
          <p:cNvSpPr>
            <a:spLocks noGrp="1"/>
          </p:cNvSpPr>
          <p:nvPr>
            <p:ph type="ftr" sz="quarter" idx="11"/>
          </p:nvPr>
        </p:nvSpPr>
        <p:spPr/>
        <p:txBody>
          <a:bodyPr/>
          <a:lstStyle/>
          <a:p>
            <a:endParaRPr lang="ru-UA"/>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7DA911CB-9D71-48B3-9910-73BB31C4E5F9}" type="slidenum">
              <a:rPr lang="ru-UA" smtClean="0"/>
              <a:t>‹#›</a:t>
            </a:fld>
            <a:endParaRPr lang="ru-UA"/>
          </a:p>
        </p:txBody>
      </p:sp>
    </p:spTree>
    <p:extLst>
      <p:ext uri="{BB962C8B-B14F-4D97-AF65-F5344CB8AC3E}">
        <p14:creationId xmlns:p14="http://schemas.microsoft.com/office/powerpoint/2010/main" val="202824938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ru-RU"/>
              <a:t>Образец заголовка</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a:t>Вставка рисунка</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Date Placeholder 4"/>
          <p:cNvSpPr>
            <a:spLocks noGrp="1"/>
          </p:cNvSpPr>
          <p:nvPr>
            <p:ph type="dt" sz="half" idx="10"/>
          </p:nvPr>
        </p:nvSpPr>
        <p:spPr/>
        <p:txBody>
          <a:bodyPr/>
          <a:lstStyle/>
          <a:p>
            <a:fld id="{2EF4E873-FDB2-41D9-996A-0744DC6A222E}" type="datetimeFigureOut">
              <a:rPr lang="ru-UA" smtClean="0"/>
              <a:t>06.02.2023</a:t>
            </a:fld>
            <a:endParaRPr lang="ru-UA"/>
          </a:p>
        </p:txBody>
      </p:sp>
      <p:sp>
        <p:nvSpPr>
          <p:cNvPr id="6" name="Footer Placeholder 5"/>
          <p:cNvSpPr>
            <a:spLocks noGrp="1"/>
          </p:cNvSpPr>
          <p:nvPr>
            <p:ph type="ftr" sz="quarter" idx="11"/>
          </p:nvPr>
        </p:nvSpPr>
        <p:spPr/>
        <p:txBody>
          <a:bodyPr/>
          <a:lstStyle/>
          <a:p>
            <a:endParaRPr lang="ru-UA"/>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7DA911CB-9D71-48B3-9910-73BB31C4E5F9}" type="slidenum">
              <a:rPr lang="ru-UA" smtClean="0"/>
              <a:t>‹#›</a:t>
            </a:fld>
            <a:endParaRPr lang="ru-UA"/>
          </a:p>
        </p:txBody>
      </p:sp>
    </p:spTree>
    <p:extLst>
      <p:ext uri="{BB962C8B-B14F-4D97-AF65-F5344CB8AC3E}">
        <p14:creationId xmlns:p14="http://schemas.microsoft.com/office/powerpoint/2010/main" val="197021160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ru-RU"/>
              <a:t>Образец заголовка</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2EF4E873-FDB2-41D9-996A-0744DC6A222E}" type="datetimeFigureOut">
              <a:rPr lang="ru-UA" smtClean="0"/>
              <a:t>06.02.2023</a:t>
            </a:fld>
            <a:endParaRPr lang="ru-UA"/>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ru-UA"/>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7DA911CB-9D71-48B3-9910-73BB31C4E5F9}" type="slidenum">
              <a:rPr lang="ru-UA" smtClean="0"/>
              <a:t>‹#›</a:t>
            </a:fld>
            <a:endParaRPr lang="ru-UA"/>
          </a:p>
        </p:txBody>
      </p:sp>
    </p:spTree>
    <p:extLst>
      <p:ext uri="{BB962C8B-B14F-4D97-AF65-F5344CB8AC3E}">
        <p14:creationId xmlns:p14="http://schemas.microsoft.com/office/powerpoint/2010/main" val="218659915"/>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 id="2147483685" r:id="rId13"/>
    <p:sldLayoutId id="2147483686" r:id="rId14"/>
    <p:sldLayoutId id="2147483687" r:id="rId15"/>
    <p:sldLayoutId id="2147483688"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E00B337F-6E5E-484F-9155-EC2036B8776A}"/>
              </a:ext>
            </a:extLst>
          </p:cNvPr>
          <p:cNvSpPr>
            <a:spLocks noGrp="1"/>
          </p:cNvSpPr>
          <p:nvPr>
            <p:ph type="ctrTitle"/>
          </p:nvPr>
        </p:nvSpPr>
        <p:spPr>
          <a:xfrm>
            <a:off x="2112886" y="150920"/>
            <a:ext cx="10079114" cy="3923929"/>
          </a:xfrm>
        </p:spPr>
        <p:txBody>
          <a:bodyPr>
            <a:normAutofit/>
          </a:bodyPr>
          <a:lstStyle/>
          <a:p>
            <a:pPr algn="ctr"/>
            <a:r>
              <a:rPr lang="uk-UA" sz="3600" b="1" dirty="0">
                <a:latin typeface="Times New Roman" panose="02020603050405020304" pitchFamily="18" charset="0"/>
                <a:ea typeface="Times New Roman" panose="02020603050405020304" pitchFamily="18" charset="0"/>
                <a:cs typeface="Times New Roman" panose="02020603050405020304" pitchFamily="18" charset="0"/>
              </a:rPr>
              <a:t>Тема уроку:</a:t>
            </a:r>
            <a:r>
              <a:rPr lang="uk-UA" sz="3600" b="1" dirty="0">
                <a:effectLst/>
                <a:latin typeface="Times New Roman" panose="02020603050405020304" pitchFamily="18" charset="0"/>
                <a:ea typeface="Times New Roman" panose="02020603050405020304" pitchFamily="18" charset="0"/>
                <a:cs typeface="Times New Roman" panose="02020603050405020304" pitchFamily="18" charset="0"/>
              </a:rPr>
              <a:t> «Політика російського імперського уряду щодо українських земель</a:t>
            </a:r>
            <a:r>
              <a:rPr lang="ru-RU" sz="3600" b="1" i="0" dirty="0">
                <a:solidFill>
                  <a:srgbClr val="414A5F"/>
                </a:solidFill>
                <a:effectLst/>
                <a:latin typeface="Times New Roman" panose="02020603050405020304" pitchFamily="18" charset="0"/>
                <a:cs typeface="Times New Roman" panose="02020603050405020304" pitchFamily="18" charset="0"/>
              </a:rPr>
              <a:t> </a:t>
            </a:r>
            <a:r>
              <a:rPr lang="ru-RU" sz="3600" b="1" i="0" dirty="0">
                <a:effectLst/>
                <a:latin typeface="Times New Roman" panose="02020603050405020304" pitchFamily="18" charset="0"/>
                <a:cs typeface="Times New Roman" panose="02020603050405020304" pitchFamily="18" charset="0"/>
              </a:rPr>
              <a:t>на </a:t>
            </a:r>
            <a:r>
              <a:rPr lang="ru-RU" sz="3600" b="1" i="0" dirty="0" err="1">
                <a:effectLst/>
                <a:latin typeface="Times New Roman" panose="02020603050405020304" pitchFamily="18" charset="0"/>
                <a:cs typeface="Times New Roman" panose="02020603050405020304" pitchFamily="18" charset="0"/>
              </a:rPr>
              <a:t>підставі</a:t>
            </a:r>
            <a:r>
              <a:rPr lang="ru-RU" sz="3600" b="1" i="0" dirty="0">
                <a:effectLst/>
                <a:latin typeface="Times New Roman" panose="02020603050405020304" pitchFamily="18" charset="0"/>
                <a:cs typeface="Times New Roman" panose="02020603050405020304" pitchFamily="18" charset="0"/>
              </a:rPr>
              <a:t> </a:t>
            </a:r>
            <a:r>
              <a:rPr lang="ru-RU" sz="3600" b="1" i="0" dirty="0" err="1">
                <a:effectLst/>
                <a:latin typeface="Times New Roman" panose="02020603050405020304" pitchFamily="18" charset="0"/>
                <a:cs typeface="Times New Roman" panose="02020603050405020304" pitchFamily="18" charset="0"/>
              </a:rPr>
              <a:t>Валуєвського</a:t>
            </a:r>
            <a:r>
              <a:rPr lang="ru-RU" sz="3600" b="1" i="0" dirty="0">
                <a:effectLst/>
                <a:latin typeface="Times New Roman" panose="02020603050405020304" pitchFamily="18" charset="0"/>
                <a:cs typeface="Times New Roman" panose="02020603050405020304" pitchFamily="18" charset="0"/>
              </a:rPr>
              <a:t> циркуляру, </a:t>
            </a:r>
            <a:r>
              <a:rPr lang="ru-RU" sz="3600" b="1" i="0" dirty="0" err="1">
                <a:effectLst/>
                <a:latin typeface="Times New Roman" panose="02020603050405020304" pitchFamily="18" charset="0"/>
                <a:cs typeface="Times New Roman" panose="02020603050405020304" pitchFamily="18" charset="0"/>
              </a:rPr>
              <a:t>Емського</a:t>
            </a:r>
            <a:r>
              <a:rPr lang="ru-RU" sz="3600" b="1" i="0" dirty="0">
                <a:effectLst/>
                <a:latin typeface="Times New Roman" panose="02020603050405020304" pitchFamily="18" charset="0"/>
                <a:cs typeface="Times New Roman" panose="02020603050405020304" pitchFamily="18" charset="0"/>
              </a:rPr>
              <a:t> указу та </a:t>
            </a:r>
            <a:r>
              <a:rPr lang="ru-RU" sz="3600" b="1" i="0" dirty="0" err="1">
                <a:effectLst/>
                <a:latin typeface="Times New Roman" panose="02020603050405020304" pitchFamily="18" charset="0"/>
                <a:cs typeface="Times New Roman" panose="02020603050405020304" pitchFamily="18" charset="0"/>
              </a:rPr>
              <a:t>інших</a:t>
            </a:r>
            <a:r>
              <a:rPr lang="ru-RU" sz="3600" b="1" dirty="0">
                <a:latin typeface="Times New Roman" panose="02020603050405020304" pitchFamily="18" charset="0"/>
                <a:cs typeface="Times New Roman" panose="02020603050405020304" pitchFamily="18" charset="0"/>
              </a:rPr>
              <a:t> </a:t>
            </a:r>
            <a:r>
              <a:rPr lang="ru-RU" sz="3600" b="1" i="0" dirty="0" err="1">
                <a:effectLst/>
                <a:latin typeface="Times New Roman" panose="02020603050405020304" pitchFamily="18" charset="0"/>
                <a:cs typeface="Times New Roman" panose="02020603050405020304" pitchFamily="18" charset="0"/>
              </a:rPr>
              <a:t>доступних</a:t>
            </a:r>
            <a:r>
              <a:rPr lang="ru-RU" sz="3600" b="1" i="0" dirty="0">
                <a:effectLst/>
                <a:latin typeface="Times New Roman" panose="02020603050405020304" pitchFamily="18" charset="0"/>
                <a:cs typeface="Times New Roman" panose="02020603050405020304" pitchFamily="18" charset="0"/>
              </a:rPr>
              <a:t> </a:t>
            </a:r>
            <a:r>
              <a:rPr lang="ru-RU" sz="3600" b="1" i="0" dirty="0" err="1">
                <a:effectLst/>
                <a:latin typeface="Times New Roman" panose="02020603050405020304" pitchFamily="18" charset="0"/>
                <a:cs typeface="Times New Roman" panose="02020603050405020304" pitchFamily="18" charset="0"/>
              </a:rPr>
              <a:t>офіційних</a:t>
            </a:r>
            <a:r>
              <a:rPr lang="ru-RU" sz="3600" b="1" i="0" dirty="0">
                <a:effectLst/>
                <a:latin typeface="Times New Roman" panose="02020603050405020304" pitchFamily="18" charset="0"/>
                <a:cs typeface="Times New Roman" panose="02020603050405020304" pitchFamily="18" charset="0"/>
              </a:rPr>
              <a:t> </a:t>
            </a:r>
            <a:r>
              <a:rPr lang="ru-RU" sz="3600" b="1" i="0" dirty="0" err="1">
                <a:effectLst/>
                <a:latin typeface="Times New Roman" panose="02020603050405020304" pitchFamily="18" charset="0"/>
                <a:cs typeface="Times New Roman" panose="02020603050405020304" pitchFamily="18" charset="0"/>
              </a:rPr>
              <a:t>актів</a:t>
            </a:r>
            <a:r>
              <a:rPr lang="uk-UA" sz="3600" b="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uk-UA" sz="6000" b="1" dirty="0">
                <a:effectLst/>
                <a:latin typeface="Times New Roman" panose="02020603050405020304" pitchFamily="18" charset="0"/>
                <a:ea typeface="Times New Roman" panose="02020603050405020304" pitchFamily="18" charset="0"/>
                <a:cs typeface="Times New Roman" panose="02020603050405020304" pitchFamily="18" charset="0"/>
              </a:rPr>
              <a:t>» </a:t>
            </a:r>
            <a:br>
              <a:rPr lang="ru-UA" sz="6000" b="1" dirty="0">
                <a:effectLst/>
                <a:latin typeface="Times New Roman" panose="02020603050405020304" pitchFamily="18" charset="0"/>
                <a:ea typeface="Times New Roman" panose="02020603050405020304" pitchFamily="18" charset="0"/>
                <a:cs typeface="Times New Roman" panose="02020603050405020304" pitchFamily="18" charset="0"/>
              </a:rPr>
            </a:br>
            <a:endParaRPr lang="ru-UA" dirty="0"/>
          </a:p>
        </p:txBody>
      </p:sp>
      <p:sp>
        <p:nvSpPr>
          <p:cNvPr id="3" name="Подзаголовок 2">
            <a:extLst>
              <a:ext uri="{FF2B5EF4-FFF2-40B4-BE49-F238E27FC236}">
                <a16:creationId xmlns:a16="http://schemas.microsoft.com/office/drawing/2014/main" id="{85DAF358-B621-41FE-ACBE-A8C3D54A65CB}"/>
              </a:ext>
            </a:extLst>
          </p:cNvPr>
          <p:cNvSpPr>
            <a:spLocks noGrp="1"/>
          </p:cNvSpPr>
          <p:nvPr>
            <p:ph type="subTitle" idx="1"/>
          </p:nvPr>
        </p:nvSpPr>
        <p:spPr>
          <a:xfrm>
            <a:off x="1523999" y="3986075"/>
            <a:ext cx="10505243" cy="2494624"/>
          </a:xfrm>
        </p:spPr>
        <p:txBody>
          <a:bodyPr>
            <a:normAutofit fontScale="70000" lnSpcReduction="20000"/>
          </a:bodyPr>
          <a:lstStyle/>
          <a:p>
            <a:r>
              <a:rPr lang="uk-UA" sz="1800"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uk-UA" sz="3600"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Практична робота</a:t>
            </a:r>
          </a:p>
          <a:p>
            <a:r>
              <a:rPr lang="uk-UA" sz="3600" dirty="0">
                <a:solidFill>
                  <a:srgbClr val="FF0000"/>
                </a:solidFill>
                <a:latin typeface="Times New Roman" panose="02020603050405020304" pitchFamily="18" charset="0"/>
                <a:cs typeface="Times New Roman" panose="02020603050405020304" pitchFamily="18" charset="0"/>
              </a:rPr>
              <a:t>                                     </a:t>
            </a:r>
          </a:p>
          <a:p>
            <a:endParaRPr lang="uk-UA" dirty="0">
              <a:solidFill>
                <a:srgbClr val="FF0000"/>
              </a:solidFill>
              <a:latin typeface="Times New Roman" panose="02020603050405020304" pitchFamily="18" charset="0"/>
              <a:cs typeface="Times New Roman" panose="02020603050405020304" pitchFamily="18" charset="0"/>
            </a:endParaRPr>
          </a:p>
          <a:p>
            <a:r>
              <a:rPr lang="uk-UA" sz="1800" dirty="0">
                <a:solidFill>
                  <a:srgbClr val="FF0000"/>
                </a:solidFill>
                <a:latin typeface="Times New Roman" panose="02020603050405020304" pitchFamily="18" charset="0"/>
                <a:cs typeface="Times New Roman" panose="02020603050405020304" pitchFamily="18" charset="0"/>
              </a:rPr>
              <a:t>                                                                </a:t>
            </a:r>
          </a:p>
          <a:p>
            <a:endParaRPr lang="uk-UA" b="1" dirty="0">
              <a:solidFill>
                <a:srgbClr val="FF0000"/>
              </a:solidFill>
              <a:latin typeface="Times New Roman" panose="02020603050405020304" pitchFamily="18" charset="0"/>
              <a:cs typeface="Times New Roman" panose="02020603050405020304" pitchFamily="18" charset="0"/>
            </a:endParaRPr>
          </a:p>
          <a:p>
            <a:r>
              <a:rPr lang="uk-UA" sz="2300" b="1" dirty="0">
                <a:solidFill>
                  <a:srgbClr val="FF0000"/>
                </a:solidFill>
                <a:latin typeface="Times New Roman" panose="02020603050405020304" pitchFamily="18" charset="0"/>
                <a:cs typeface="Times New Roman" panose="02020603050405020304" pitchFamily="18" charset="0"/>
              </a:rPr>
              <a:t>                                                                                                               </a:t>
            </a:r>
            <a:r>
              <a:rPr lang="uk-UA" sz="2300" b="1" dirty="0">
                <a:latin typeface="Times New Roman" panose="02020603050405020304" pitchFamily="18" charset="0"/>
                <a:cs typeface="Times New Roman" panose="02020603050405020304" pitchFamily="18" charset="0"/>
              </a:rPr>
              <a:t>Автор розробки: Бєльська Анжеліка Сергіївна</a:t>
            </a:r>
            <a:endParaRPr lang="ru-UA" sz="2300" b="1" dirty="0">
              <a:latin typeface="Times New Roman" panose="02020603050405020304" pitchFamily="18" charset="0"/>
              <a:cs typeface="Times New Roman" panose="02020603050405020304" pitchFamily="18" charset="0"/>
            </a:endParaRPr>
          </a:p>
          <a:p>
            <a:r>
              <a:rPr lang="uk-UA" dirty="0"/>
              <a:t> </a:t>
            </a:r>
            <a:endParaRPr lang="ru-UA" dirty="0"/>
          </a:p>
        </p:txBody>
      </p:sp>
    </p:spTree>
    <p:extLst>
      <p:ext uri="{BB962C8B-B14F-4D97-AF65-F5344CB8AC3E}">
        <p14:creationId xmlns:p14="http://schemas.microsoft.com/office/powerpoint/2010/main" val="157583405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6E36378A-3366-4D17-AAB6-3986011FA1F7}"/>
              </a:ext>
            </a:extLst>
          </p:cNvPr>
          <p:cNvSpPr>
            <a:spLocks noGrp="1"/>
          </p:cNvSpPr>
          <p:nvPr>
            <p:ph type="ctrTitle"/>
          </p:nvPr>
        </p:nvSpPr>
        <p:spPr>
          <a:xfrm>
            <a:off x="2589213" y="115410"/>
            <a:ext cx="8915399" cy="4412201"/>
          </a:xfrm>
        </p:spPr>
        <p:txBody>
          <a:bodyPr>
            <a:normAutofit fontScale="90000"/>
          </a:bodyPr>
          <a:lstStyle/>
          <a:p>
            <a:pPr>
              <a:lnSpc>
                <a:spcPct val="115000"/>
              </a:lnSpc>
              <a:spcAft>
                <a:spcPts val="1000"/>
              </a:spcAft>
            </a:pPr>
            <a:br>
              <a:rPr lang="uk-UA" sz="2000" b="1" dirty="0">
                <a:effectLst/>
                <a:latin typeface="Times New Roman" panose="02020603050405020304" pitchFamily="18" charset="0"/>
                <a:ea typeface="Times New Roman" panose="02020603050405020304" pitchFamily="18" charset="0"/>
                <a:cs typeface="Times New Roman" panose="02020603050405020304" pitchFamily="18" charset="0"/>
              </a:rPr>
            </a:br>
            <a:br>
              <a:rPr lang="uk-UA" sz="2000" b="1" dirty="0">
                <a:effectLst/>
                <a:latin typeface="Times New Roman" panose="02020603050405020304" pitchFamily="18" charset="0"/>
                <a:ea typeface="Times New Roman" panose="02020603050405020304" pitchFamily="18" charset="0"/>
                <a:cs typeface="Times New Roman" panose="02020603050405020304" pitchFamily="18" charset="0"/>
              </a:rPr>
            </a:br>
            <a:br>
              <a:rPr lang="uk-UA" sz="2000"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br>
            <a:r>
              <a:rPr lang="uk-UA" sz="2000" dirty="0">
                <a:latin typeface="Times New Roman" panose="02020603050405020304" pitchFamily="18" charset="0"/>
                <a:ea typeface="Times New Roman" panose="02020603050405020304" pitchFamily="18" charset="0"/>
                <a:cs typeface="Times New Roman" panose="02020603050405020304" pitchFamily="18" charset="0"/>
              </a:rPr>
              <a:t>-</a:t>
            </a:r>
            <a:r>
              <a:rPr lang="uk-UA" sz="2000" dirty="0">
                <a:effectLst/>
                <a:latin typeface="Times New Roman" panose="02020603050405020304" pitchFamily="18" charset="0"/>
                <a:ea typeface="Times New Roman" panose="02020603050405020304" pitchFamily="18" charset="0"/>
                <a:cs typeface="Times New Roman" panose="02020603050405020304" pitchFamily="18" charset="0"/>
              </a:rPr>
              <a:t>особисто формулювати основні цілі та задачі викладені в історичному джерелі, </a:t>
            </a:r>
            <a:br>
              <a:rPr lang="uk-UA" sz="2000" dirty="0">
                <a:effectLst/>
                <a:latin typeface="Times New Roman" panose="02020603050405020304" pitchFamily="18" charset="0"/>
                <a:ea typeface="Times New Roman" panose="02020603050405020304" pitchFamily="18" charset="0"/>
                <a:cs typeface="Times New Roman" panose="02020603050405020304" pitchFamily="18" charset="0"/>
              </a:rPr>
            </a:br>
            <a:r>
              <a:rPr lang="uk-UA" sz="2000" dirty="0">
                <a:latin typeface="Times New Roman" panose="02020603050405020304" pitchFamily="18" charset="0"/>
                <a:ea typeface="Times New Roman" panose="02020603050405020304" pitchFamily="18" charset="0"/>
                <a:cs typeface="Times New Roman" panose="02020603050405020304" pitchFamily="18" charset="0"/>
              </a:rPr>
              <a:t>-</a:t>
            </a:r>
            <a:r>
              <a:rPr lang="uk-UA" sz="2000" dirty="0">
                <a:effectLst/>
                <a:latin typeface="Times New Roman" panose="02020603050405020304" pitchFamily="18" charset="0"/>
                <a:ea typeface="Times New Roman" panose="02020603050405020304" pitchFamily="18" charset="0"/>
                <a:cs typeface="Times New Roman" panose="02020603050405020304" pitchFamily="18" charset="0"/>
              </a:rPr>
              <a:t>визначати для себе цінність поданого документу, </a:t>
            </a:r>
            <a:br>
              <a:rPr lang="uk-UA" sz="2000" dirty="0">
                <a:effectLst/>
                <a:latin typeface="Times New Roman" panose="02020603050405020304" pitchFamily="18" charset="0"/>
                <a:ea typeface="Times New Roman" panose="02020603050405020304" pitchFamily="18" charset="0"/>
                <a:cs typeface="Times New Roman" panose="02020603050405020304" pitchFamily="18" charset="0"/>
              </a:rPr>
            </a:br>
            <a:r>
              <a:rPr lang="uk-UA" sz="2000" dirty="0">
                <a:latin typeface="Times New Roman" panose="02020603050405020304" pitchFamily="18" charset="0"/>
                <a:ea typeface="Times New Roman" panose="02020603050405020304" pitchFamily="18" charset="0"/>
                <a:cs typeface="Times New Roman" panose="02020603050405020304" pitchFamily="18" charset="0"/>
              </a:rPr>
              <a:t>-</a:t>
            </a:r>
            <a:r>
              <a:rPr lang="uk-UA" sz="2000" dirty="0">
                <a:effectLst/>
                <a:latin typeface="Times New Roman" panose="02020603050405020304" pitchFamily="18" charset="0"/>
                <a:ea typeface="Times New Roman" panose="02020603050405020304" pitchFamily="18" charset="0"/>
                <a:cs typeface="Times New Roman" panose="02020603050405020304" pitchFamily="18" charset="0"/>
              </a:rPr>
              <a:t>оцінювати описувані процеси з власної позиції, </a:t>
            </a:r>
            <a:br>
              <a:rPr lang="uk-UA" sz="2000" dirty="0">
                <a:effectLst/>
                <a:latin typeface="Times New Roman" panose="02020603050405020304" pitchFamily="18" charset="0"/>
                <a:ea typeface="Times New Roman" panose="02020603050405020304" pitchFamily="18" charset="0"/>
                <a:cs typeface="Times New Roman" panose="02020603050405020304" pitchFamily="18" charset="0"/>
              </a:rPr>
            </a:br>
            <a:r>
              <a:rPr lang="uk-UA" sz="2000" dirty="0">
                <a:latin typeface="Times New Roman" panose="02020603050405020304" pitchFamily="18" charset="0"/>
                <a:ea typeface="Times New Roman" panose="02020603050405020304" pitchFamily="18" charset="0"/>
                <a:cs typeface="Times New Roman" panose="02020603050405020304" pitchFamily="18" charset="0"/>
              </a:rPr>
              <a:t>-</a:t>
            </a:r>
            <a:r>
              <a:rPr lang="uk-UA" sz="2000" dirty="0">
                <a:effectLst/>
                <a:latin typeface="Times New Roman" panose="02020603050405020304" pitchFamily="18" charset="0"/>
                <a:ea typeface="Times New Roman" panose="02020603050405020304" pitchFamily="18" charset="0"/>
                <a:cs typeface="Times New Roman" panose="02020603050405020304" pitchFamily="18" charset="0"/>
              </a:rPr>
              <a:t>висловлювати ставлення до наслідків події, визначати загальнолюдські, національні, громадянські цінності</a:t>
            </a:r>
            <a:r>
              <a:rPr lang="uk-UA" sz="2000" dirty="0">
                <a:latin typeface="Times New Roman" panose="02020603050405020304" pitchFamily="18" charset="0"/>
                <a:ea typeface="Times New Roman" panose="02020603050405020304" pitchFamily="18" charset="0"/>
                <a:cs typeface="Times New Roman" panose="02020603050405020304" pitchFamily="18" charset="0"/>
              </a:rPr>
              <a:t>,                                  </a:t>
            </a:r>
            <a:r>
              <a:rPr lang="uk-UA" sz="2000" dirty="0">
                <a:effectLst/>
                <a:latin typeface="Times New Roman" panose="02020603050405020304" pitchFamily="18" charset="0"/>
                <a:ea typeface="Times New Roman" panose="02020603050405020304" pitchFamily="18" charset="0"/>
                <a:cs typeface="Times New Roman" panose="02020603050405020304" pitchFamily="18" charset="0"/>
              </a:rPr>
              <a:t>          </a:t>
            </a:r>
            <a:br>
              <a:rPr lang="uk-UA" sz="2000" dirty="0">
                <a:effectLst/>
                <a:latin typeface="Times New Roman" panose="02020603050405020304" pitchFamily="18" charset="0"/>
                <a:ea typeface="Times New Roman" panose="02020603050405020304" pitchFamily="18" charset="0"/>
                <a:cs typeface="Times New Roman" panose="02020603050405020304" pitchFamily="18" charset="0"/>
              </a:rPr>
            </a:br>
            <a:r>
              <a:rPr lang="uk-UA" sz="2000" dirty="0">
                <a:effectLst/>
                <a:latin typeface="Times New Roman" panose="02020603050405020304" pitchFamily="18" charset="0"/>
                <a:ea typeface="Times New Roman" panose="02020603050405020304" pitchFamily="18" charset="0"/>
                <a:cs typeface="Times New Roman" panose="02020603050405020304" pitchFamily="18" charset="0"/>
              </a:rPr>
              <a:t> -планувати, розробляти й реалізовувати власні (індивідуальні проекти)   </a:t>
            </a:r>
            <a:br>
              <a:rPr lang="uk-UA" sz="2000" dirty="0">
                <a:effectLst/>
                <a:latin typeface="Times New Roman" panose="02020603050405020304" pitchFamily="18" charset="0"/>
                <a:ea typeface="Times New Roman" panose="02020603050405020304" pitchFamily="18" charset="0"/>
                <a:cs typeface="Times New Roman" panose="02020603050405020304" pitchFamily="18" charset="0"/>
              </a:rPr>
            </a:br>
            <a:r>
              <a:rPr lang="uk-UA" sz="2000" dirty="0">
                <a:latin typeface="Times New Roman" panose="02020603050405020304" pitchFamily="18" charset="0"/>
                <a:ea typeface="Times New Roman" panose="02020603050405020304" pitchFamily="18" charset="0"/>
                <a:cs typeface="Times New Roman" panose="02020603050405020304" pitchFamily="18" charset="0"/>
              </a:rPr>
              <a:t>-</a:t>
            </a:r>
            <a:r>
              <a:rPr lang="uk-UA" sz="2000" dirty="0">
                <a:effectLst/>
                <a:latin typeface="Times New Roman" panose="02020603050405020304" pitchFamily="18" charset="0"/>
                <a:ea typeface="Times New Roman" panose="02020603050405020304" pitchFamily="18" charset="0"/>
                <a:cs typeface="Times New Roman" panose="02020603050405020304" pitchFamily="18" charset="0"/>
              </a:rPr>
              <a:t>аналізувати й оцінювати досягнення національної культури;  </a:t>
            </a:r>
            <a:br>
              <a:rPr lang="uk-UA" sz="2000" dirty="0">
                <a:effectLst/>
                <a:latin typeface="Times New Roman" panose="02020603050405020304" pitchFamily="18" charset="0"/>
                <a:ea typeface="Times New Roman" panose="02020603050405020304" pitchFamily="18" charset="0"/>
                <a:cs typeface="Times New Roman" panose="02020603050405020304" pitchFamily="18" charset="0"/>
              </a:rPr>
            </a:br>
            <a:r>
              <a:rPr lang="uk-UA" sz="2000" dirty="0">
                <a:latin typeface="Times New Roman" panose="02020603050405020304" pitchFamily="18" charset="0"/>
                <a:ea typeface="Times New Roman" panose="02020603050405020304" pitchFamily="18" charset="0"/>
                <a:cs typeface="Times New Roman" panose="02020603050405020304" pitchFamily="18" charset="0"/>
              </a:rPr>
              <a:t>-о</a:t>
            </a:r>
            <a:r>
              <a:rPr lang="uk-UA" sz="2000" dirty="0">
                <a:effectLst/>
                <a:latin typeface="Times New Roman" panose="02020603050405020304" pitchFamily="18" charset="0"/>
                <a:ea typeface="Times New Roman" panose="02020603050405020304" pitchFamily="18" charset="0"/>
                <a:cs typeface="Times New Roman" panose="02020603050405020304" pitchFamily="18" charset="0"/>
              </a:rPr>
              <a:t>тримаєте навички використання джерел інформації, навички раціонально використовувати комп’ютер для пошуку, опрацювання інформації.</a:t>
            </a:r>
            <a:br>
              <a:rPr lang="ru-UA" sz="2000" dirty="0">
                <a:effectLst/>
                <a:latin typeface="Times New Roman" panose="02020603050405020304" pitchFamily="18" charset="0"/>
                <a:ea typeface="Times New Roman" panose="02020603050405020304" pitchFamily="18" charset="0"/>
                <a:cs typeface="Times New Roman" panose="02020603050405020304" pitchFamily="18" charset="0"/>
              </a:rPr>
            </a:br>
            <a:endParaRPr lang="ru-UA" sz="2000" dirty="0"/>
          </a:p>
        </p:txBody>
      </p:sp>
      <p:sp>
        <p:nvSpPr>
          <p:cNvPr id="3" name="Подзаголовок 2">
            <a:extLst>
              <a:ext uri="{FF2B5EF4-FFF2-40B4-BE49-F238E27FC236}">
                <a16:creationId xmlns:a16="http://schemas.microsoft.com/office/drawing/2014/main" id="{C0E920EB-F293-4670-80A2-929C29499E88}"/>
              </a:ext>
            </a:extLst>
          </p:cNvPr>
          <p:cNvSpPr>
            <a:spLocks noGrp="1"/>
          </p:cNvSpPr>
          <p:nvPr>
            <p:ph type="subTitle" idx="1"/>
          </p:nvPr>
        </p:nvSpPr>
        <p:spPr>
          <a:xfrm>
            <a:off x="2589213" y="115411"/>
            <a:ext cx="8915399" cy="914399"/>
          </a:xfrm>
        </p:spPr>
        <p:txBody>
          <a:bodyPr>
            <a:normAutofit/>
          </a:bodyPr>
          <a:lstStyle/>
          <a:p>
            <a:endParaRPr lang="uk-UA" sz="1800" b="1" dirty="0">
              <a:effectLst/>
              <a:latin typeface="Times New Roman" panose="02020603050405020304" pitchFamily="18" charset="0"/>
              <a:ea typeface="Times New Roman" panose="02020603050405020304" pitchFamily="18" charset="0"/>
              <a:cs typeface="Times New Roman" panose="02020603050405020304" pitchFamily="18" charset="0"/>
            </a:endParaRPr>
          </a:p>
          <a:p>
            <a:r>
              <a:rPr lang="uk-UA" sz="1800" b="1" dirty="0">
                <a:effectLst/>
                <a:latin typeface="Times New Roman" panose="02020603050405020304" pitchFamily="18" charset="0"/>
                <a:ea typeface="Times New Roman" panose="02020603050405020304" pitchFamily="18" charset="0"/>
                <a:cs typeface="Times New Roman" panose="02020603050405020304" pitchFamily="18" charset="0"/>
              </a:rPr>
              <a:t>Мета:</a:t>
            </a:r>
            <a:r>
              <a:rPr lang="uk-UA"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uk-UA" sz="1800"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Після цього уроку ви навчитесь:</a:t>
            </a:r>
            <a:endParaRPr lang="ru-UA" dirty="0"/>
          </a:p>
        </p:txBody>
      </p:sp>
    </p:spTree>
    <p:extLst>
      <p:ext uri="{BB962C8B-B14F-4D97-AF65-F5344CB8AC3E}">
        <p14:creationId xmlns:p14="http://schemas.microsoft.com/office/powerpoint/2010/main" val="393320246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F06FD5F6-C40E-4182-900B-B384C03F4B85}"/>
              </a:ext>
            </a:extLst>
          </p:cNvPr>
          <p:cNvSpPr>
            <a:spLocks noGrp="1"/>
          </p:cNvSpPr>
          <p:nvPr>
            <p:ph type="ctrTitle"/>
          </p:nvPr>
        </p:nvSpPr>
        <p:spPr>
          <a:xfrm>
            <a:off x="2589213" y="0"/>
            <a:ext cx="9537684" cy="5903662"/>
          </a:xfrm>
        </p:spPr>
        <p:txBody>
          <a:bodyPr>
            <a:normAutofit fontScale="90000"/>
          </a:bodyPr>
          <a:lstStyle/>
          <a:p>
            <a:pPr>
              <a:lnSpc>
                <a:spcPct val="115000"/>
              </a:lnSpc>
            </a:pPr>
            <a:r>
              <a:rPr lang="uk-UA" sz="1800" b="1" dirty="0">
                <a:effectLst/>
                <a:latin typeface="Times New Roman" panose="02020603050405020304" pitchFamily="18" charset="0"/>
                <a:ea typeface="Calibri" panose="020F0502020204030204" pitchFamily="34" charset="0"/>
                <a:cs typeface="Times New Roman" panose="02020603050405020304" pitchFamily="18" charset="0"/>
              </a:rPr>
              <a:t>Із циркуляру міністра внутрішніх справ П. Валуєва</a:t>
            </a:r>
            <a:br>
              <a:rPr lang="ru-UA" sz="1800" dirty="0">
                <a:effectLst/>
                <a:latin typeface="Calibri" panose="020F0502020204030204" pitchFamily="34" charset="0"/>
                <a:ea typeface="Calibri" panose="020F0502020204030204" pitchFamily="34" charset="0"/>
                <a:cs typeface="Times New Roman" panose="02020603050405020304" pitchFamily="18" charset="0"/>
              </a:rPr>
            </a:br>
            <a:r>
              <a:rPr lang="uk-UA" sz="1800" b="1" dirty="0">
                <a:effectLst/>
                <a:latin typeface="Times New Roman" panose="02020603050405020304" pitchFamily="18" charset="0"/>
                <a:ea typeface="Calibri" panose="020F0502020204030204" pitchFamily="34" charset="0"/>
                <a:cs typeface="Times New Roman" panose="02020603050405020304" pitchFamily="18" charset="0"/>
              </a:rPr>
              <a:t>про заборону  української мови (18 липня 1862 р.)</a:t>
            </a:r>
            <a:br>
              <a:rPr lang="ru-UA" sz="1800" dirty="0">
                <a:effectLst/>
                <a:latin typeface="Calibri" panose="020F0502020204030204" pitchFamily="34" charset="0"/>
                <a:ea typeface="Calibri" panose="020F0502020204030204" pitchFamily="34" charset="0"/>
                <a:cs typeface="Times New Roman" panose="02020603050405020304" pitchFamily="18" charset="0"/>
              </a:rPr>
            </a:br>
            <a:r>
              <a:rPr lang="uk-UA" sz="1800" dirty="0">
                <a:effectLst/>
                <a:latin typeface="Times New Roman" panose="02020603050405020304" pitchFamily="18" charset="0"/>
                <a:ea typeface="Calibri" panose="020F0502020204030204" pitchFamily="34" charset="0"/>
                <a:cs typeface="Times New Roman" panose="02020603050405020304" pitchFamily="18" charset="0"/>
              </a:rPr>
              <a:t>	Давно вже йде суперечка в нашій пресі про можливість існування самостійної малоруської літератури. Приводом для цієї суперечки були твори деяких письменників, які відзначалися більш або менш чудовим талантом або своєю оригінальністю. За останній час питання про малоруську літературу набуло іншого характеру, внаслідок обставин чисто політичних, що не мають ніякого відношення до інтересів власне літературних. Попередні твори малоруською мовою були розраховані лише на освічені класи південної Росії, а тепер прихильники малоруської народності звернули свої погляди на масу неосвічену, і ті з них, які прагнуть здійснити свої політичні задуми, взялися, під приводом поширення грамотності і освіти видавати книги для початкового читання, букварів, граматик, </a:t>
            </a:r>
            <a:r>
              <a:rPr lang="uk-UA" sz="1800" dirty="0" err="1">
                <a:effectLst/>
                <a:latin typeface="Times New Roman" panose="02020603050405020304" pitchFamily="18" charset="0"/>
                <a:ea typeface="Calibri" panose="020F0502020204030204" pitchFamily="34" charset="0"/>
                <a:cs typeface="Times New Roman" panose="02020603050405020304" pitchFamily="18" charset="0"/>
              </a:rPr>
              <a:t>географій</a:t>
            </a:r>
            <a:r>
              <a:rPr lang="uk-UA" sz="1800" dirty="0">
                <a:effectLst/>
                <a:latin typeface="Times New Roman" panose="02020603050405020304" pitchFamily="18" charset="0"/>
                <a:ea typeface="Calibri" panose="020F0502020204030204" pitchFamily="34" charset="0"/>
                <a:cs typeface="Times New Roman" panose="02020603050405020304" pitchFamily="18" charset="0"/>
              </a:rPr>
              <a:t> і </a:t>
            </a:r>
            <a:r>
              <a:rPr lang="uk-UA" sz="1800" dirty="0" err="1">
                <a:effectLst/>
                <a:latin typeface="Times New Roman" panose="02020603050405020304" pitchFamily="18" charset="0"/>
                <a:ea typeface="Calibri" panose="020F0502020204030204" pitchFamily="34" charset="0"/>
                <a:cs typeface="Times New Roman" panose="02020603050405020304" pitchFamily="18" charset="0"/>
              </a:rPr>
              <a:t>т.д</a:t>
            </a:r>
            <a:r>
              <a:rPr lang="uk-UA" sz="1800" dirty="0">
                <a:effectLst/>
                <a:latin typeface="Times New Roman" panose="02020603050405020304" pitchFamily="18" charset="0"/>
                <a:ea typeface="Calibri" panose="020F0502020204030204" pitchFamily="34" charset="0"/>
                <a:cs typeface="Times New Roman" panose="02020603050405020304" pitchFamily="18" charset="0"/>
              </a:rPr>
              <a:t>. …</a:t>
            </a:r>
            <a:br>
              <a:rPr lang="ru-UA" sz="1800" dirty="0">
                <a:effectLst/>
                <a:latin typeface="Calibri" panose="020F0502020204030204" pitchFamily="34" charset="0"/>
                <a:ea typeface="Calibri" panose="020F0502020204030204" pitchFamily="34" charset="0"/>
                <a:cs typeface="Times New Roman" panose="02020603050405020304" pitchFamily="18" charset="0"/>
              </a:rPr>
            </a:br>
            <a:r>
              <a:rPr lang="uk-UA" sz="1800" dirty="0">
                <a:effectLst/>
                <a:latin typeface="Times New Roman" panose="02020603050405020304" pitchFamily="18" charset="0"/>
                <a:ea typeface="Calibri" panose="020F0502020204030204" pitchFamily="34" charset="0"/>
                <a:cs typeface="Times New Roman" panose="02020603050405020304" pitchFamily="18" charset="0"/>
              </a:rPr>
              <a:t>	В С.-Петербурзі навіть збираються пожертви для видання дешевих книг на </a:t>
            </a:r>
            <a:r>
              <a:rPr lang="uk-UA" sz="1800" dirty="0" err="1">
                <a:effectLst/>
                <a:latin typeface="Times New Roman" panose="02020603050405020304" pitchFamily="18" charset="0"/>
                <a:ea typeface="Calibri" panose="020F0502020204030204" pitchFamily="34" charset="0"/>
                <a:cs typeface="Times New Roman" panose="02020603050405020304" pitchFamily="18" charset="0"/>
              </a:rPr>
              <a:t>південноруському</a:t>
            </a:r>
            <a:r>
              <a:rPr lang="uk-UA" sz="1800" dirty="0">
                <a:effectLst/>
                <a:latin typeface="Times New Roman" panose="02020603050405020304" pitchFamily="18" charset="0"/>
                <a:ea typeface="Calibri" panose="020F0502020204030204" pitchFamily="34" charset="0"/>
                <a:cs typeface="Times New Roman" panose="02020603050405020304" pitchFamily="18" charset="0"/>
              </a:rPr>
              <a:t> наріччі. … ніякої окремої малоруської мови не було, немає і не може бути, і що наріччя їх, яке вживається простолюдом, є та ж російська мова, тільки зіпсована впливом на неї Польщі, …	</a:t>
            </a:r>
            <a:br>
              <a:rPr lang="ru-UA" sz="1800" dirty="0">
                <a:effectLst/>
                <a:latin typeface="Calibri" panose="020F0502020204030204" pitchFamily="34" charset="0"/>
                <a:ea typeface="Calibri" panose="020F0502020204030204" pitchFamily="34" charset="0"/>
                <a:cs typeface="Times New Roman" panose="02020603050405020304" pitchFamily="18" charset="0"/>
              </a:rPr>
            </a:br>
            <a:r>
              <a:rPr lang="uk-UA" sz="1800" dirty="0">
                <a:effectLst/>
                <a:latin typeface="Times New Roman" panose="02020603050405020304" pitchFamily="18" charset="0"/>
                <a:ea typeface="Calibri" panose="020F0502020204030204" pitchFamily="34" charset="0"/>
                <a:cs typeface="Times New Roman" panose="02020603050405020304" pitchFamily="18" charset="0"/>
              </a:rPr>
              <a:t>	Беручи до уваги, з одного боку, теперішнє тривожне становище суспільства, … міністр внутрішніх справ визнав за необхідне … дати по цензурному відомству розпорядження, щоб до друку дозволялись тільки такі твори цією мовою, які належать до галузі красного письменства, пропускання ж книг малоруською мовою, як духовного змісту, так навчальних і взагалі призначених для початкового читання народу, припинити. </a:t>
            </a:r>
            <a:br>
              <a:rPr lang="ru-UA" sz="1800" dirty="0">
                <a:effectLst/>
                <a:latin typeface="Calibri" panose="020F0502020204030204" pitchFamily="34" charset="0"/>
                <a:ea typeface="Calibri" panose="020F0502020204030204" pitchFamily="34" charset="0"/>
                <a:cs typeface="Times New Roman" panose="02020603050405020304" pitchFamily="18" charset="0"/>
              </a:rPr>
            </a:br>
            <a:endParaRPr lang="ru-UA" sz="1800" dirty="0"/>
          </a:p>
        </p:txBody>
      </p:sp>
      <p:sp>
        <p:nvSpPr>
          <p:cNvPr id="3" name="Подзаголовок 2">
            <a:extLst>
              <a:ext uri="{FF2B5EF4-FFF2-40B4-BE49-F238E27FC236}">
                <a16:creationId xmlns:a16="http://schemas.microsoft.com/office/drawing/2014/main" id="{ACE6FB0F-E7BC-4183-97F4-58E2BEAD3BBD}"/>
              </a:ext>
            </a:extLst>
          </p:cNvPr>
          <p:cNvSpPr>
            <a:spLocks noGrp="1"/>
          </p:cNvSpPr>
          <p:nvPr>
            <p:ph type="subTitle" idx="1"/>
          </p:nvPr>
        </p:nvSpPr>
        <p:spPr>
          <a:xfrm flipV="1">
            <a:off x="2589213" y="6782540"/>
            <a:ext cx="8915399" cy="75460"/>
          </a:xfrm>
        </p:spPr>
        <p:txBody>
          <a:bodyPr>
            <a:normAutofit fontScale="25000" lnSpcReduction="20000"/>
          </a:bodyPr>
          <a:lstStyle/>
          <a:p>
            <a:pPr algn="just">
              <a:lnSpc>
                <a:spcPct val="115000"/>
              </a:lnSpc>
            </a:pPr>
            <a:endParaRPr lang="ru-UA" sz="11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pPr>
            <a:r>
              <a:rPr lang="uk-UA" sz="14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ru-UA" sz="1400" dirty="0"/>
          </a:p>
        </p:txBody>
      </p:sp>
    </p:spTree>
    <p:extLst>
      <p:ext uri="{BB962C8B-B14F-4D97-AF65-F5344CB8AC3E}">
        <p14:creationId xmlns:p14="http://schemas.microsoft.com/office/powerpoint/2010/main" val="197146735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6D058C91-6B2C-4115-ACD4-AEF49DF321FC}"/>
              </a:ext>
            </a:extLst>
          </p:cNvPr>
          <p:cNvSpPr>
            <a:spLocks noGrp="1"/>
          </p:cNvSpPr>
          <p:nvPr>
            <p:ph type="title"/>
          </p:nvPr>
        </p:nvSpPr>
        <p:spPr/>
        <p:txBody>
          <a:bodyPr/>
          <a:lstStyle/>
          <a:p>
            <a:r>
              <a:rPr lang="uk-UA" sz="3600" b="1"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                            Завдання: </a:t>
            </a:r>
            <a:br>
              <a:rPr lang="ru-UA" sz="28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br>
            <a:endParaRPr lang="ru-UA" dirty="0"/>
          </a:p>
        </p:txBody>
      </p:sp>
      <p:sp>
        <p:nvSpPr>
          <p:cNvPr id="3" name="Объект 2">
            <a:extLst>
              <a:ext uri="{FF2B5EF4-FFF2-40B4-BE49-F238E27FC236}">
                <a16:creationId xmlns:a16="http://schemas.microsoft.com/office/drawing/2014/main" id="{CDF66B75-C402-4395-B873-1D9AAD0ACA3D}"/>
              </a:ext>
            </a:extLst>
          </p:cNvPr>
          <p:cNvSpPr>
            <a:spLocks noGrp="1"/>
          </p:cNvSpPr>
          <p:nvPr>
            <p:ph idx="1"/>
          </p:nvPr>
        </p:nvSpPr>
        <p:spPr/>
        <p:txBody>
          <a:bodyPr/>
          <a:lstStyle/>
          <a:p>
            <a:pPr marL="0" indent="0" algn="just">
              <a:lnSpc>
                <a:spcPct val="115000"/>
              </a:lnSpc>
              <a:buNone/>
            </a:pPr>
            <a:endParaRPr lang="ru-UA" sz="14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15000"/>
              </a:lnSpc>
              <a:buNone/>
            </a:pPr>
            <a:r>
              <a:rPr lang="uk-UA"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uk-UA" sz="2000" b="1" i="1" dirty="0">
                <a:effectLst/>
                <a:latin typeface="Times New Roman" panose="02020603050405020304" pitchFamily="18" charset="0"/>
                <a:ea typeface="Calibri" panose="020F0502020204030204" pitchFamily="34" charset="0"/>
                <a:cs typeface="Times New Roman" panose="02020603050405020304" pitchFamily="18" charset="0"/>
              </a:rPr>
              <a:t>1) Прочитайте документ.</a:t>
            </a:r>
            <a:endParaRPr lang="ru-UA" sz="2000" b="1" dirty="0">
              <a:effectLst/>
              <a:latin typeface="Times New Roman" panose="02020603050405020304" pitchFamily="18" charset="0"/>
              <a:ea typeface="Calibri" panose="020F0502020204030204" pitchFamily="34" charset="0"/>
              <a:cs typeface="Times New Roman" panose="02020603050405020304" pitchFamily="18" charset="0"/>
            </a:endParaRPr>
          </a:p>
          <a:p>
            <a:pPr marL="0" indent="0" algn="just">
              <a:lnSpc>
                <a:spcPct val="115000"/>
              </a:lnSpc>
              <a:buNone/>
            </a:pPr>
            <a:r>
              <a:rPr lang="uk-UA" sz="2000" b="1" i="1" dirty="0">
                <a:effectLst/>
                <a:latin typeface="Times New Roman" panose="02020603050405020304" pitchFamily="18" charset="0"/>
                <a:ea typeface="Calibri" panose="020F0502020204030204" pitchFamily="34" charset="0"/>
                <a:cs typeface="Times New Roman" panose="02020603050405020304" pitchFamily="18" charset="0"/>
              </a:rPr>
              <a:t>	2) Визначте, виходячи з отриманих вами даних, в чому автор вбачає «тривожне становище суспільства»?</a:t>
            </a:r>
            <a:endParaRPr lang="ru-UA" sz="2000" b="1" dirty="0">
              <a:effectLst/>
              <a:latin typeface="Times New Roman" panose="02020603050405020304" pitchFamily="18" charset="0"/>
              <a:ea typeface="Calibri" panose="020F0502020204030204" pitchFamily="34" charset="0"/>
              <a:cs typeface="Times New Roman" panose="02020603050405020304" pitchFamily="18" charset="0"/>
            </a:endParaRPr>
          </a:p>
          <a:p>
            <a:pPr marL="0" indent="0" algn="just">
              <a:lnSpc>
                <a:spcPct val="115000"/>
              </a:lnSpc>
              <a:buNone/>
            </a:pPr>
            <a:r>
              <a:rPr lang="uk-UA" sz="2000" b="1" i="1" dirty="0">
                <a:effectLst/>
                <a:latin typeface="Times New Roman" panose="02020603050405020304" pitchFamily="18" charset="0"/>
                <a:ea typeface="Calibri" panose="020F0502020204030204" pitchFamily="34" charset="0"/>
                <a:cs typeface="Times New Roman" panose="02020603050405020304" pitchFamily="18" charset="0"/>
              </a:rPr>
              <a:t>	3) Як ви вважаєте, чому царський уряд боявся розповсюдження української наукової та педагогічної літератури серед селянства?</a:t>
            </a:r>
            <a:endParaRPr lang="ru-UA" sz="2000" b="1" dirty="0">
              <a:effectLst/>
              <a:latin typeface="Times New Roman" panose="02020603050405020304" pitchFamily="18" charset="0"/>
              <a:ea typeface="Calibri" panose="020F0502020204030204" pitchFamily="34" charset="0"/>
              <a:cs typeface="Times New Roman" panose="02020603050405020304" pitchFamily="18" charset="0"/>
            </a:endParaRPr>
          </a:p>
          <a:p>
            <a:pPr marL="0" indent="0" algn="just">
              <a:lnSpc>
                <a:spcPct val="115000"/>
              </a:lnSpc>
              <a:buNone/>
            </a:pPr>
            <a:r>
              <a:rPr lang="uk-UA" sz="2000" b="1" i="1" dirty="0">
                <a:effectLst/>
                <a:latin typeface="Times New Roman" panose="02020603050405020304" pitchFamily="18" charset="0"/>
                <a:ea typeface="Calibri" panose="020F0502020204030204" pitchFamily="34" charset="0"/>
                <a:cs typeface="Times New Roman" panose="02020603050405020304" pitchFamily="18" charset="0"/>
              </a:rPr>
              <a:t>	4) До яких наслідків призвела поява Валуєвського циркуляру?</a:t>
            </a:r>
          </a:p>
          <a:p>
            <a:pPr marL="0" indent="0" algn="just">
              <a:lnSpc>
                <a:spcPct val="115000"/>
              </a:lnSpc>
              <a:buNone/>
            </a:pPr>
            <a:r>
              <a:rPr lang="uk-UA" sz="2000" b="1" i="1" dirty="0">
                <a:latin typeface="Times New Roman" panose="02020603050405020304" pitchFamily="18" charset="0"/>
                <a:ea typeface="Calibri" panose="020F0502020204030204" pitchFamily="34" charset="0"/>
                <a:cs typeface="Times New Roman" panose="02020603050405020304" pitchFamily="18" charset="0"/>
              </a:rPr>
              <a:t>        5) Зробіть аргументовані висновки.</a:t>
            </a:r>
            <a:endParaRPr lang="ru-UA" sz="2000" b="1" dirty="0">
              <a:effectLst/>
              <a:latin typeface="Times New Roman" panose="02020603050405020304" pitchFamily="18" charset="0"/>
              <a:ea typeface="Calibri" panose="020F0502020204030204" pitchFamily="34" charset="0"/>
              <a:cs typeface="Times New Roman" panose="02020603050405020304" pitchFamily="18" charset="0"/>
            </a:endParaRPr>
          </a:p>
          <a:p>
            <a:endParaRPr lang="ru-UA" dirty="0"/>
          </a:p>
        </p:txBody>
      </p:sp>
    </p:spTree>
    <p:extLst>
      <p:ext uri="{BB962C8B-B14F-4D97-AF65-F5344CB8AC3E}">
        <p14:creationId xmlns:p14="http://schemas.microsoft.com/office/powerpoint/2010/main" val="109237502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E9DE1112-72A5-483D-8C97-74C2B13C2BDF}"/>
              </a:ext>
            </a:extLst>
          </p:cNvPr>
          <p:cNvSpPr>
            <a:spLocks noGrp="1"/>
          </p:cNvSpPr>
          <p:nvPr>
            <p:ph type="title"/>
          </p:nvPr>
        </p:nvSpPr>
        <p:spPr>
          <a:xfrm>
            <a:off x="2592925" y="43057"/>
            <a:ext cx="8911687" cy="1048896"/>
          </a:xfrm>
        </p:spPr>
        <p:txBody>
          <a:bodyPr>
            <a:normAutofit fontScale="90000"/>
          </a:bodyPr>
          <a:lstStyle/>
          <a:p>
            <a:br>
              <a:rPr kumimoji="0" lang="uk-UA" altLang="ru-UA" sz="3600" b="1" i="0" u="none" strike="noStrike" cap="none" normalizeH="0" baseline="0" dirty="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br>
            <a:r>
              <a:rPr kumimoji="0" lang="uk-UA" altLang="ru-UA" sz="3600" b="1" i="0" u="none" strike="noStrike" cap="none" normalizeH="0" baseline="0" dirty="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Емський указ</a:t>
            </a:r>
            <a:r>
              <a:rPr kumimoji="0" lang="uk-UA" altLang="ru-UA" sz="3600" b="0" i="0" u="none" strike="noStrike" cap="none" normalizeH="0" baseline="0" dirty="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a:t>
            </a:r>
            <a:br>
              <a:rPr kumimoji="0" lang="uk-UA" altLang="ru-UA" sz="3600" b="0" i="0" u="none" strike="noStrike" cap="none" normalizeH="0" baseline="0" dirty="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br>
            <a:endParaRPr lang="ru-UA" dirty="0"/>
          </a:p>
        </p:txBody>
      </p:sp>
      <p:sp>
        <p:nvSpPr>
          <p:cNvPr id="3" name="Объект 2">
            <a:extLst>
              <a:ext uri="{FF2B5EF4-FFF2-40B4-BE49-F238E27FC236}">
                <a16:creationId xmlns:a16="http://schemas.microsoft.com/office/drawing/2014/main" id="{792332E3-4468-486E-8423-4E49359D092B}"/>
              </a:ext>
            </a:extLst>
          </p:cNvPr>
          <p:cNvSpPr>
            <a:spLocks noGrp="1"/>
          </p:cNvSpPr>
          <p:nvPr>
            <p:ph idx="1"/>
          </p:nvPr>
        </p:nvSpPr>
        <p:spPr>
          <a:xfrm>
            <a:off x="2589212" y="834501"/>
            <a:ext cx="8915400" cy="5717219"/>
          </a:xfrm>
        </p:spPr>
        <p:txBody>
          <a:bodyPr>
            <a:normAutofit fontScale="55000" lnSpcReduction="20000"/>
          </a:bodyPr>
          <a:lstStyle/>
          <a:p>
            <a:pPr marL="0" marR="0" lvl="0" indent="0" defTabSz="914400" rtl="0" eaLnBrk="0" fontAlgn="base" latinLnBrk="0" hangingPunct="0">
              <a:lnSpc>
                <a:spcPct val="100000"/>
              </a:lnSpc>
              <a:spcBef>
                <a:spcPct val="0"/>
              </a:spcBef>
              <a:spcAft>
                <a:spcPct val="0"/>
              </a:spcAft>
              <a:buClrTx/>
              <a:buSzTx/>
              <a:buFontTx/>
              <a:buNone/>
              <a:tabLst/>
            </a:pPr>
            <a:endParaRPr kumimoji="0" lang="uk-UA" altLang="ru-UA" sz="5100" b="0" i="0" u="none" strike="noStrike" cap="none" normalizeH="0" baseline="0" dirty="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marR="0" lvl="0" indent="0" defTabSz="914400" rtl="0" eaLnBrk="0" fontAlgn="base" latinLnBrk="0" hangingPunct="0">
              <a:lnSpc>
                <a:spcPct val="100000"/>
              </a:lnSpc>
              <a:spcBef>
                <a:spcPct val="0"/>
              </a:spcBef>
              <a:spcAft>
                <a:spcPct val="0"/>
              </a:spcAft>
              <a:buClrTx/>
              <a:buSzTx/>
              <a:buFontTx/>
              <a:buNone/>
              <a:tabLst/>
            </a:pPr>
            <a:endParaRPr lang="uk-UA" altLang="ru-UA" sz="3600" dirty="0">
              <a:solidFill>
                <a:schemeClr val="tx1"/>
              </a:solidFill>
              <a:latin typeface="Times New Roman" panose="02020603050405020304" pitchFamily="18" charset="0"/>
              <a:ea typeface="Calibri" panose="020F0502020204030204" pitchFamily="34" charset="0"/>
              <a:cs typeface="Times New Roman" panose="02020603050405020304" pitchFamily="18" charset="0"/>
            </a:endParaRPr>
          </a:p>
          <a:p>
            <a:pPr marL="0" marR="0" lvl="0" indent="0" defTabSz="914400" rtl="0" eaLnBrk="0" fontAlgn="base" latinLnBrk="0" hangingPunct="0">
              <a:lnSpc>
                <a:spcPct val="100000"/>
              </a:lnSpc>
              <a:spcBef>
                <a:spcPct val="0"/>
              </a:spcBef>
              <a:spcAft>
                <a:spcPct val="0"/>
              </a:spcAft>
              <a:buClrTx/>
              <a:buSzTx/>
              <a:buFontTx/>
              <a:buNone/>
              <a:tabLst/>
            </a:pPr>
            <a:r>
              <a:rPr kumimoji="0" lang="uk-UA" altLang="ru-UA" sz="3600" b="0" i="0" u="none" strike="noStrike" cap="none" normalizeH="0" baseline="0" dirty="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Государ імператор в 18/30 день минулого травня височайше </a:t>
            </a:r>
          </a:p>
          <a:p>
            <a:pPr marL="0" marR="0" lvl="0" indent="0" defTabSz="914400" rtl="0" eaLnBrk="0" fontAlgn="base" latinLnBrk="0" hangingPunct="0">
              <a:lnSpc>
                <a:spcPct val="100000"/>
              </a:lnSpc>
              <a:spcBef>
                <a:spcPct val="0"/>
              </a:spcBef>
              <a:spcAft>
                <a:spcPct val="0"/>
              </a:spcAft>
              <a:buClrTx/>
              <a:buSzTx/>
              <a:buFontTx/>
              <a:buNone/>
              <a:tabLst/>
            </a:pPr>
            <a:r>
              <a:rPr kumimoji="0" lang="uk-UA" altLang="ru-UA" sz="3600" b="0" i="0" u="none" strike="noStrike" cap="none" normalizeH="0" baseline="0" dirty="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наказав:</a:t>
            </a:r>
            <a:endParaRPr kumimoji="0" lang="uk-UA" altLang="ru-UA" sz="36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a:p>
            <a:pPr marL="0" marR="0" lvl="0" indent="0" defTabSz="914400" rtl="0" eaLnBrk="0" fontAlgn="base" latinLnBrk="0" hangingPunct="0">
              <a:lnSpc>
                <a:spcPct val="100000"/>
              </a:lnSpc>
              <a:spcBef>
                <a:spcPct val="0"/>
              </a:spcBef>
              <a:spcAft>
                <a:spcPct val="0"/>
              </a:spcAft>
              <a:buClrTx/>
              <a:buSzTx/>
              <a:buFontTx/>
              <a:buNone/>
              <a:tabLst/>
            </a:pPr>
            <a:r>
              <a:rPr kumimoji="0" lang="uk-UA" altLang="ru-UA" sz="3600" b="0" i="0" u="none" strike="noStrike" cap="none" normalizeH="0" baseline="0" dirty="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1) Не допускати ввозу в межі імперії без окремого на те дозволу Головного управління яких би то не було книг і брошур, що видаються </a:t>
            </a:r>
          </a:p>
          <a:p>
            <a:pPr marL="0" marR="0" lvl="0" indent="0" defTabSz="914400" rtl="0" eaLnBrk="0" fontAlgn="base" latinLnBrk="0" hangingPunct="0">
              <a:lnSpc>
                <a:spcPct val="100000"/>
              </a:lnSpc>
              <a:spcBef>
                <a:spcPct val="0"/>
              </a:spcBef>
              <a:spcAft>
                <a:spcPct val="0"/>
              </a:spcAft>
              <a:buClrTx/>
              <a:buSzTx/>
              <a:buFontTx/>
              <a:buNone/>
              <a:tabLst/>
            </a:pPr>
            <a:r>
              <a:rPr lang="uk-UA" altLang="ru-UA" sz="3600" dirty="0">
                <a:latin typeface="Times New Roman" panose="02020603050405020304" pitchFamily="18" charset="0"/>
                <a:ea typeface="Calibri" panose="020F0502020204030204" pitchFamily="34" charset="0"/>
                <a:cs typeface="Times New Roman" panose="02020603050405020304" pitchFamily="18" charset="0"/>
              </a:rPr>
              <a:t>                             </a:t>
            </a:r>
            <a:r>
              <a:rPr kumimoji="0" lang="uk-UA" altLang="ru-UA" sz="3600" b="0" i="0" u="none" strike="noStrike" cap="none" normalizeH="0" baseline="0" dirty="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за кордоном на малоруському наріччі.</a:t>
            </a:r>
            <a:endParaRPr kumimoji="0" lang="uk-UA" altLang="ru-UA" sz="36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a:p>
            <a:pPr marL="0" marR="0" lvl="0" indent="0" defTabSz="914400" rtl="0" eaLnBrk="0" fontAlgn="base" latinLnBrk="0" hangingPunct="0">
              <a:lnSpc>
                <a:spcPct val="100000"/>
              </a:lnSpc>
              <a:spcBef>
                <a:spcPct val="0"/>
              </a:spcBef>
              <a:spcAft>
                <a:spcPct val="0"/>
              </a:spcAft>
              <a:buClrTx/>
              <a:buSzTx/>
              <a:buFontTx/>
              <a:buNone/>
              <a:tabLst/>
            </a:pPr>
            <a:r>
              <a:rPr kumimoji="0" lang="uk-UA" altLang="ru-UA" sz="3600" b="0" i="0" u="none" strike="noStrike" cap="none" normalizeH="0" baseline="0" dirty="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2) Друкування і видання в Імперії оригінальних творів і перекладів на тому ж наріччі заборонити, за винятком тільки: </a:t>
            </a:r>
            <a:endParaRPr kumimoji="0" lang="uk-UA" altLang="ru-UA" sz="36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a:p>
            <a:pPr marL="0" marR="0" lvl="0" indent="0" defTabSz="914400" rtl="0" eaLnBrk="0" fontAlgn="base" latinLnBrk="0" hangingPunct="0">
              <a:lnSpc>
                <a:spcPct val="100000"/>
              </a:lnSpc>
              <a:spcBef>
                <a:spcPct val="0"/>
              </a:spcBef>
              <a:spcAft>
                <a:spcPct val="0"/>
              </a:spcAft>
              <a:buClrTx/>
              <a:buSzTx/>
              <a:buFontTx/>
              <a:buNone/>
              <a:tabLst/>
            </a:pPr>
            <a:r>
              <a:rPr kumimoji="0" lang="uk-UA" altLang="ru-UA" sz="3600" b="0" i="0" u="none" strike="noStrike" cap="none" normalizeH="0" baseline="0" dirty="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а) історичних документів і пам'яток і </a:t>
            </a:r>
            <a:endParaRPr kumimoji="0" lang="uk-UA" altLang="ru-UA" sz="36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a:p>
            <a:pPr marL="0" marR="0" lvl="0" indent="0" defTabSz="914400" rtl="0" eaLnBrk="0" fontAlgn="base" latinLnBrk="0" hangingPunct="0">
              <a:lnSpc>
                <a:spcPct val="100000"/>
              </a:lnSpc>
              <a:spcBef>
                <a:spcPct val="0"/>
              </a:spcBef>
              <a:spcAft>
                <a:spcPct val="0"/>
              </a:spcAft>
              <a:buClrTx/>
              <a:buSzTx/>
              <a:buFontTx/>
              <a:buNone/>
              <a:tabLst/>
            </a:pPr>
            <a:r>
              <a:rPr kumimoji="0" lang="uk-UA" altLang="ru-UA" sz="3600" b="0" i="0" u="none" strike="noStrike" cap="none" normalizeH="0" baseline="0" dirty="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б) творів красного письменства, але з тим, що при друкуванні історичних пам'яток безумовно додержувати правопису оригіналів; </a:t>
            </a:r>
            <a:endParaRPr kumimoji="0" lang="uk-UA" altLang="ru-UA" sz="36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a:p>
            <a:pPr marL="0" marR="0" lvl="0" indent="0" defTabSz="914400" rtl="0" eaLnBrk="0" fontAlgn="base" latinLnBrk="0" hangingPunct="0">
              <a:lnSpc>
                <a:spcPct val="100000"/>
              </a:lnSpc>
              <a:spcBef>
                <a:spcPct val="0"/>
              </a:spcBef>
              <a:spcAft>
                <a:spcPct val="0"/>
              </a:spcAft>
              <a:buClrTx/>
              <a:buSzTx/>
              <a:buFontTx/>
              <a:buNone/>
              <a:tabLst/>
            </a:pPr>
            <a:r>
              <a:rPr kumimoji="0" lang="uk-UA" altLang="ru-UA" sz="3600" b="0" i="0" u="none" strike="noStrike" cap="none" normalizeH="0" baseline="0" dirty="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у творах же красного письменства не допускати ніяких відступів від загальноприйнятого російського правопису і щоб дозвіл на друкування </a:t>
            </a:r>
          </a:p>
          <a:p>
            <a:pPr marL="0" marR="0" lvl="0" indent="0" defTabSz="914400" rtl="0" eaLnBrk="0" fontAlgn="base" latinLnBrk="0" hangingPunct="0">
              <a:lnSpc>
                <a:spcPct val="100000"/>
              </a:lnSpc>
              <a:spcBef>
                <a:spcPct val="0"/>
              </a:spcBef>
              <a:spcAft>
                <a:spcPct val="0"/>
              </a:spcAft>
              <a:buClrTx/>
              <a:buSzTx/>
              <a:buFontTx/>
              <a:buNone/>
              <a:tabLst/>
            </a:pPr>
            <a:r>
              <a:rPr lang="uk-UA" altLang="ru-UA" sz="3600" dirty="0">
                <a:latin typeface="Times New Roman" panose="02020603050405020304" pitchFamily="18" charset="0"/>
                <a:ea typeface="Calibri" panose="020F0502020204030204" pitchFamily="34" charset="0"/>
                <a:cs typeface="Times New Roman" panose="02020603050405020304" pitchFamily="18" charset="0"/>
              </a:rPr>
              <a:t>                             </a:t>
            </a:r>
            <a:r>
              <a:rPr kumimoji="0" lang="uk-UA" altLang="ru-UA" sz="3600" b="0" i="0" u="none" strike="noStrike" cap="none" normalizeH="0" baseline="0" dirty="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творів красного письменства давати тільки після розгляду рукописів у Головного управління.</a:t>
            </a:r>
            <a:endParaRPr kumimoji="0" lang="uk-UA" altLang="ru-UA" sz="36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a:p>
            <a:pPr marL="0" marR="0" lvl="0" indent="0" defTabSz="914400" rtl="0" eaLnBrk="0" fontAlgn="base" latinLnBrk="0" hangingPunct="0">
              <a:lnSpc>
                <a:spcPct val="100000"/>
              </a:lnSpc>
              <a:spcBef>
                <a:spcPct val="0"/>
              </a:spcBef>
              <a:spcAft>
                <a:spcPct val="0"/>
              </a:spcAft>
              <a:buClrTx/>
              <a:buSzTx/>
              <a:buFontTx/>
              <a:buNone/>
              <a:tabLst/>
            </a:pPr>
            <a:r>
              <a:rPr kumimoji="0" lang="uk-UA" altLang="ru-UA" sz="3600" b="0" i="0" u="none" strike="noStrike" cap="none" normalizeH="0" baseline="0" dirty="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3) Заборонити також різні сценічні вистави і читання на малоруському наріччі, а також і друкування на ньому текстів до музикальних нот.</a:t>
            </a:r>
            <a:endParaRPr kumimoji="0" lang="uk-UA" altLang="ru-UA" sz="36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a:p>
            <a:pPr marL="0" marR="0" lvl="0" indent="0" defTabSz="914400" rtl="0" eaLnBrk="0" fontAlgn="base" latinLnBrk="0" hangingPunct="0">
              <a:lnSpc>
                <a:spcPct val="100000"/>
              </a:lnSpc>
              <a:spcBef>
                <a:spcPct val="0"/>
              </a:spcBef>
              <a:spcAft>
                <a:spcPct val="0"/>
              </a:spcAft>
              <a:buClrTx/>
              <a:buSzTx/>
              <a:buFontTx/>
              <a:buNone/>
              <a:tabLst/>
            </a:pPr>
            <a:r>
              <a:rPr kumimoji="0" lang="uk-UA" altLang="ru-UA" sz="3600" b="0" i="0" u="none" strike="noStrike" cap="none" normalizeH="0" baseline="0" dirty="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4) Припинити видання газети «</a:t>
            </a:r>
            <a:r>
              <a:rPr kumimoji="0" lang="ru-RU" altLang="ru-UA" sz="3600" b="0" i="0" u="none" strike="noStrike" cap="none" normalizeH="0" baseline="0" dirty="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Киевский Телеграф</a:t>
            </a:r>
            <a:r>
              <a:rPr kumimoji="0" lang="uk-UA" altLang="ru-UA" sz="3600" b="0" i="0" u="none" strike="noStrike" cap="none" normalizeH="0" baseline="0" dirty="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Про цю височайшу волю пропоную Головне управління до належного виконання.</a:t>
            </a:r>
            <a:endParaRPr kumimoji="0" lang="uk-UA" altLang="ru-UA" sz="36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a:p>
            <a:pPr marL="0" marR="0" lvl="0" indent="0" defTabSz="914400" rtl="0" eaLnBrk="0" fontAlgn="base" latinLnBrk="0" hangingPunct="0">
              <a:lnSpc>
                <a:spcPct val="100000"/>
              </a:lnSpc>
              <a:spcBef>
                <a:spcPct val="0"/>
              </a:spcBef>
              <a:spcAft>
                <a:spcPct val="0"/>
              </a:spcAft>
              <a:buClrTx/>
              <a:buSzTx/>
              <a:buFontTx/>
              <a:buNone/>
              <a:tabLst/>
            </a:pPr>
            <a:r>
              <a:rPr kumimoji="0" lang="uk-UA" altLang="ru-UA" sz="1800" b="0" i="0" u="none" strike="noStrike" cap="none" normalizeH="0" baseline="0" dirty="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a:t>
            </a:r>
            <a:endParaRPr kumimoji="0" lang="uk-UA" altLang="ru-UA" sz="18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a:p>
            <a:endParaRPr lang="ru-UA" dirty="0"/>
          </a:p>
        </p:txBody>
      </p:sp>
    </p:spTree>
    <p:extLst>
      <p:ext uri="{BB962C8B-B14F-4D97-AF65-F5344CB8AC3E}">
        <p14:creationId xmlns:p14="http://schemas.microsoft.com/office/powerpoint/2010/main" val="370463436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40099947-2E3F-42E1-B43E-714A208A3525}"/>
              </a:ext>
            </a:extLst>
          </p:cNvPr>
          <p:cNvSpPr>
            <a:spLocks noGrp="1"/>
          </p:cNvSpPr>
          <p:nvPr>
            <p:ph type="ctrTitle"/>
          </p:nvPr>
        </p:nvSpPr>
        <p:spPr>
          <a:xfrm>
            <a:off x="2704623" y="106530"/>
            <a:ext cx="8915399" cy="4670849"/>
          </a:xfrm>
        </p:spPr>
        <p:txBody>
          <a:bodyPr>
            <a:normAutofit/>
          </a:bodyPr>
          <a:lstStyle/>
          <a:p>
            <a:pPr marL="0" marR="0" lvl="0" indent="0" defTabSz="914400" rtl="0" eaLnBrk="0" fontAlgn="base" latinLnBrk="0" hangingPunct="0">
              <a:lnSpc>
                <a:spcPct val="100000"/>
              </a:lnSpc>
              <a:spcBef>
                <a:spcPct val="0"/>
              </a:spcBef>
              <a:spcAft>
                <a:spcPct val="0"/>
              </a:spcAft>
              <a:buClrTx/>
              <a:buSzTx/>
              <a:buFontTx/>
              <a:buNone/>
              <a:tabLst/>
            </a:pPr>
            <a:r>
              <a:rPr kumimoji="0" lang="uk-UA" altLang="ru-UA" sz="2800" b="0" i="1" u="none" strike="noStrike" cap="none" normalizeH="0" baseline="0" dirty="0">
                <a:ln>
                  <a:noFill/>
                </a:ln>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Завдання:</a:t>
            </a:r>
            <a:br>
              <a:rPr kumimoji="0" lang="uk-UA" altLang="ru-UA" sz="2800" b="0" i="1" u="none" strike="noStrike" cap="none" normalizeH="0" baseline="0" dirty="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br>
            <a:r>
              <a:rPr kumimoji="0" lang="uk-UA" altLang="ru-UA" sz="2800" b="0" i="1" u="none" strike="noStrike" cap="none" normalizeH="0" baseline="0" dirty="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1) Прочитайте документ.</a:t>
            </a:r>
            <a:br>
              <a:rPr lang="uk-UA" altLang="ru-UA" sz="2800" dirty="0">
                <a:solidFill>
                  <a:schemeClr val="tx1"/>
                </a:solidFill>
                <a:latin typeface="Times New Roman" panose="02020603050405020304" pitchFamily="18" charset="0"/>
                <a:ea typeface="Calibri" panose="020F0502020204030204" pitchFamily="34" charset="0"/>
                <a:cs typeface="Times New Roman" panose="02020603050405020304" pitchFamily="18" charset="0"/>
              </a:rPr>
            </a:br>
            <a:r>
              <a:rPr kumimoji="0" lang="uk-UA" altLang="ru-UA" sz="2800" b="0" i="1" u="none" strike="noStrike" cap="none" normalizeH="0" baseline="0" dirty="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2) Використовуючи текст документу, поясніть, яким чином російський уряд перешкоджав розвитку української культури </a:t>
            </a:r>
            <a:br>
              <a:rPr kumimoji="0" lang="uk-UA" altLang="ru-UA" sz="2800" b="0" i="1" u="none" strike="noStrike" cap="none" normalizeH="0" baseline="0" dirty="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br>
            <a:r>
              <a:rPr lang="uk-UA" altLang="ru-UA" sz="2800" i="1" dirty="0">
                <a:latin typeface="Times New Roman" panose="02020603050405020304" pitchFamily="18" charset="0"/>
                <a:ea typeface="Calibri" panose="020F0502020204030204" pitchFamily="34" charset="0"/>
                <a:cs typeface="Times New Roman" panose="02020603050405020304" pitchFamily="18" charset="0"/>
              </a:rPr>
              <a:t> </a:t>
            </a:r>
            <a:r>
              <a:rPr kumimoji="0" lang="uk-UA" altLang="ru-UA" sz="2800" b="0" i="1" u="none" strike="noStrike" cap="none" normalizeH="0" baseline="0" dirty="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та діяльності суспільно-політичних </a:t>
            </a:r>
            <a:r>
              <a:rPr kumimoji="0" lang="uk-UA" altLang="ru-UA" sz="2800" b="0" i="1" u="none" strike="noStrike" cap="none" normalizeH="0" baseline="0" dirty="0" err="1">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організаці</a:t>
            </a:r>
            <a:br>
              <a:rPr kumimoji="0" lang="uk-UA" altLang="ru-UA" sz="2800" b="0" i="1" u="none" strike="noStrike" cap="none" normalizeH="0" baseline="0" dirty="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br>
            <a:r>
              <a:rPr lang="uk-UA" altLang="ru-UA" sz="2800" i="1" dirty="0">
                <a:latin typeface="Times New Roman" panose="02020603050405020304" pitchFamily="18" charset="0"/>
                <a:cs typeface="Times New Roman" panose="02020603050405020304" pitchFamily="18" charset="0"/>
              </a:rPr>
              <a:t>3) Зробіть аргументовані висновки.</a:t>
            </a:r>
            <a:br>
              <a:rPr kumimoji="0" lang="uk-UA" altLang="ru-UA" sz="28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br>
            <a:br>
              <a:rPr kumimoji="0" lang="uk-UA" altLang="ru-UA" sz="2400" b="0" i="0" u="none" strike="noStrike" cap="none" normalizeH="0" baseline="0" dirty="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br>
            <a:endParaRPr lang="ru-UA" sz="2400" dirty="0">
              <a:latin typeface="Times New Roman" panose="02020603050405020304" pitchFamily="18" charset="0"/>
              <a:cs typeface="Times New Roman" panose="02020603050405020304" pitchFamily="18" charset="0"/>
            </a:endParaRPr>
          </a:p>
        </p:txBody>
      </p:sp>
      <p:sp>
        <p:nvSpPr>
          <p:cNvPr id="3" name="Подзаголовок 2">
            <a:extLst>
              <a:ext uri="{FF2B5EF4-FFF2-40B4-BE49-F238E27FC236}">
                <a16:creationId xmlns:a16="http://schemas.microsoft.com/office/drawing/2014/main" id="{0ECF2082-38A6-44B0-BA86-BC021D86E9FE}"/>
              </a:ext>
            </a:extLst>
          </p:cNvPr>
          <p:cNvSpPr>
            <a:spLocks noGrp="1"/>
          </p:cNvSpPr>
          <p:nvPr>
            <p:ph type="subTitle" idx="1"/>
          </p:nvPr>
        </p:nvSpPr>
        <p:spPr/>
        <p:txBody>
          <a:bodyPr/>
          <a:lstStyle/>
          <a:p>
            <a:endParaRPr kumimoji="0" lang="uk-UA" altLang="ru-UA" sz="1800" b="0" i="0" u="none" strike="noStrike" cap="none" normalizeH="0" baseline="0" dirty="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p>
            <a:endParaRPr lang="ru-UA" dirty="0"/>
          </a:p>
        </p:txBody>
      </p:sp>
    </p:spTree>
    <p:extLst>
      <p:ext uri="{BB962C8B-B14F-4D97-AF65-F5344CB8AC3E}">
        <p14:creationId xmlns:p14="http://schemas.microsoft.com/office/powerpoint/2010/main" val="95259524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9B89B07D-EBD1-4868-8A87-A0BF98F2B2F0}"/>
              </a:ext>
            </a:extLst>
          </p:cNvPr>
          <p:cNvSpPr txBox="1"/>
          <p:nvPr/>
        </p:nvSpPr>
        <p:spPr>
          <a:xfrm>
            <a:off x="1589103" y="-3741082"/>
            <a:ext cx="10602897" cy="10458119"/>
          </a:xfrm>
          <a:prstGeom prst="rect">
            <a:avLst/>
          </a:prstGeom>
          <a:noFill/>
        </p:spPr>
        <p:txBody>
          <a:bodyPr wrap="square">
            <a:spAutoFit/>
          </a:bodyPr>
          <a:lstStyle/>
          <a:p>
            <a:pPr algn="ctr">
              <a:lnSpc>
                <a:spcPct val="115000"/>
              </a:lnSpc>
              <a:spcAft>
                <a:spcPts val="1000"/>
              </a:spcAft>
            </a:pPr>
            <a:endParaRPr lang="ru-RU" sz="1400" b="1"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gn="ctr">
              <a:lnSpc>
                <a:spcPct val="115000"/>
              </a:lnSpc>
              <a:spcAft>
                <a:spcPts val="1000"/>
              </a:spcAft>
            </a:pPr>
            <a:endParaRPr lang="ru-RU" sz="1400" b="1" dirty="0">
              <a:latin typeface="Times New Roman" panose="02020603050405020304" pitchFamily="18" charset="0"/>
              <a:ea typeface="Times New Roman" panose="02020603050405020304" pitchFamily="18" charset="0"/>
              <a:cs typeface="Times New Roman" panose="02020603050405020304" pitchFamily="18" charset="0"/>
            </a:endParaRPr>
          </a:p>
          <a:p>
            <a:pPr algn="ctr">
              <a:lnSpc>
                <a:spcPct val="115000"/>
              </a:lnSpc>
              <a:spcAft>
                <a:spcPts val="1000"/>
              </a:spcAft>
            </a:pPr>
            <a:endParaRPr lang="ru-RU" sz="1400" b="1"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gn="ctr">
              <a:lnSpc>
                <a:spcPct val="115000"/>
              </a:lnSpc>
              <a:spcAft>
                <a:spcPts val="1000"/>
              </a:spcAft>
            </a:pPr>
            <a:endParaRPr lang="ru-RU" sz="1400" b="1" dirty="0">
              <a:latin typeface="Times New Roman" panose="02020603050405020304" pitchFamily="18" charset="0"/>
              <a:ea typeface="Times New Roman" panose="02020603050405020304" pitchFamily="18" charset="0"/>
              <a:cs typeface="Times New Roman" panose="02020603050405020304" pitchFamily="18" charset="0"/>
            </a:endParaRPr>
          </a:p>
          <a:p>
            <a:pPr algn="ctr">
              <a:lnSpc>
                <a:spcPct val="115000"/>
              </a:lnSpc>
              <a:spcAft>
                <a:spcPts val="1000"/>
              </a:spcAft>
            </a:pPr>
            <a:endParaRPr lang="ru-RU" sz="1400" b="1"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gn="ctr">
              <a:lnSpc>
                <a:spcPct val="115000"/>
              </a:lnSpc>
              <a:spcAft>
                <a:spcPts val="1000"/>
              </a:spcAft>
            </a:pPr>
            <a:endParaRPr lang="ru-RU" sz="1400" b="1" dirty="0">
              <a:latin typeface="Times New Roman" panose="02020603050405020304" pitchFamily="18" charset="0"/>
              <a:ea typeface="Times New Roman" panose="02020603050405020304" pitchFamily="18" charset="0"/>
              <a:cs typeface="Times New Roman" panose="02020603050405020304" pitchFamily="18" charset="0"/>
            </a:endParaRPr>
          </a:p>
          <a:p>
            <a:pPr algn="ctr">
              <a:lnSpc>
                <a:spcPct val="115000"/>
              </a:lnSpc>
              <a:spcAft>
                <a:spcPts val="1000"/>
              </a:spcAft>
            </a:pPr>
            <a:endParaRPr lang="ru-RU" sz="1400" b="1"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gn="ctr">
              <a:lnSpc>
                <a:spcPct val="115000"/>
              </a:lnSpc>
              <a:spcAft>
                <a:spcPts val="1000"/>
              </a:spcAft>
            </a:pPr>
            <a:endParaRPr lang="ru-RU" sz="1400" b="1" dirty="0">
              <a:latin typeface="Times New Roman" panose="02020603050405020304" pitchFamily="18" charset="0"/>
              <a:ea typeface="Times New Roman" panose="02020603050405020304" pitchFamily="18" charset="0"/>
              <a:cs typeface="Times New Roman" panose="02020603050405020304" pitchFamily="18" charset="0"/>
            </a:endParaRPr>
          </a:p>
          <a:p>
            <a:pPr algn="ctr">
              <a:lnSpc>
                <a:spcPct val="115000"/>
              </a:lnSpc>
              <a:spcAft>
                <a:spcPts val="1000"/>
              </a:spcAft>
            </a:pPr>
            <a:endParaRPr lang="ru-RU" sz="1400" b="1"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gn="ctr">
              <a:lnSpc>
                <a:spcPct val="115000"/>
              </a:lnSpc>
              <a:spcAft>
                <a:spcPts val="1000"/>
              </a:spcAft>
            </a:pPr>
            <a:endParaRPr lang="ru-RU" sz="1400" b="1" dirty="0">
              <a:latin typeface="Times New Roman" panose="02020603050405020304" pitchFamily="18" charset="0"/>
              <a:ea typeface="Times New Roman" panose="02020603050405020304" pitchFamily="18" charset="0"/>
              <a:cs typeface="Times New Roman" panose="02020603050405020304" pitchFamily="18" charset="0"/>
            </a:endParaRPr>
          </a:p>
          <a:p>
            <a:pPr algn="ctr">
              <a:lnSpc>
                <a:spcPct val="115000"/>
              </a:lnSpc>
              <a:spcAft>
                <a:spcPts val="1000"/>
              </a:spcAft>
            </a:pPr>
            <a:endParaRPr lang="ru-RU" sz="1400" b="1"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gn="ctr">
              <a:lnSpc>
                <a:spcPct val="115000"/>
              </a:lnSpc>
              <a:spcAft>
                <a:spcPts val="1000"/>
              </a:spcAft>
            </a:pPr>
            <a:r>
              <a:rPr lang="ru-RU" sz="1400" b="1" dirty="0" err="1">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Пам’ятка</a:t>
            </a:r>
            <a:r>
              <a:rPr lang="ru-RU" sz="1400" b="1"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 «Як </a:t>
            </a:r>
            <a:r>
              <a:rPr lang="ru-RU" sz="1400" b="1" dirty="0" err="1">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працювати</a:t>
            </a:r>
            <a:r>
              <a:rPr lang="ru-RU" sz="1400" b="1"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 з </a:t>
            </a:r>
            <a:r>
              <a:rPr lang="ru-RU" sz="1400" b="1" dirty="0" err="1">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текстовими</a:t>
            </a:r>
            <a:r>
              <a:rPr lang="ru-RU" sz="1400" b="1"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400" b="1" dirty="0" err="1">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джерелами</a:t>
            </a:r>
            <a:r>
              <a:rPr lang="ru-RU" sz="1400" b="1"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ru-UA" sz="1400"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a:lnSpc>
                <a:spcPct val="115000"/>
              </a:lnSpc>
              <a:spcAft>
                <a:spcPts val="1000"/>
              </a:spcAft>
            </a:pPr>
            <a:r>
              <a:rPr lang="ru-RU" sz="1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200" dirty="0" err="1">
                <a:effectLst/>
                <a:latin typeface="Times New Roman" panose="02020603050405020304" pitchFamily="18" charset="0"/>
                <a:ea typeface="Times New Roman" panose="02020603050405020304" pitchFamily="18" charset="0"/>
                <a:cs typeface="Times New Roman" panose="02020603050405020304" pitchFamily="18" charset="0"/>
              </a:rPr>
              <a:t>Слід</a:t>
            </a:r>
            <a:r>
              <a:rPr lang="ru-RU" sz="1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200" dirty="0" err="1">
                <a:effectLst/>
                <a:latin typeface="Times New Roman" panose="02020603050405020304" pitchFamily="18" charset="0"/>
                <a:ea typeface="Times New Roman" panose="02020603050405020304" pitchFamily="18" charset="0"/>
                <a:cs typeface="Times New Roman" panose="02020603050405020304" pitchFamily="18" charset="0"/>
              </a:rPr>
              <a:t>розрізняти</a:t>
            </a:r>
            <a:r>
              <a:rPr lang="ru-RU" sz="1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200" dirty="0" err="1">
                <a:effectLst/>
                <a:latin typeface="Times New Roman" panose="02020603050405020304" pitchFamily="18" charset="0"/>
                <a:ea typeface="Times New Roman" panose="02020603050405020304" pitchFamily="18" charset="0"/>
                <a:cs typeface="Times New Roman" panose="02020603050405020304" pitchFamily="18" charset="0"/>
              </a:rPr>
              <a:t>джерела</a:t>
            </a:r>
            <a:r>
              <a:rPr lang="ru-RU" sz="1200" dirty="0">
                <a:effectLst/>
                <a:latin typeface="Times New Roman" panose="02020603050405020304" pitchFamily="18" charset="0"/>
                <a:ea typeface="Times New Roman" panose="02020603050405020304" pitchFamily="18" charset="0"/>
                <a:cs typeface="Times New Roman" panose="02020603050405020304" pitchFamily="18" charset="0"/>
              </a:rPr>
              <a:t> за рубриками: </a:t>
            </a:r>
            <a:endParaRPr lang="ru-UA" sz="12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342900" lvl="0" indent="-342900">
              <a:lnSpc>
                <a:spcPct val="115000"/>
              </a:lnSpc>
              <a:buFont typeface="+mj-lt"/>
              <a:buAutoNum type="arabicParenR"/>
            </a:pPr>
            <a:r>
              <a:rPr lang="ru-RU" sz="1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200" dirty="0" err="1">
                <a:effectLst/>
                <a:latin typeface="Times New Roman" panose="02020603050405020304" pitchFamily="18" charset="0"/>
                <a:ea typeface="Times New Roman" panose="02020603050405020304" pitchFamily="18" charset="0"/>
                <a:cs typeface="Times New Roman" panose="02020603050405020304" pitchFamily="18" charset="0"/>
              </a:rPr>
              <a:t>Погляд</a:t>
            </a:r>
            <a:r>
              <a:rPr lang="ru-RU" sz="1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200" dirty="0" err="1">
                <a:effectLst/>
                <a:latin typeface="Times New Roman" panose="02020603050405020304" pitchFamily="18" charset="0"/>
                <a:ea typeface="Times New Roman" panose="02020603050405020304" pitchFamily="18" charset="0"/>
                <a:cs typeface="Times New Roman" panose="02020603050405020304" pitchFamily="18" charset="0"/>
              </a:rPr>
              <a:t>очевидця</a:t>
            </a:r>
            <a:r>
              <a:rPr lang="ru-RU" sz="1200"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ru-UA" sz="12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342900" lvl="0" indent="-342900">
              <a:lnSpc>
                <a:spcPct val="115000"/>
              </a:lnSpc>
              <a:buFont typeface="+mj-lt"/>
              <a:buAutoNum type="arabicParenR"/>
            </a:pPr>
            <a:r>
              <a:rPr lang="ru-RU" sz="1200" dirty="0">
                <a:effectLst/>
                <a:latin typeface="Times New Roman" panose="02020603050405020304" pitchFamily="18" charset="0"/>
                <a:ea typeface="Times New Roman" panose="02020603050405020304" pitchFamily="18" charset="0"/>
                <a:cs typeface="Times New Roman" panose="02020603050405020304" pitchFamily="18" charset="0"/>
              </a:rPr>
              <a:t>«</a:t>
            </a:r>
            <a:r>
              <a:rPr lang="ru-RU" sz="1200" dirty="0" err="1">
                <a:effectLst/>
                <a:latin typeface="Times New Roman" panose="02020603050405020304" pitchFamily="18" charset="0"/>
                <a:ea typeface="Times New Roman" panose="02020603050405020304" pitchFamily="18" charset="0"/>
                <a:cs typeface="Times New Roman" panose="02020603050405020304" pitchFamily="18" charset="0"/>
              </a:rPr>
              <a:t>Свідчення</a:t>
            </a:r>
            <a:r>
              <a:rPr lang="ru-RU" sz="1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200" dirty="0" err="1">
                <a:effectLst/>
                <a:latin typeface="Times New Roman" panose="02020603050405020304" pitchFamily="18" charset="0"/>
                <a:ea typeface="Times New Roman" panose="02020603050405020304" pitchFamily="18" charset="0"/>
                <a:cs typeface="Times New Roman" panose="02020603050405020304" pitchFamily="18" charset="0"/>
              </a:rPr>
              <a:t>учасника</a:t>
            </a:r>
            <a:r>
              <a:rPr lang="ru-RU" sz="1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200" dirty="0" err="1">
                <a:effectLst/>
                <a:latin typeface="Times New Roman" panose="02020603050405020304" pitchFamily="18" charset="0"/>
                <a:ea typeface="Times New Roman" panose="02020603050405020304" pitchFamily="18" charset="0"/>
                <a:cs typeface="Times New Roman" panose="02020603050405020304" pitchFamily="18" charset="0"/>
              </a:rPr>
              <a:t>подій</a:t>
            </a:r>
            <a:r>
              <a:rPr lang="ru-RU" sz="1200" dirty="0">
                <a:effectLst/>
                <a:latin typeface="Times New Roman" panose="02020603050405020304" pitchFamily="18" charset="0"/>
                <a:ea typeface="Times New Roman" panose="02020603050405020304" pitchFamily="18" charset="0"/>
                <a:cs typeface="Times New Roman" panose="02020603050405020304" pitchFamily="18" charset="0"/>
              </a:rPr>
              <a:t>»;</a:t>
            </a:r>
            <a:endParaRPr lang="ru-UA" sz="12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342900" lvl="0" indent="-342900">
              <a:lnSpc>
                <a:spcPct val="115000"/>
              </a:lnSpc>
              <a:buFont typeface="+mj-lt"/>
              <a:buAutoNum type="arabicParenR"/>
            </a:pPr>
            <a:r>
              <a:rPr lang="ru-RU" sz="1200" dirty="0">
                <a:effectLst/>
                <a:latin typeface="Times New Roman" panose="02020603050405020304" pitchFamily="18" charset="0"/>
                <a:ea typeface="Times New Roman" panose="02020603050405020304" pitchFamily="18" charset="0"/>
                <a:cs typeface="Times New Roman" panose="02020603050405020304" pitchFamily="18" charset="0"/>
              </a:rPr>
              <a:t>«</a:t>
            </a:r>
            <a:r>
              <a:rPr lang="ru-RU" sz="1200" dirty="0" err="1">
                <a:effectLst/>
                <a:latin typeface="Times New Roman" panose="02020603050405020304" pitchFamily="18" charset="0"/>
                <a:ea typeface="Times New Roman" panose="02020603050405020304" pitchFamily="18" charset="0"/>
                <a:cs typeface="Times New Roman" panose="02020603050405020304" pitchFamily="18" charset="0"/>
              </a:rPr>
              <a:t>Газетне</a:t>
            </a:r>
            <a:r>
              <a:rPr lang="ru-RU" sz="1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200" dirty="0" err="1">
                <a:effectLst/>
                <a:latin typeface="Times New Roman" panose="02020603050405020304" pitchFamily="18" charset="0"/>
                <a:ea typeface="Times New Roman" panose="02020603050405020304" pitchFamily="18" charset="0"/>
                <a:cs typeface="Times New Roman" panose="02020603050405020304" pitchFamily="18" charset="0"/>
              </a:rPr>
              <a:t>повідомлення</a:t>
            </a:r>
            <a:r>
              <a:rPr lang="ru-RU" sz="1200"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ru-UA" sz="12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342900" lvl="0" indent="-342900">
              <a:lnSpc>
                <a:spcPct val="115000"/>
              </a:lnSpc>
              <a:buFont typeface="+mj-lt"/>
              <a:buAutoNum type="arabicParenR"/>
            </a:pPr>
            <a:r>
              <a:rPr lang="ru-RU" sz="1200" dirty="0">
                <a:effectLst/>
                <a:latin typeface="Times New Roman" panose="02020603050405020304" pitchFamily="18" charset="0"/>
                <a:ea typeface="Times New Roman" panose="02020603050405020304" pitchFamily="18" charset="0"/>
                <a:cs typeface="Times New Roman" panose="02020603050405020304" pitchFamily="18" charset="0"/>
              </a:rPr>
              <a:t>«</a:t>
            </a:r>
            <a:r>
              <a:rPr lang="ru-RU" sz="1200" dirty="0" err="1">
                <a:effectLst/>
                <a:latin typeface="Times New Roman" panose="02020603050405020304" pitchFamily="18" charset="0"/>
                <a:ea typeface="Times New Roman" panose="02020603050405020304" pitchFamily="18" charset="0"/>
                <a:cs typeface="Times New Roman" panose="02020603050405020304" pitchFamily="18" charset="0"/>
              </a:rPr>
              <a:t>Погляд</a:t>
            </a:r>
            <a:r>
              <a:rPr lang="ru-RU" sz="1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200" dirty="0" err="1">
                <a:effectLst/>
                <a:latin typeface="Times New Roman" panose="02020603050405020304" pitchFamily="18" charset="0"/>
                <a:ea typeface="Times New Roman" panose="02020603050405020304" pitchFamily="18" charset="0"/>
                <a:cs typeface="Times New Roman" panose="02020603050405020304" pitchFamily="18" charset="0"/>
              </a:rPr>
              <a:t>дослідника</a:t>
            </a:r>
            <a:r>
              <a:rPr lang="ru-RU" sz="1200"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ru-UA" sz="12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342900" lvl="0" indent="-342900">
              <a:lnSpc>
                <a:spcPct val="115000"/>
              </a:lnSpc>
              <a:spcAft>
                <a:spcPts val="1000"/>
              </a:spcAft>
              <a:buFont typeface="+mj-lt"/>
              <a:buAutoNum type="arabicParenR"/>
            </a:pPr>
            <a:r>
              <a:rPr lang="ru-RU" sz="1200" dirty="0">
                <a:effectLst/>
                <a:latin typeface="Times New Roman" panose="02020603050405020304" pitchFamily="18" charset="0"/>
                <a:ea typeface="Times New Roman" panose="02020603050405020304" pitchFamily="18" charset="0"/>
                <a:cs typeface="Times New Roman" panose="02020603050405020304" pitchFamily="18" charset="0"/>
              </a:rPr>
              <a:t>«</a:t>
            </a:r>
            <a:r>
              <a:rPr lang="ru-RU" sz="1200" dirty="0" err="1">
                <a:effectLst/>
                <a:latin typeface="Times New Roman" panose="02020603050405020304" pitchFamily="18" charset="0"/>
                <a:ea typeface="Times New Roman" panose="02020603050405020304" pitchFamily="18" charset="0"/>
                <a:cs typeface="Times New Roman" panose="02020603050405020304" pitchFamily="18" charset="0"/>
              </a:rPr>
              <a:t>Офіційний</a:t>
            </a:r>
            <a:r>
              <a:rPr lang="ru-RU" sz="1200" dirty="0">
                <a:effectLst/>
                <a:latin typeface="Times New Roman" panose="02020603050405020304" pitchFamily="18" charset="0"/>
                <a:ea typeface="Times New Roman" panose="02020603050405020304" pitchFamily="18" charset="0"/>
                <a:cs typeface="Times New Roman" panose="02020603050405020304" pitchFamily="18" charset="0"/>
              </a:rPr>
              <a:t> документ». </a:t>
            </a:r>
            <a:endParaRPr lang="ru-UA" sz="12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nSpc>
                <a:spcPct val="115000"/>
              </a:lnSpc>
              <a:spcAft>
                <a:spcPts val="1000"/>
              </a:spcAft>
            </a:pPr>
            <a:r>
              <a:rPr lang="ru-RU" sz="1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200" dirty="0" err="1">
                <a:effectLst/>
                <a:latin typeface="Times New Roman" panose="02020603050405020304" pitchFamily="18" charset="0"/>
                <a:ea typeface="Times New Roman" panose="02020603050405020304" pitchFamily="18" charset="0"/>
                <a:cs typeface="Times New Roman" panose="02020603050405020304" pitchFamily="18" charset="0"/>
              </a:rPr>
              <a:t>Слід</a:t>
            </a:r>
            <a:r>
              <a:rPr lang="ru-RU" sz="1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200" dirty="0" err="1">
                <a:effectLst/>
                <a:latin typeface="Times New Roman" panose="02020603050405020304" pitchFamily="18" charset="0"/>
                <a:ea typeface="Times New Roman" panose="02020603050405020304" pitchFamily="18" charset="0"/>
                <a:cs typeface="Times New Roman" panose="02020603050405020304" pitchFamily="18" charset="0"/>
              </a:rPr>
              <a:t>відповісти</a:t>
            </a:r>
            <a:r>
              <a:rPr lang="ru-RU" sz="1200" dirty="0">
                <a:effectLst/>
                <a:latin typeface="Times New Roman" panose="02020603050405020304" pitchFamily="18" charset="0"/>
                <a:ea typeface="Times New Roman" panose="02020603050405020304" pitchFamily="18" charset="0"/>
                <a:cs typeface="Times New Roman" panose="02020603050405020304" pitchFamily="18" charset="0"/>
              </a:rPr>
              <a:t> на </a:t>
            </a:r>
            <a:r>
              <a:rPr lang="ru-RU" sz="1200" dirty="0" err="1">
                <a:effectLst/>
                <a:latin typeface="Times New Roman" panose="02020603050405020304" pitchFamily="18" charset="0"/>
                <a:ea typeface="Times New Roman" panose="02020603050405020304" pitchFamily="18" charset="0"/>
                <a:cs typeface="Times New Roman" panose="02020603050405020304" pitchFamily="18" charset="0"/>
              </a:rPr>
              <a:t>такі</a:t>
            </a:r>
            <a:r>
              <a:rPr lang="ru-RU" sz="1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200" dirty="0" err="1">
                <a:effectLst/>
                <a:latin typeface="Times New Roman" panose="02020603050405020304" pitchFamily="18" charset="0"/>
                <a:ea typeface="Times New Roman" panose="02020603050405020304" pitchFamily="18" charset="0"/>
                <a:cs typeface="Times New Roman" panose="02020603050405020304" pitchFamily="18" charset="0"/>
              </a:rPr>
              <a:t>запитання</a:t>
            </a:r>
            <a:r>
              <a:rPr lang="ru-RU" sz="1200"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ru-UA" sz="12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342900" lvl="0" indent="-342900">
              <a:lnSpc>
                <a:spcPct val="115000"/>
              </a:lnSpc>
              <a:buFont typeface="+mj-lt"/>
              <a:buAutoNum type="arabicPeriod"/>
            </a:pPr>
            <a:r>
              <a:rPr lang="ru-RU" sz="1200" dirty="0" err="1">
                <a:effectLst/>
                <a:latin typeface="Times New Roman" panose="02020603050405020304" pitchFamily="18" charset="0"/>
                <a:ea typeface="Times New Roman" panose="02020603050405020304" pitchFamily="18" charset="0"/>
                <a:cs typeface="Times New Roman" panose="02020603050405020304" pitchFamily="18" charset="0"/>
              </a:rPr>
              <a:t>Що</a:t>
            </a:r>
            <a:r>
              <a:rPr lang="ru-RU" sz="1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200" dirty="0" err="1">
                <a:effectLst/>
                <a:latin typeface="Times New Roman" panose="02020603050405020304" pitchFamily="18" charset="0"/>
                <a:ea typeface="Times New Roman" panose="02020603050405020304" pitchFamily="18" charset="0"/>
                <a:cs typeface="Times New Roman" panose="02020603050405020304" pitchFamily="18" charset="0"/>
              </a:rPr>
              <a:t>це</a:t>
            </a:r>
            <a:r>
              <a:rPr lang="ru-RU" sz="1200" dirty="0">
                <a:effectLst/>
                <a:latin typeface="Times New Roman" panose="02020603050405020304" pitchFamily="18" charset="0"/>
                <a:ea typeface="Times New Roman" panose="02020603050405020304" pitchFamily="18" charset="0"/>
                <a:cs typeface="Times New Roman" panose="02020603050405020304" pitchFamily="18" charset="0"/>
              </a:rPr>
              <a:t> за документ: </a:t>
            </a:r>
            <a:endParaRPr lang="ru-UA" sz="12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342900" lvl="0" indent="-342900">
              <a:lnSpc>
                <a:spcPct val="115000"/>
              </a:lnSpc>
              <a:buFont typeface="+mj-lt"/>
              <a:buAutoNum type="arabicParenR"/>
            </a:pPr>
            <a:r>
              <a:rPr lang="ru-RU" sz="1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200" dirty="0" err="1">
                <a:effectLst/>
                <a:latin typeface="Times New Roman" panose="02020603050405020304" pitchFamily="18" charset="0"/>
                <a:ea typeface="Times New Roman" panose="02020603050405020304" pitchFamily="18" charset="0"/>
                <a:cs typeface="Times New Roman" panose="02020603050405020304" pitchFamily="18" charset="0"/>
              </a:rPr>
              <a:t>запис</a:t>
            </a:r>
            <a:r>
              <a:rPr lang="ru-RU" sz="1200" dirty="0">
                <a:effectLst/>
                <a:latin typeface="Times New Roman" panose="02020603050405020304" pitchFamily="18" charset="0"/>
                <a:ea typeface="Times New Roman" panose="02020603050405020304" pitchFamily="18" charset="0"/>
                <a:cs typeface="Times New Roman" panose="02020603050405020304" pitchFamily="18" charset="0"/>
              </a:rPr>
              <a:t> у </a:t>
            </a:r>
            <a:r>
              <a:rPr lang="ru-RU" sz="1200" dirty="0" err="1">
                <a:effectLst/>
                <a:latin typeface="Times New Roman" panose="02020603050405020304" pitchFamily="18" charset="0"/>
                <a:ea typeface="Times New Roman" panose="02020603050405020304" pitchFamily="18" charset="0"/>
                <a:cs typeface="Times New Roman" panose="02020603050405020304" pitchFamily="18" charset="0"/>
              </a:rPr>
              <a:t>щоденнику</a:t>
            </a:r>
            <a:r>
              <a:rPr lang="ru-RU" sz="1200"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ru-UA" sz="12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342900" lvl="0" indent="-342900">
              <a:lnSpc>
                <a:spcPct val="115000"/>
              </a:lnSpc>
              <a:buFont typeface="+mj-lt"/>
              <a:buAutoNum type="arabicParenR"/>
            </a:pPr>
            <a:r>
              <a:rPr lang="ru-RU" sz="1200" dirty="0">
                <a:effectLst/>
                <a:latin typeface="Times New Roman" panose="02020603050405020304" pitchFamily="18" charset="0"/>
                <a:ea typeface="Times New Roman" panose="02020603050405020304" pitchFamily="18" charset="0"/>
                <a:cs typeface="Times New Roman" panose="02020603050405020304" pitchFamily="18" charset="0"/>
              </a:rPr>
              <a:t> лист (</a:t>
            </a:r>
            <a:r>
              <a:rPr lang="ru-RU" sz="1200" dirty="0" err="1">
                <a:effectLst/>
                <a:latin typeface="Times New Roman" panose="02020603050405020304" pitchFamily="18" charset="0"/>
                <a:ea typeface="Times New Roman" panose="02020603050405020304" pitchFamily="18" charset="0"/>
                <a:cs typeface="Times New Roman" panose="02020603050405020304" pitchFamily="18" charset="0"/>
              </a:rPr>
              <a:t>приватний</a:t>
            </a:r>
            <a:r>
              <a:rPr lang="ru-RU" sz="1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200" dirty="0" err="1">
                <a:effectLst/>
                <a:latin typeface="Times New Roman" panose="02020603050405020304" pitchFamily="18" charset="0"/>
                <a:ea typeface="Times New Roman" panose="02020603050405020304" pitchFamily="18" charset="0"/>
                <a:cs typeface="Times New Roman" panose="02020603050405020304" pitchFamily="18" charset="0"/>
              </a:rPr>
              <a:t>чи</a:t>
            </a:r>
            <a:r>
              <a:rPr lang="ru-RU" sz="1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200" dirty="0" err="1">
                <a:effectLst/>
                <a:latin typeface="Times New Roman" panose="02020603050405020304" pitchFamily="18" charset="0"/>
                <a:ea typeface="Times New Roman" panose="02020603050405020304" pitchFamily="18" charset="0"/>
                <a:cs typeface="Times New Roman" panose="02020603050405020304" pitchFamily="18" charset="0"/>
              </a:rPr>
              <a:t>офіційний</a:t>
            </a:r>
            <a:r>
              <a:rPr lang="ru-RU" sz="1200"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ru-UA" sz="12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342900" lvl="0" indent="-342900">
              <a:lnSpc>
                <a:spcPct val="115000"/>
              </a:lnSpc>
              <a:buFont typeface="+mj-lt"/>
              <a:buAutoNum type="arabicParenR"/>
            </a:pPr>
            <a:r>
              <a:rPr lang="ru-RU" sz="1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200" dirty="0" err="1">
                <a:effectLst/>
                <a:latin typeface="Times New Roman" panose="02020603050405020304" pitchFamily="18" charset="0"/>
                <a:ea typeface="Times New Roman" panose="02020603050405020304" pitchFamily="18" charset="0"/>
                <a:cs typeface="Times New Roman" panose="02020603050405020304" pitchFamily="18" charset="0"/>
              </a:rPr>
              <a:t>спогади</a:t>
            </a:r>
            <a:r>
              <a:rPr lang="ru-RU" sz="1200"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ru-UA" sz="12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342900" lvl="0" indent="-342900">
              <a:lnSpc>
                <a:spcPct val="115000"/>
              </a:lnSpc>
              <a:buFont typeface="+mj-lt"/>
              <a:buAutoNum type="arabicParenR"/>
            </a:pPr>
            <a:r>
              <a:rPr lang="ru-RU" sz="1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200" dirty="0" err="1">
                <a:effectLst/>
                <a:latin typeface="Times New Roman" panose="02020603050405020304" pitchFamily="18" charset="0"/>
                <a:ea typeface="Times New Roman" panose="02020603050405020304" pitchFamily="18" charset="0"/>
                <a:cs typeface="Times New Roman" panose="02020603050405020304" pitchFamily="18" charset="0"/>
              </a:rPr>
              <a:t>публічне</a:t>
            </a:r>
            <a:r>
              <a:rPr lang="ru-RU" sz="1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200" dirty="0" err="1">
                <a:effectLst/>
                <a:latin typeface="Times New Roman" panose="02020603050405020304" pitchFamily="18" charset="0"/>
                <a:ea typeface="Times New Roman" panose="02020603050405020304" pitchFamily="18" charset="0"/>
                <a:cs typeface="Times New Roman" panose="02020603050405020304" pitchFamily="18" charset="0"/>
              </a:rPr>
              <a:t>звернення</a:t>
            </a:r>
            <a:r>
              <a:rPr lang="ru-RU" sz="1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200" dirty="0" err="1">
                <a:effectLst/>
                <a:latin typeface="Times New Roman" panose="02020603050405020304" pitchFamily="18" charset="0"/>
                <a:ea typeface="Times New Roman" panose="02020603050405020304" pitchFamily="18" charset="0"/>
                <a:cs typeface="Times New Roman" panose="02020603050405020304" pitchFamily="18" charset="0"/>
              </a:rPr>
              <a:t>чи</a:t>
            </a:r>
            <a:r>
              <a:rPr lang="ru-RU" sz="1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200" dirty="0" err="1">
                <a:effectLst/>
                <a:latin typeface="Times New Roman" panose="02020603050405020304" pitchFamily="18" charset="0"/>
                <a:ea typeface="Times New Roman" panose="02020603050405020304" pitchFamily="18" charset="0"/>
                <a:cs typeface="Times New Roman" panose="02020603050405020304" pitchFamily="18" charset="0"/>
              </a:rPr>
              <a:t>заклик</a:t>
            </a:r>
            <a:r>
              <a:rPr lang="ru-RU" sz="1200"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ru-UA" sz="12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342900" lvl="0" indent="-342900">
              <a:lnSpc>
                <a:spcPct val="115000"/>
              </a:lnSpc>
              <a:buFont typeface="+mj-lt"/>
              <a:buAutoNum type="arabicParenR"/>
            </a:pPr>
            <a:r>
              <a:rPr lang="ru-RU" sz="1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200" dirty="0" err="1">
                <a:effectLst/>
                <a:latin typeface="Times New Roman" panose="02020603050405020304" pitchFamily="18" charset="0"/>
                <a:ea typeface="Times New Roman" panose="02020603050405020304" pitchFamily="18" charset="0"/>
                <a:cs typeface="Times New Roman" panose="02020603050405020304" pitchFamily="18" charset="0"/>
              </a:rPr>
              <a:t>політичний</a:t>
            </a:r>
            <a:r>
              <a:rPr lang="ru-RU" sz="1200" dirty="0">
                <a:effectLst/>
                <a:latin typeface="Times New Roman" panose="02020603050405020304" pitchFamily="18" charset="0"/>
                <a:ea typeface="Times New Roman" panose="02020603050405020304" pitchFamily="18" charset="0"/>
                <a:cs typeface="Times New Roman" panose="02020603050405020304" pitchFamily="18" charset="0"/>
              </a:rPr>
              <a:t> документ (</a:t>
            </a:r>
            <a:r>
              <a:rPr lang="ru-RU" sz="1200" dirty="0" err="1">
                <a:effectLst/>
                <a:latin typeface="Times New Roman" panose="02020603050405020304" pitchFamily="18" charset="0"/>
                <a:ea typeface="Times New Roman" panose="02020603050405020304" pitchFamily="18" charset="0"/>
                <a:cs typeface="Times New Roman" panose="02020603050405020304" pitchFamily="18" charset="0"/>
              </a:rPr>
              <a:t>звіт</a:t>
            </a:r>
            <a:r>
              <a:rPr lang="ru-RU" sz="1200" dirty="0">
                <a:effectLst/>
                <a:latin typeface="Times New Roman" panose="02020603050405020304" pitchFamily="18" charset="0"/>
                <a:ea typeface="Times New Roman" panose="02020603050405020304" pitchFamily="18" charset="0"/>
                <a:cs typeface="Times New Roman" panose="02020603050405020304" pitchFamily="18" charset="0"/>
              </a:rPr>
              <a:t>, протокол, </a:t>
            </a:r>
            <a:r>
              <a:rPr lang="ru-RU" sz="1200" dirty="0" err="1">
                <a:effectLst/>
                <a:latin typeface="Times New Roman" panose="02020603050405020304" pitchFamily="18" charset="0"/>
                <a:ea typeface="Times New Roman" panose="02020603050405020304" pitchFamily="18" charset="0"/>
                <a:cs typeface="Times New Roman" panose="02020603050405020304" pitchFamily="18" charset="0"/>
              </a:rPr>
              <a:t>резолюція</a:t>
            </a:r>
            <a:r>
              <a:rPr lang="ru-RU" sz="1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200" dirty="0" err="1">
                <a:effectLst/>
                <a:latin typeface="Times New Roman" panose="02020603050405020304" pitchFamily="18" charset="0"/>
                <a:ea typeface="Times New Roman" panose="02020603050405020304" pitchFamily="18" charset="0"/>
                <a:cs typeface="Times New Roman" panose="02020603050405020304" pitchFamily="18" charset="0"/>
              </a:rPr>
              <a:t>урядова</a:t>
            </a:r>
            <a:r>
              <a:rPr lang="ru-RU" sz="1200" dirty="0">
                <a:effectLst/>
                <a:latin typeface="Times New Roman" panose="02020603050405020304" pitchFamily="18" charset="0"/>
                <a:ea typeface="Times New Roman" panose="02020603050405020304" pitchFamily="18" charset="0"/>
                <a:cs typeface="Times New Roman" panose="02020603050405020304" pitchFamily="18" charset="0"/>
              </a:rPr>
              <a:t> постанова, </a:t>
            </a:r>
            <a:r>
              <a:rPr lang="ru-RU" sz="1200" dirty="0" err="1">
                <a:effectLst/>
                <a:latin typeface="Times New Roman" panose="02020603050405020304" pitchFamily="18" charset="0"/>
                <a:ea typeface="Times New Roman" panose="02020603050405020304" pitchFamily="18" charset="0"/>
                <a:cs typeface="Times New Roman" panose="02020603050405020304" pitchFamily="18" charset="0"/>
              </a:rPr>
              <a:t>декларація</a:t>
            </a:r>
            <a:r>
              <a:rPr lang="ru-RU" sz="1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200" dirty="0" err="1">
                <a:effectLst/>
                <a:latin typeface="Times New Roman" panose="02020603050405020304" pitchFamily="18" charset="0"/>
                <a:ea typeface="Times New Roman" panose="02020603050405020304" pitchFamily="18" charset="0"/>
                <a:cs typeface="Times New Roman" panose="02020603050405020304" pitchFamily="18" charset="0"/>
              </a:rPr>
              <a:t>тощо</a:t>
            </a:r>
            <a:r>
              <a:rPr lang="ru-RU" sz="1200"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ru-UA" sz="12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342900" lvl="0" indent="-342900">
              <a:lnSpc>
                <a:spcPct val="115000"/>
              </a:lnSpc>
              <a:buFont typeface="+mj-lt"/>
              <a:buAutoNum type="arabicParenR"/>
            </a:pPr>
            <a:r>
              <a:rPr lang="ru-RU" sz="1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200" dirty="0" err="1">
                <a:effectLst/>
                <a:latin typeface="Times New Roman" panose="02020603050405020304" pitchFamily="18" charset="0"/>
                <a:ea typeface="Times New Roman" panose="02020603050405020304" pitchFamily="18" charset="0"/>
                <a:cs typeface="Times New Roman" panose="02020603050405020304" pitchFamily="18" charset="0"/>
              </a:rPr>
              <a:t>дипломатичне</a:t>
            </a:r>
            <a:r>
              <a:rPr lang="ru-RU" sz="1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200" dirty="0" err="1">
                <a:effectLst/>
                <a:latin typeface="Times New Roman" panose="02020603050405020304" pitchFamily="18" charset="0"/>
                <a:ea typeface="Times New Roman" panose="02020603050405020304" pitchFamily="18" charset="0"/>
                <a:cs typeface="Times New Roman" panose="02020603050405020304" pitchFamily="18" charset="0"/>
              </a:rPr>
              <a:t>послання</a:t>
            </a:r>
            <a:r>
              <a:rPr lang="ru-RU" sz="1200" dirty="0">
                <a:effectLst/>
                <a:latin typeface="Times New Roman" panose="02020603050405020304" pitchFamily="18" charset="0"/>
                <a:ea typeface="Times New Roman" panose="02020603050405020304" pitchFamily="18" charset="0"/>
                <a:cs typeface="Times New Roman" panose="02020603050405020304" pitchFamily="18" charset="0"/>
              </a:rPr>
              <a:t>, акт;</a:t>
            </a:r>
            <a:endParaRPr lang="ru-UA" sz="12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342900" lvl="0" indent="-342900">
              <a:lnSpc>
                <a:spcPct val="115000"/>
              </a:lnSpc>
              <a:buFont typeface="+mj-lt"/>
              <a:buAutoNum type="arabicParenR"/>
            </a:pPr>
            <a:r>
              <a:rPr lang="ru-RU" sz="1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200" dirty="0" err="1">
                <a:effectLst/>
                <a:latin typeface="Times New Roman" panose="02020603050405020304" pitchFamily="18" charset="0"/>
                <a:ea typeface="Times New Roman" panose="02020603050405020304" pitchFamily="18" charset="0"/>
                <a:cs typeface="Times New Roman" panose="02020603050405020304" pitchFamily="18" charset="0"/>
              </a:rPr>
              <a:t>уривок</a:t>
            </a:r>
            <a:r>
              <a:rPr lang="ru-RU" sz="1200" dirty="0">
                <a:effectLst/>
                <a:latin typeface="Times New Roman" panose="02020603050405020304" pitchFamily="18" charset="0"/>
                <a:ea typeface="Times New Roman" panose="02020603050405020304" pitchFamily="18" charset="0"/>
                <a:cs typeface="Times New Roman" panose="02020603050405020304" pitchFamily="18" charset="0"/>
              </a:rPr>
              <a:t> з </a:t>
            </a:r>
            <a:r>
              <a:rPr lang="ru-RU" sz="1200" dirty="0" err="1">
                <a:effectLst/>
                <a:latin typeface="Times New Roman" panose="02020603050405020304" pitchFamily="18" charset="0"/>
                <a:ea typeface="Times New Roman" panose="02020603050405020304" pitchFamily="18" charset="0"/>
                <a:cs typeface="Times New Roman" panose="02020603050405020304" pitchFamily="18" charset="0"/>
              </a:rPr>
              <a:t>історичного</a:t>
            </a:r>
            <a:r>
              <a:rPr lang="ru-RU" sz="1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200" dirty="0" err="1">
                <a:effectLst/>
                <a:latin typeface="Times New Roman" panose="02020603050405020304" pitchFamily="18" charset="0"/>
                <a:ea typeface="Times New Roman" panose="02020603050405020304" pitchFamily="18" charset="0"/>
                <a:cs typeface="Times New Roman" panose="02020603050405020304" pitchFamily="18" charset="0"/>
              </a:rPr>
              <a:t>дослідження</a:t>
            </a:r>
            <a:r>
              <a:rPr lang="ru-RU" sz="1200"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ru-UA" sz="12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342900" lvl="0" indent="-342900">
              <a:lnSpc>
                <a:spcPct val="115000"/>
              </a:lnSpc>
              <a:buFont typeface="+mj-lt"/>
              <a:buAutoNum type="arabicPeriod"/>
            </a:pPr>
            <a:r>
              <a:rPr lang="ru-RU" sz="1200" dirty="0" err="1">
                <a:effectLst/>
                <a:latin typeface="Times New Roman" panose="02020603050405020304" pitchFamily="18" charset="0"/>
                <a:ea typeface="Times New Roman" panose="02020603050405020304" pitchFamily="18" charset="0"/>
                <a:cs typeface="Times New Roman" panose="02020603050405020304" pitchFamily="18" charset="0"/>
              </a:rPr>
              <a:t>Хто</a:t>
            </a:r>
            <a:r>
              <a:rPr lang="ru-RU" sz="1200" dirty="0">
                <a:effectLst/>
                <a:latin typeface="Times New Roman" panose="02020603050405020304" pitchFamily="18" charset="0"/>
                <a:ea typeface="Times New Roman" panose="02020603050405020304" pitchFamily="18" charset="0"/>
                <a:cs typeface="Times New Roman" panose="02020603050405020304" pitchFamily="18" charset="0"/>
              </a:rPr>
              <a:t> є автором </a:t>
            </a:r>
            <a:r>
              <a:rPr lang="ru-RU" sz="1200" dirty="0" err="1">
                <a:effectLst/>
                <a:latin typeface="Times New Roman" panose="02020603050405020304" pitchFamily="18" charset="0"/>
                <a:ea typeface="Times New Roman" panose="02020603050405020304" pitchFamily="18" charset="0"/>
                <a:cs typeface="Times New Roman" panose="02020603050405020304" pitchFamily="18" charset="0"/>
              </a:rPr>
              <a:t>джерела</a:t>
            </a:r>
            <a:r>
              <a:rPr lang="ru-RU" sz="1200" dirty="0">
                <a:effectLst/>
                <a:latin typeface="Times New Roman" panose="02020603050405020304" pitchFamily="18" charset="0"/>
                <a:ea typeface="Times New Roman" panose="02020603050405020304" pitchFamily="18" charset="0"/>
                <a:cs typeface="Times New Roman" panose="02020603050405020304" pitchFamily="18" charset="0"/>
              </a:rPr>
              <a:t> (приватна, </a:t>
            </a:r>
            <a:r>
              <a:rPr lang="ru-RU" sz="1200" dirty="0" err="1">
                <a:effectLst/>
                <a:latin typeface="Times New Roman" panose="02020603050405020304" pitchFamily="18" charset="0"/>
                <a:ea typeface="Times New Roman" panose="02020603050405020304" pitchFamily="18" charset="0"/>
                <a:cs typeface="Times New Roman" panose="02020603050405020304" pitchFamily="18" charset="0"/>
              </a:rPr>
              <a:t>офіційна</a:t>
            </a:r>
            <a:r>
              <a:rPr lang="ru-RU" sz="1200" dirty="0">
                <a:effectLst/>
                <a:latin typeface="Times New Roman" panose="02020603050405020304" pitchFamily="18" charset="0"/>
                <a:ea typeface="Times New Roman" panose="02020603050405020304" pitchFamily="18" charset="0"/>
                <a:cs typeface="Times New Roman" panose="02020603050405020304" pitchFamily="18" charset="0"/>
              </a:rPr>
              <a:t> особа, </a:t>
            </a:r>
            <a:r>
              <a:rPr lang="ru-RU" sz="1200" dirty="0" err="1">
                <a:effectLst/>
                <a:latin typeface="Times New Roman" panose="02020603050405020304" pitchFamily="18" charset="0"/>
                <a:ea typeface="Times New Roman" panose="02020603050405020304" pitchFamily="18" charset="0"/>
                <a:cs typeface="Times New Roman" panose="02020603050405020304" pitchFamily="18" charset="0"/>
              </a:rPr>
              <a:t>анонім</a:t>
            </a:r>
            <a:r>
              <a:rPr lang="ru-RU" sz="1200"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ru-UA" sz="12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342900" lvl="0" indent="-342900">
              <a:lnSpc>
                <a:spcPct val="115000"/>
              </a:lnSpc>
              <a:buFont typeface="+mj-lt"/>
              <a:buAutoNum type="arabicPeriod"/>
            </a:pPr>
            <a:r>
              <a:rPr lang="ru-RU" sz="1200" dirty="0">
                <a:effectLst/>
                <a:latin typeface="Times New Roman" panose="02020603050405020304" pitchFamily="18" charset="0"/>
                <a:ea typeface="Times New Roman" panose="02020603050405020304" pitchFamily="18" charset="0"/>
                <a:cs typeface="Times New Roman" panose="02020603050405020304" pitchFamily="18" charset="0"/>
              </a:rPr>
              <a:t>Яка </a:t>
            </a:r>
            <a:r>
              <a:rPr lang="ru-RU" sz="1200" dirty="0" err="1">
                <a:effectLst/>
                <a:latin typeface="Times New Roman" panose="02020603050405020304" pitchFamily="18" charset="0"/>
                <a:ea typeface="Times New Roman" panose="02020603050405020304" pitchFamily="18" charset="0"/>
                <a:cs typeface="Times New Roman" panose="02020603050405020304" pitchFamily="18" charset="0"/>
              </a:rPr>
              <a:t>політична</a:t>
            </a:r>
            <a:r>
              <a:rPr lang="ru-RU" sz="1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200" dirty="0" err="1">
                <a:effectLst/>
                <a:latin typeface="Times New Roman" panose="02020603050405020304" pitchFamily="18" charset="0"/>
                <a:ea typeface="Times New Roman" panose="02020603050405020304" pitchFamily="18" charset="0"/>
                <a:cs typeface="Times New Roman" panose="02020603050405020304" pitchFamily="18" charset="0"/>
              </a:rPr>
              <a:t>національна</a:t>
            </a:r>
            <a:r>
              <a:rPr lang="ru-RU" sz="1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200" dirty="0" err="1">
                <a:effectLst/>
                <a:latin typeface="Times New Roman" panose="02020603050405020304" pitchFamily="18" charset="0"/>
                <a:ea typeface="Times New Roman" panose="02020603050405020304" pitchFamily="18" charset="0"/>
                <a:cs typeface="Times New Roman" panose="02020603050405020304" pitchFamily="18" charset="0"/>
              </a:rPr>
              <a:t>етнічна</a:t>
            </a:r>
            <a:r>
              <a:rPr lang="ru-RU" sz="1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200" dirty="0" err="1">
                <a:effectLst/>
                <a:latin typeface="Times New Roman" panose="02020603050405020304" pitchFamily="18" charset="0"/>
                <a:ea typeface="Times New Roman" panose="02020603050405020304" pitchFamily="18" charset="0"/>
                <a:cs typeface="Times New Roman" panose="02020603050405020304" pitchFamily="18" charset="0"/>
              </a:rPr>
              <a:t>службова</a:t>
            </a:r>
            <a:r>
              <a:rPr lang="ru-RU" sz="1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200" dirty="0" err="1">
                <a:effectLst/>
                <a:latin typeface="Times New Roman" panose="02020603050405020304" pitchFamily="18" charset="0"/>
                <a:ea typeface="Times New Roman" panose="02020603050405020304" pitchFamily="18" charset="0"/>
                <a:cs typeface="Times New Roman" panose="02020603050405020304" pitchFamily="18" charset="0"/>
              </a:rPr>
              <a:t>приналежність</a:t>
            </a:r>
            <a:r>
              <a:rPr lang="ru-RU" sz="1200" dirty="0">
                <a:effectLst/>
                <a:latin typeface="Times New Roman" panose="02020603050405020304" pitchFamily="18" charset="0"/>
                <a:ea typeface="Times New Roman" panose="02020603050405020304" pitchFamily="18" charset="0"/>
                <a:cs typeface="Times New Roman" panose="02020603050405020304" pitchFamily="18" charset="0"/>
              </a:rPr>
              <a:t> автора? Яким чином </a:t>
            </a:r>
            <a:r>
              <a:rPr lang="ru-RU" sz="1200" dirty="0" err="1">
                <a:effectLst/>
                <a:latin typeface="Times New Roman" panose="02020603050405020304" pitchFamily="18" charset="0"/>
                <a:ea typeface="Times New Roman" panose="02020603050405020304" pitchFamily="18" charset="0"/>
                <a:cs typeface="Times New Roman" panose="02020603050405020304" pitchFamily="18" charset="0"/>
              </a:rPr>
              <a:t>це</a:t>
            </a:r>
            <a:r>
              <a:rPr lang="ru-RU" sz="1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200" dirty="0" err="1">
                <a:effectLst/>
                <a:latin typeface="Times New Roman" panose="02020603050405020304" pitchFamily="18" charset="0"/>
                <a:ea typeface="Times New Roman" panose="02020603050405020304" pitchFamily="18" charset="0"/>
                <a:cs typeface="Times New Roman" panose="02020603050405020304" pitchFamily="18" charset="0"/>
              </a:rPr>
              <a:t>впливає</a:t>
            </a:r>
            <a:r>
              <a:rPr lang="ru-RU" sz="1200" dirty="0">
                <a:effectLst/>
                <a:latin typeface="Times New Roman" panose="02020603050405020304" pitchFamily="18" charset="0"/>
                <a:ea typeface="Times New Roman" panose="02020603050405020304" pitchFamily="18" charset="0"/>
                <a:cs typeface="Times New Roman" panose="02020603050405020304" pitchFamily="18" charset="0"/>
              </a:rPr>
              <a:t> на </a:t>
            </a:r>
            <a:r>
              <a:rPr lang="ru-RU" sz="1200" dirty="0" err="1">
                <a:effectLst/>
                <a:latin typeface="Times New Roman" panose="02020603050405020304" pitchFamily="18" charset="0"/>
                <a:ea typeface="Times New Roman" panose="02020603050405020304" pitchFamily="18" charset="0"/>
                <a:cs typeface="Times New Roman" panose="02020603050405020304" pitchFamily="18" charset="0"/>
              </a:rPr>
              <a:t>його</a:t>
            </a:r>
            <a:r>
              <a:rPr lang="ru-RU" sz="1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200" dirty="0" err="1">
                <a:effectLst/>
                <a:latin typeface="Times New Roman" panose="02020603050405020304" pitchFamily="18" charset="0"/>
                <a:ea typeface="Times New Roman" panose="02020603050405020304" pitchFamily="18" charset="0"/>
                <a:cs typeface="Times New Roman" panose="02020603050405020304" pitchFamily="18" charset="0"/>
              </a:rPr>
              <a:t>ставлення</a:t>
            </a:r>
            <a:r>
              <a:rPr lang="ru-RU" sz="1200" dirty="0">
                <a:effectLst/>
                <a:latin typeface="Times New Roman" panose="02020603050405020304" pitchFamily="18" charset="0"/>
                <a:ea typeface="Times New Roman" panose="02020603050405020304" pitchFamily="18" charset="0"/>
                <a:cs typeface="Times New Roman" panose="02020603050405020304" pitchFamily="18" charset="0"/>
              </a:rPr>
              <a:t> до </a:t>
            </a:r>
            <a:r>
              <a:rPr lang="ru-RU" sz="1200" dirty="0" err="1">
                <a:effectLst/>
                <a:latin typeface="Times New Roman" panose="02020603050405020304" pitchFamily="18" charset="0"/>
                <a:ea typeface="Times New Roman" panose="02020603050405020304" pitchFamily="18" charset="0"/>
                <a:cs typeface="Times New Roman" panose="02020603050405020304" pitchFamily="18" charset="0"/>
              </a:rPr>
              <a:t>подій</a:t>
            </a:r>
            <a:r>
              <a:rPr lang="ru-RU" sz="1200"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ru-UA" sz="12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342900" lvl="0" indent="-342900">
              <a:lnSpc>
                <a:spcPct val="115000"/>
              </a:lnSpc>
              <a:buFont typeface="+mj-lt"/>
              <a:buAutoNum type="arabicPeriod"/>
            </a:pPr>
            <a:r>
              <a:rPr lang="ru-RU" sz="1200" dirty="0" err="1">
                <a:effectLst/>
                <a:latin typeface="Times New Roman" panose="02020603050405020304" pitchFamily="18" charset="0"/>
                <a:ea typeface="Times New Roman" panose="02020603050405020304" pitchFamily="18" charset="0"/>
                <a:cs typeface="Times New Roman" panose="02020603050405020304" pitchFamily="18" charset="0"/>
              </a:rPr>
              <a:t>Чи</a:t>
            </a:r>
            <a:r>
              <a:rPr lang="ru-RU" sz="1200" dirty="0">
                <a:effectLst/>
                <a:latin typeface="Times New Roman" panose="02020603050405020304" pitchFamily="18" charset="0"/>
                <a:ea typeface="Times New Roman" panose="02020603050405020304" pitchFamily="18" charset="0"/>
                <a:cs typeface="Times New Roman" panose="02020603050405020304" pitchFamily="18" charset="0"/>
              </a:rPr>
              <a:t> є у </a:t>
            </a:r>
            <a:r>
              <a:rPr lang="ru-RU" sz="1200" dirty="0" err="1">
                <a:effectLst/>
                <a:latin typeface="Times New Roman" panose="02020603050405020304" pitchFamily="18" charset="0"/>
                <a:ea typeface="Times New Roman" panose="02020603050405020304" pitchFamily="18" charset="0"/>
                <a:cs typeface="Times New Roman" panose="02020603050405020304" pitchFamily="18" charset="0"/>
              </a:rPr>
              <a:t>документі</a:t>
            </a:r>
            <a:r>
              <a:rPr lang="ru-RU" sz="1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200" dirty="0" err="1">
                <a:effectLst/>
                <a:latin typeface="Times New Roman" panose="02020603050405020304" pitchFamily="18" charset="0"/>
                <a:ea typeface="Times New Roman" panose="02020603050405020304" pitchFamily="18" charset="0"/>
                <a:cs typeface="Times New Roman" panose="02020603050405020304" pitchFamily="18" charset="0"/>
              </a:rPr>
              <a:t>інформація</a:t>
            </a:r>
            <a:r>
              <a:rPr lang="ru-RU" sz="1200" dirty="0">
                <a:effectLst/>
                <a:latin typeface="Times New Roman" panose="02020603050405020304" pitchFamily="18" charset="0"/>
                <a:ea typeface="Times New Roman" panose="02020603050405020304" pitchFamily="18" charset="0"/>
                <a:cs typeface="Times New Roman" panose="02020603050405020304" pitchFamily="18" charset="0"/>
              </a:rPr>
              <a:t>, яка </a:t>
            </a:r>
            <a:r>
              <a:rPr lang="ru-RU" sz="1200" dirty="0" err="1">
                <a:effectLst/>
                <a:latin typeface="Times New Roman" panose="02020603050405020304" pitchFamily="18" charset="0"/>
                <a:ea typeface="Times New Roman" panose="02020603050405020304" pitchFamily="18" charset="0"/>
                <a:cs typeface="Times New Roman" panose="02020603050405020304" pitchFamily="18" charset="0"/>
              </a:rPr>
              <a:t>підтверджує</a:t>
            </a:r>
            <a:r>
              <a:rPr lang="ru-RU" sz="1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200" dirty="0" err="1">
                <a:effectLst/>
                <a:latin typeface="Times New Roman" panose="02020603050405020304" pitchFamily="18" charset="0"/>
                <a:ea typeface="Times New Roman" panose="02020603050405020304" pitchFamily="18" charset="0"/>
                <a:cs typeface="Times New Roman" panose="02020603050405020304" pitchFamily="18" charset="0"/>
              </a:rPr>
              <a:t>що</a:t>
            </a:r>
            <a:r>
              <a:rPr lang="ru-RU" sz="1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200" dirty="0" err="1">
                <a:effectLst/>
                <a:latin typeface="Times New Roman" panose="02020603050405020304" pitchFamily="18" charset="0"/>
                <a:ea typeface="Times New Roman" panose="02020603050405020304" pitchFamily="18" charset="0"/>
                <a:cs typeface="Times New Roman" panose="02020603050405020304" pitchFamily="18" charset="0"/>
              </a:rPr>
              <a:t>він</a:t>
            </a:r>
            <a:r>
              <a:rPr lang="ru-RU" sz="1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200" dirty="0" err="1">
                <a:effectLst/>
                <a:latin typeface="Times New Roman" panose="02020603050405020304" pitchFamily="18" charset="0"/>
                <a:ea typeface="Times New Roman" panose="02020603050405020304" pitchFamily="18" charset="0"/>
                <a:cs typeface="Times New Roman" panose="02020603050405020304" pitchFamily="18" charset="0"/>
              </a:rPr>
              <a:t>базується</a:t>
            </a:r>
            <a:r>
              <a:rPr lang="ru-RU" sz="1200" dirty="0">
                <a:effectLst/>
                <a:latin typeface="Times New Roman" panose="02020603050405020304" pitchFamily="18" charset="0"/>
                <a:ea typeface="Times New Roman" panose="02020603050405020304" pitchFamily="18" charset="0"/>
                <a:cs typeface="Times New Roman" panose="02020603050405020304" pitchFamily="18" charset="0"/>
              </a:rPr>
              <a:t> на </a:t>
            </a:r>
            <a:r>
              <a:rPr lang="ru-RU" sz="1200" dirty="0" err="1">
                <a:effectLst/>
                <a:latin typeface="Times New Roman" panose="02020603050405020304" pitchFamily="18" charset="0"/>
                <a:ea typeface="Times New Roman" panose="02020603050405020304" pitchFamily="18" charset="0"/>
                <a:cs typeface="Times New Roman" panose="02020603050405020304" pitchFamily="18" charset="0"/>
              </a:rPr>
              <a:t>особистому</a:t>
            </a:r>
            <a:r>
              <a:rPr lang="ru-RU" sz="1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200" dirty="0" err="1">
                <a:effectLst/>
                <a:latin typeface="Times New Roman" panose="02020603050405020304" pitchFamily="18" charset="0"/>
                <a:ea typeface="Times New Roman" panose="02020603050405020304" pitchFamily="18" charset="0"/>
                <a:cs typeface="Times New Roman" panose="02020603050405020304" pitchFamily="18" charset="0"/>
              </a:rPr>
              <a:t>досвіді</a:t>
            </a:r>
            <a:r>
              <a:rPr lang="ru-RU" sz="1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200" dirty="0" err="1">
                <a:effectLst/>
                <a:latin typeface="Times New Roman" panose="02020603050405020304" pitchFamily="18" charset="0"/>
                <a:ea typeface="Times New Roman" panose="02020603050405020304" pitchFamily="18" charset="0"/>
                <a:cs typeface="Times New Roman" panose="02020603050405020304" pitchFamily="18" charset="0"/>
              </a:rPr>
              <a:t>чи</a:t>
            </a:r>
            <a:r>
              <a:rPr lang="ru-RU" sz="1200" dirty="0">
                <a:effectLst/>
                <a:latin typeface="Times New Roman" panose="02020603050405020304" pitchFamily="18" charset="0"/>
                <a:ea typeface="Times New Roman" panose="02020603050405020304" pitchFamily="18" charset="0"/>
                <a:cs typeface="Times New Roman" panose="02020603050405020304" pitchFamily="18" charset="0"/>
              </a:rPr>
              <a:t> на </a:t>
            </a:r>
            <a:r>
              <a:rPr lang="ru-RU" sz="1200" dirty="0" err="1">
                <a:effectLst/>
                <a:latin typeface="Times New Roman" panose="02020603050405020304" pitchFamily="18" charset="0"/>
                <a:ea typeface="Times New Roman" panose="02020603050405020304" pitchFamily="18" charset="0"/>
                <a:cs typeface="Times New Roman" panose="02020603050405020304" pitchFamily="18" charset="0"/>
              </a:rPr>
              <a:t>причетності</a:t>
            </a:r>
            <a:r>
              <a:rPr lang="ru-RU" sz="1200" dirty="0">
                <a:effectLst/>
                <a:latin typeface="Times New Roman" panose="02020603050405020304" pitchFamily="18" charset="0"/>
                <a:ea typeface="Times New Roman" panose="02020603050405020304" pitchFamily="18" charset="0"/>
                <a:cs typeface="Times New Roman" panose="02020603050405020304" pitchFamily="18" charset="0"/>
              </a:rPr>
              <a:t> автора до </a:t>
            </a:r>
            <a:r>
              <a:rPr lang="ru-RU" sz="1200" dirty="0" err="1">
                <a:effectLst/>
                <a:latin typeface="Times New Roman" panose="02020603050405020304" pitchFamily="18" charset="0"/>
                <a:ea typeface="Times New Roman" panose="02020603050405020304" pitchFamily="18" charset="0"/>
                <a:cs typeface="Times New Roman" panose="02020603050405020304" pitchFamily="18" charset="0"/>
              </a:rPr>
              <a:t>згадуваних</a:t>
            </a:r>
            <a:r>
              <a:rPr lang="ru-RU" sz="1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200" dirty="0" err="1">
                <a:effectLst/>
                <a:latin typeface="Times New Roman" panose="02020603050405020304" pitchFamily="18" charset="0"/>
                <a:ea typeface="Times New Roman" panose="02020603050405020304" pitchFamily="18" charset="0"/>
                <a:cs typeface="Times New Roman" panose="02020603050405020304" pitchFamily="18" charset="0"/>
              </a:rPr>
              <a:t>подій</a:t>
            </a:r>
            <a:r>
              <a:rPr lang="ru-RU" sz="1200" dirty="0">
                <a:effectLst/>
                <a:latin typeface="Times New Roman" panose="02020603050405020304" pitchFamily="18" charset="0"/>
                <a:ea typeface="Times New Roman" panose="02020603050405020304" pitchFamily="18" charset="0"/>
                <a:cs typeface="Times New Roman" panose="02020603050405020304" pitchFamily="18" charset="0"/>
              </a:rPr>
              <a:t>?</a:t>
            </a:r>
            <a:endParaRPr lang="ru-UA" sz="12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342900" lvl="0" indent="-342900">
              <a:lnSpc>
                <a:spcPct val="115000"/>
              </a:lnSpc>
              <a:buFont typeface="+mj-lt"/>
              <a:buAutoNum type="arabicPeriod"/>
            </a:pPr>
            <a:r>
              <a:rPr lang="ru-RU" sz="1200" dirty="0" err="1">
                <a:effectLst/>
                <a:latin typeface="Times New Roman" panose="02020603050405020304" pitchFamily="18" charset="0"/>
                <a:ea typeface="Times New Roman" panose="02020603050405020304" pitchFamily="18" charset="0"/>
                <a:cs typeface="Times New Roman" panose="02020603050405020304" pitchFamily="18" charset="0"/>
              </a:rPr>
              <a:t>Чи</a:t>
            </a:r>
            <a:r>
              <a:rPr lang="ru-RU" sz="1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200" dirty="0" err="1">
                <a:effectLst/>
                <a:latin typeface="Times New Roman" panose="02020603050405020304" pitchFamily="18" charset="0"/>
                <a:ea typeface="Times New Roman" panose="02020603050405020304" pitchFamily="18" charset="0"/>
                <a:cs typeface="Times New Roman" panose="02020603050405020304" pitchFamily="18" charset="0"/>
              </a:rPr>
              <a:t>був</a:t>
            </a:r>
            <a:r>
              <a:rPr lang="ru-RU" sz="1200" dirty="0">
                <a:effectLst/>
                <a:latin typeface="Times New Roman" panose="02020603050405020304" pitchFamily="18" charset="0"/>
                <a:ea typeface="Times New Roman" panose="02020603050405020304" pitchFamily="18" charset="0"/>
                <a:cs typeface="Times New Roman" panose="02020603050405020304" pitchFamily="18" charset="0"/>
              </a:rPr>
              <a:t> автор очевидцем </a:t>
            </a:r>
            <a:r>
              <a:rPr lang="ru-RU" sz="1200" dirty="0" err="1">
                <a:effectLst/>
                <a:latin typeface="Times New Roman" panose="02020603050405020304" pitchFamily="18" charset="0"/>
                <a:ea typeface="Times New Roman" panose="02020603050405020304" pitchFamily="18" charset="0"/>
                <a:cs typeface="Times New Roman" panose="02020603050405020304" pitchFamily="18" charset="0"/>
              </a:rPr>
              <a:t>подій</a:t>
            </a:r>
            <a:r>
              <a:rPr lang="ru-RU" sz="1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200" dirty="0" err="1">
                <a:effectLst/>
                <a:latin typeface="Times New Roman" panose="02020603050405020304" pitchFamily="18" charset="0"/>
                <a:ea typeface="Times New Roman" panose="02020603050405020304" pitchFamily="18" charset="0"/>
                <a:cs typeface="Times New Roman" panose="02020603050405020304" pitchFamily="18" charset="0"/>
              </a:rPr>
              <a:t>чи</a:t>
            </a:r>
            <a:r>
              <a:rPr lang="ru-RU" sz="1200" dirty="0">
                <a:effectLst/>
                <a:latin typeface="Times New Roman" panose="02020603050405020304" pitchFamily="18" charset="0"/>
                <a:ea typeface="Times New Roman" panose="02020603050405020304" pitchFamily="18" charset="0"/>
                <a:cs typeface="Times New Roman" panose="02020603050405020304" pitchFamily="18" charset="0"/>
              </a:rPr>
              <a:t> брав у них </a:t>
            </a:r>
            <a:r>
              <a:rPr lang="ru-RU" sz="1200" dirty="0" err="1">
                <a:effectLst/>
                <a:latin typeface="Times New Roman" panose="02020603050405020304" pitchFamily="18" charset="0"/>
                <a:ea typeface="Times New Roman" panose="02020603050405020304" pitchFamily="18" charset="0"/>
                <a:cs typeface="Times New Roman" panose="02020603050405020304" pitchFamily="18" charset="0"/>
              </a:rPr>
              <a:t>безпосередню</a:t>
            </a:r>
            <a:r>
              <a:rPr lang="ru-RU" sz="1200" dirty="0">
                <a:effectLst/>
                <a:latin typeface="Times New Roman" panose="02020603050405020304" pitchFamily="18" charset="0"/>
                <a:ea typeface="Times New Roman" panose="02020603050405020304" pitchFamily="18" charset="0"/>
                <a:cs typeface="Times New Roman" panose="02020603050405020304" pitchFamily="18" charset="0"/>
              </a:rPr>
              <a:t> участь? </a:t>
            </a:r>
            <a:endParaRPr lang="ru-UA" sz="12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342900" lvl="0" indent="-342900">
              <a:lnSpc>
                <a:spcPct val="115000"/>
              </a:lnSpc>
              <a:buFont typeface="+mj-lt"/>
              <a:buAutoNum type="arabicPeriod"/>
            </a:pPr>
            <a:r>
              <a:rPr lang="ru-RU" sz="1200" dirty="0" err="1">
                <a:effectLst/>
                <a:latin typeface="Times New Roman" panose="02020603050405020304" pitchFamily="18" charset="0"/>
                <a:ea typeface="Times New Roman" panose="02020603050405020304" pitchFamily="18" charset="0"/>
                <a:cs typeface="Times New Roman" panose="02020603050405020304" pitchFamily="18" charset="0"/>
              </a:rPr>
              <a:t>Чи</a:t>
            </a:r>
            <a:r>
              <a:rPr lang="ru-RU" sz="1200" dirty="0">
                <a:effectLst/>
                <a:latin typeface="Times New Roman" panose="02020603050405020304" pitchFamily="18" charset="0"/>
                <a:ea typeface="Times New Roman" panose="02020603050405020304" pitchFamily="18" charset="0"/>
                <a:cs typeface="Times New Roman" panose="02020603050405020304" pitchFamily="18" charset="0"/>
              </a:rPr>
              <a:t> є в </a:t>
            </a:r>
            <a:r>
              <a:rPr lang="ru-RU" sz="1200" dirty="0" err="1">
                <a:effectLst/>
                <a:latin typeface="Times New Roman" panose="02020603050405020304" pitchFamily="18" charset="0"/>
                <a:ea typeface="Times New Roman" panose="02020603050405020304" pitchFamily="18" charset="0"/>
                <a:cs typeface="Times New Roman" panose="02020603050405020304" pitchFamily="18" charset="0"/>
              </a:rPr>
              <a:t>документі</a:t>
            </a:r>
            <a:r>
              <a:rPr lang="ru-RU" sz="1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200" dirty="0" err="1">
                <a:effectLst/>
                <a:latin typeface="Times New Roman" panose="02020603050405020304" pitchFamily="18" charset="0"/>
                <a:ea typeface="Times New Roman" panose="02020603050405020304" pitchFamily="18" charset="0"/>
                <a:cs typeface="Times New Roman" panose="02020603050405020304" pitchFamily="18" charset="0"/>
              </a:rPr>
              <a:t>які-небудь</a:t>
            </a:r>
            <a:r>
              <a:rPr lang="ru-RU" sz="1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200" dirty="0" err="1">
                <a:effectLst/>
                <a:latin typeface="Times New Roman" panose="02020603050405020304" pitchFamily="18" charset="0"/>
                <a:ea typeface="Times New Roman" panose="02020603050405020304" pitchFamily="18" charset="0"/>
                <a:cs typeface="Times New Roman" panose="02020603050405020304" pitchFamily="18" charset="0"/>
              </a:rPr>
              <a:t>факти</a:t>
            </a:r>
            <a:r>
              <a:rPr lang="ru-RU" sz="1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200" dirty="0" err="1">
                <a:effectLst/>
                <a:latin typeface="Times New Roman" panose="02020603050405020304" pitchFamily="18" charset="0"/>
                <a:ea typeface="Times New Roman" panose="02020603050405020304" pitchFamily="18" charset="0"/>
                <a:cs typeface="Times New Roman" panose="02020603050405020304" pitchFamily="18" charset="0"/>
              </a:rPr>
              <a:t>котрі</a:t>
            </a:r>
            <a:r>
              <a:rPr lang="ru-RU" sz="1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200" dirty="0" err="1">
                <a:effectLst/>
                <a:latin typeface="Times New Roman" panose="02020603050405020304" pitchFamily="18" charset="0"/>
                <a:ea typeface="Times New Roman" panose="02020603050405020304" pitchFamily="18" charset="0"/>
                <a:cs typeface="Times New Roman" panose="02020603050405020304" pitchFamily="18" charset="0"/>
              </a:rPr>
              <a:t>допомагають</a:t>
            </a:r>
            <a:r>
              <a:rPr lang="ru-RU" sz="1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200" dirty="0" err="1">
                <a:effectLst/>
                <a:latin typeface="Times New Roman" panose="02020603050405020304" pitchFamily="18" charset="0"/>
                <a:ea typeface="Times New Roman" panose="02020603050405020304" pitchFamily="18" charset="0"/>
                <a:cs typeface="Times New Roman" panose="02020603050405020304" pitchFamily="18" charset="0"/>
              </a:rPr>
              <a:t>робити</a:t>
            </a:r>
            <a:r>
              <a:rPr lang="ru-RU" sz="1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200" dirty="0" err="1">
                <a:effectLst/>
                <a:latin typeface="Times New Roman" panose="02020603050405020304" pitchFamily="18" charset="0"/>
                <a:ea typeface="Times New Roman" panose="02020603050405020304" pitchFamily="18" charset="0"/>
                <a:cs typeface="Times New Roman" panose="02020603050405020304" pitchFamily="18" charset="0"/>
              </a:rPr>
              <a:t>висновки</a:t>
            </a:r>
            <a:r>
              <a:rPr lang="ru-RU" sz="1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200" dirty="0" err="1">
                <a:effectLst/>
                <a:latin typeface="Times New Roman" panose="02020603050405020304" pitchFamily="18" charset="0"/>
                <a:ea typeface="Times New Roman" panose="02020603050405020304" pitchFamily="18" charset="0"/>
                <a:cs typeface="Times New Roman" panose="02020603050405020304" pitchFamily="18" charset="0"/>
              </a:rPr>
              <a:t>щодо</a:t>
            </a:r>
            <a:r>
              <a:rPr lang="ru-RU" sz="1200" dirty="0">
                <a:effectLst/>
                <a:latin typeface="Times New Roman" panose="02020603050405020304" pitchFamily="18" charset="0"/>
                <a:ea typeface="Times New Roman" panose="02020603050405020304" pitchFamily="18" charset="0"/>
                <a:cs typeface="Times New Roman" panose="02020603050405020304" pitchFamily="18" charset="0"/>
              </a:rPr>
              <a:t> мети </a:t>
            </a:r>
            <a:r>
              <a:rPr lang="ru-RU" sz="1200" dirty="0" err="1">
                <a:effectLst/>
                <a:latin typeface="Times New Roman" panose="02020603050405020304" pitchFamily="18" charset="0"/>
                <a:ea typeface="Times New Roman" panose="02020603050405020304" pitchFamily="18" charset="0"/>
                <a:cs typeface="Times New Roman" panose="02020603050405020304" pitchFamily="18" charset="0"/>
              </a:rPr>
              <a:t>створення</a:t>
            </a:r>
            <a:r>
              <a:rPr lang="ru-RU" sz="1200" dirty="0">
                <a:effectLst/>
                <a:latin typeface="Times New Roman" panose="02020603050405020304" pitchFamily="18" charset="0"/>
                <a:ea typeface="Times New Roman" panose="02020603050405020304" pitchFamily="18" charset="0"/>
                <a:cs typeface="Times New Roman" panose="02020603050405020304" pitchFamily="18" charset="0"/>
              </a:rPr>
              <a:t> документа? </a:t>
            </a:r>
            <a:endParaRPr lang="ru-UA" sz="12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342900" lvl="0" indent="-342900">
              <a:lnSpc>
                <a:spcPct val="115000"/>
              </a:lnSpc>
              <a:buFont typeface="+mj-lt"/>
              <a:buAutoNum type="arabicPeriod"/>
            </a:pPr>
            <a:r>
              <a:rPr lang="ru-RU" sz="1200" dirty="0">
                <a:effectLst/>
                <a:latin typeface="Times New Roman" panose="02020603050405020304" pitchFamily="18" charset="0"/>
                <a:ea typeface="Times New Roman" panose="02020603050405020304" pitchFamily="18" charset="0"/>
                <a:cs typeface="Times New Roman" panose="02020603050405020304" pitchFamily="18" charset="0"/>
              </a:rPr>
              <a:t>Коли </a:t>
            </a:r>
            <a:r>
              <a:rPr lang="ru-RU" sz="1200" dirty="0" err="1">
                <a:effectLst/>
                <a:latin typeface="Times New Roman" panose="02020603050405020304" pitchFamily="18" charset="0"/>
                <a:ea typeface="Times New Roman" panose="02020603050405020304" pitchFamily="18" charset="0"/>
                <a:cs typeface="Times New Roman" panose="02020603050405020304" pitchFamily="18" charset="0"/>
              </a:rPr>
              <a:t>з'явилося</a:t>
            </a:r>
            <a:r>
              <a:rPr lang="ru-RU" sz="1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200" dirty="0" err="1">
                <a:effectLst/>
                <a:latin typeface="Times New Roman" panose="02020603050405020304" pitchFamily="18" charset="0"/>
                <a:ea typeface="Times New Roman" panose="02020603050405020304" pitchFamily="18" charset="0"/>
                <a:cs typeface="Times New Roman" panose="02020603050405020304" pitchFamily="18" charset="0"/>
              </a:rPr>
              <a:t>джерело</a:t>
            </a:r>
            <a:r>
              <a:rPr lang="ru-RU" sz="1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200" dirty="0" err="1">
                <a:effectLst/>
                <a:latin typeface="Times New Roman" panose="02020603050405020304" pitchFamily="18" charset="0"/>
                <a:ea typeface="Times New Roman" panose="02020603050405020304" pitchFamily="18" charset="0"/>
                <a:cs typeface="Times New Roman" panose="02020603050405020304" pitchFamily="18" charset="0"/>
              </a:rPr>
              <a:t>Чи</a:t>
            </a:r>
            <a:r>
              <a:rPr lang="ru-RU" sz="1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200" dirty="0" err="1">
                <a:effectLst/>
                <a:latin typeface="Times New Roman" panose="02020603050405020304" pitchFamily="18" charset="0"/>
                <a:ea typeface="Times New Roman" panose="02020603050405020304" pitchFamily="18" charset="0"/>
                <a:cs typeface="Times New Roman" panose="02020603050405020304" pitchFamily="18" charset="0"/>
              </a:rPr>
              <a:t>був</a:t>
            </a:r>
            <a:r>
              <a:rPr lang="ru-RU" sz="1200" dirty="0">
                <a:effectLst/>
                <a:latin typeface="Times New Roman" panose="02020603050405020304" pitchFamily="18" charset="0"/>
                <a:ea typeface="Times New Roman" panose="02020603050405020304" pitchFamily="18" charset="0"/>
                <a:cs typeface="Times New Roman" panose="02020603050405020304" pitchFamily="18" charset="0"/>
              </a:rPr>
              <a:t> документ написаний у той час, коли </a:t>
            </a:r>
            <a:r>
              <a:rPr lang="ru-RU" sz="1200" dirty="0" err="1">
                <a:effectLst/>
                <a:latin typeface="Times New Roman" panose="02020603050405020304" pitchFamily="18" charset="0"/>
                <a:ea typeface="Times New Roman" panose="02020603050405020304" pitchFamily="18" charset="0"/>
                <a:cs typeface="Times New Roman" panose="02020603050405020304" pitchFamily="18" charset="0"/>
              </a:rPr>
              <a:t>сталася</a:t>
            </a:r>
            <a:r>
              <a:rPr lang="ru-RU" sz="1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200" dirty="0" err="1">
                <a:effectLst/>
                <a:latin typeface="Times New Roman" panose="02020603050405020304" pitchFamily="18" charset="0"/>
                <a:ea typeface="Times New Roman" panose="02020603050405020304" pitchFamily="18" charset="0"/>
                <a:cs typeface="Times New Roman" panose="02020603050405020304" pitchFamily="18" charset="0"/>
              </a:rPr>
              <a:t>подія</a:t>
            </a:r>
            <a:r>
              <a:rPr lang="ru-RU" sz="1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200" dirty="0" err="1">
                <a:effectLst/>
                <a:latin typeface="Times New Roman" panose="02020603050405020304" pitchFamily="18" charset="0"/>
                <a:ea typeface="Times New Roman" panose="02020603050405020304" pitchFamily="18" charset="0"/>
                <a:cs typeface="Times New Roman" panose="02020603050405020304" pitchFamily="18" charset="0"/>
              </a:rPr>
              <a:t>відразу</a:t>
            </a:r>
            <a:r>
              <a:rPr lang="ru-RU" sz="1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200" dirty="0" err="1">
                <a:effectLst/>
                <a:latin typeface="Times New Roman" panose="02020603050405020304" pitchFamily="18" charset="0"/>
                <a:ea typeface="Times New Roman" panose="02020603050405020304" pitchFamily="18" charset="0"/>
                <a:cs typeface="Times New Roman" panose="02020603050405020304" pitchFamily="18" charset="0"/>
              </a:rPr>
              <a:t>після</a:t>
            </a:r>
            <a:r>
              <a:rPr lang="ru-RU" sz="1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200" dirty="0" err="1">
                <a:effectLst/>
                <a:latin typeface="Times New Roman" panose="02020603050405020304" pitchFamily="18" charset="0"/>
                <a:ea typeface="Times New Roman" panose="02020603050405020304" pitchFamily="18" charset="0"/>
                <a:cs typeface="Times New Roman" panose="02020603050405020304" pitchFamily="18" charset="0"/>
              </a:rPr>
              <a:t>неї</a:t>
            </a:r>
            <a:r>
              <a:rPr lang="ru-RU" sz="1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200" dirty="0" err="1">
                <a:effectLst/>
                <a:latin typeface="Times New Roman" panose="02020603050405020304" pitchFamily="18" charset="0"/>
                <a:ea typeface="Times New Roman" panose="02020603050405020304" pitchFamily="18" charset="0"/>
                <a:cs typeface="Times New Roman" panose="02020603050405020304" pitchFamily="18" charset="0"/>
              </a:rPr>
              <a:t>чи</a:t>
            </a:r>
            <a:r>
              <a:rPr lang="ru-RU" sz="1200" dirty="0">
                <a:effectLst/>
                <a:latin typeface="Times New Roman" panose="02020603050405020304" pitchFamily="18" charset="0"/>
                <a:ea typeface="Times New Roman" panose="02020603050405020304" pitchFamily="18" charset="0"/>
                <a:cs typeface="Times New Roman" panose="02020603050405020304" pitchFamily="18" charset="0"/>
              </a:rPr>
              <a:t> через </a:t>
            </a:r>
            <a:r>
              <a:rPr lang="ru-RU" sz="1200" dirty="0" err="1">
                <a:effectLst/>
                <a:latin typeface="Times New Roman" panose="02020603050405020304" pitchFamily="18" charset="0"/>
                <a:ea typeface="Times New Roman" panose="02020603050405020304" pitchFamily="18" charset="0"/>
                <a:cs typeface="Times New Roman" panose="02020603050405020304" pitchFamily="18" charset="0"/>
              </a:rPr>
              <a:t>декілька</a:t>
            </a:r>
            <a:r>
              <a:rPr lang="ru-RU" sz="1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200" dirty="0" err="1">
                <a:effectLst/>
                <a:latin typeface="Times New Roman" panose="02020603050405020304" pitchFamily="18" charset="0"/>
                <a:ea typeface="Times New Roman" panose="02020603050405020304" pitchFamily="18" charset="0"/>
                <a:cs typeface="Times New Roman" panose="02020603050405020304" pitchFamily="18" charset="0"/>
              </a:rPr>
              <a:t>днів</a:t>
            </a:r>
            <a:r>
              <a:rPr lang="ru-RU" sz="1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200" dirty="0" err="1">
                <a:effectLst/>
                <a:latin typeface="Times New Roman" panose="02020603050405020304" pitchFamily="18" charset="0"/>
                <a:ea typeface="Times New Roman" panose="02020603050405020304" pitchFamily="18" charset="0"/>
                <a:cs typeface="Times New Roman" panose="02020603050405020304" pitchFamily="18" charset="0"/>
              </a:rPr>
              <a:t>тижнів</a:t>
            </a:r>
            <a:r>
              <a:rPr lang="ru-RU" sz="1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200" dirty="0" err="1">
                <a:effectLst/>
                <a:latin typeface="Times New Roman" panose="02020603050405020304" pitchFamily="18" charset="0"/>
                <a:ea typeface="Times New Roman" panose="02020603050405020304" pitchFamily="18" charset="0"/>
                <a:cs typeface="Times New Roman" panose="02020603050405020304" pitchFamily="18" charset="0"/>
              </a:rPr>
              <a:t>місяців</a:t>
            </a:r>
            <a:r>
              <a:rPr lang="ru-RU" sz="1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200" dirty="0" err="1">
                <a:effectLst/>
                <a:latin typeface="Times New Roman" panose="02020603050405020304" pitchFamily="18" charset="0"/>
                <a:ea typeface="Times New Roman" panose="02020603050405020304" pitchFamily="18" charset="0"/>
                <a:cs typeface="Times New Roman" panose="02020603050405020304" pitchFamily="18" charset="0"/>
              </a:rPr>
              <a:t>або</a:t>
            </a:r>
            <a:r>
              <a:rPr lang="ru-RU" sz="1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200" dirty="0" err="1">
                <a:effectLst/>
                <a:latin typeface="Times New Roman" panose="02020603050405020304" pitchFamily="18" charset="0"/>
                <a:ea typeface="Times New Roman" panose="02020603050405020304" pitchFamily="18" charset="0"/>
                <a:cs typeface="Times New Roman" panose="02020603050405020304" pitchFamily="18" charset="0"/>
              </a:rPr>
              <a:t>навіть</a:t>
            </a:r>
            <a:r>
              <a:rPr lang="ru-RU" sz="1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200" dirty="0" err="1">
                <a:effectLst/>
                <a:latin typeface="Times New Roman" panose="02020603050405020304" pitchFamily="18" charset="0"/>
                <a:ea typeface="Times New Roman" panose="02020603050405020304" pitchFamily="18" charset="0"/>
                <a:cs typeface="Times New Roman" panose="02020603050405020304" pitchFamily="18" charset="0"/>
              </a:rPr>
              <a:t>років</a:t>
            </a:r>
            <a:r>
              <a:rPr lang="ru-RU" sz="1200" dirty="0">
                <a:effectLst/>
                <a:latin typeface="Times New Roman" panose="02020603050405020304" pitchFamily="18" charset="0"/>
                <a:ea typeface="Times New Roman" panose="02020603050405020304" pitchFamily="18" charset="0"/>
                <a:cs typeface="Times New Roman" panose="02020603050405020304" pitchFamily="18" charset="0"/>
              </a:rPr>
              <a:t> потому? </a:t>
            </a:r>
            <a:endParaRPr lang="ru-UA" sz="12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342900" lvl="0" indent="-342900">
              <a:lnSpc>
                <a:spcPct val="115000"/>
              </a:lnSpc>
              <a:buFont typeface="+mj-lt"/>
              <a:buAutoNum type="arabicPeriod"/>
            </a:pPr>
            <a:r>
              <a:rPr lang="ru-RU" sz="1200" dirty="0">
                <a:effectLst/>
                <a:latin typeface="Times New Roman" panose="02020603050405020304" pitchFamily="18" charset="0"/>
                <a:ea typeface="Times New Roman" panose="02020603050405020304" pitchFamily="18" charset="0"/>
                <a:cs typeface="Times New Roman" panose="02020603050405020304" pitchFamily="18" charset="0"/>
              </a:rPr>
              <a:t>Автор просто </a:t>
            </a:r>
            <a:r>
              <a:rPr lang="ru-RU" sz="1200" dirty="0" err="1">
                <a:effectLst/>
                <a:latin typeface="Times New Roman" panose="02020603050405020304" pitchFamily="18" charset="0"/>
                <a:ea typeface="Times New Roman" panose="02020603050405020304" pitchFamily="18" charset="0"/>
                <a:cs typeface="Times New Roman" panose="02020603050405020304" pitchFamily="18" charset="0"/>
              </a:rPr>
              <a:t>повідомляє</a:t>
            </a:r>
            <a:r>
              <a:rPr lang="ru-RU" sz="1200" dirty="0">
                <a:effectLst/>
                <a:latin typeface="Times New Roman" panose="02020603050405020304" pitchFamily="18" charset="0"/>
                <a:ea typeface="Times New Roman" panose="02020603050405020304" pitchFamily="18" charset="0"/>
                <a:cs typeface="Times New Roman" panose="02020603050405020304" pitchFamily="18" charset="0"/>
              </a:rPr>
              <a:t> про </a:t>
            </a:r>
            <a:r>
              <a:rPr lang="ru-RU" sz="1200" dirty="0" err="1">
                <a:effectLst/>
                <a:latin typeface="Times New Roman" panose="02020603050405020304" pitchFamily="18" charset="0"/>
                <a:ea typeface="Times New Roman" panose="02020603050405020304" pitchFamily="18" charset="0"/>
                <a:cs typeface="Times New Roman" panose="02020603050405020304" pitchFamily="18" charset="0"/>
              </a:rPr>
              <a:t>ситуацію</a:t>
            </a:r>
            <a:r>
              <a:rPr lang="ru-RU" sz="1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200" dirty="0" err="1">
                <a:effectLst/>
                <a:latin typeface="Times New Roman" panose="02020603050405020304" pitchFamily="18" charset="0"/>
                <a:ea typeface="Times New Roman" panose="02020603050405020304" pitchFamily="18" charset="0"/>
                <a:cs typeface="Times New Roman" panose="02020603050405020304" pitchFamily="18" charset="0"/>
              </a:rPr>
              <a:t>передає</a:t>
            </a:r>
            <a:r>
              <a:rPr lang="ru-RU" sz="1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200" dirty="0" err="1">
                <a:effectLst/>
                <a:latin typeface="Times New Roman" panose="02020603050405020304" pitchFamily="18" charset="0"/>
                <a:ea typeface="Times New Roman" panose="02020603050405020304" pitchFamily="18" charset="0"/>
                <a:cs typeface="Times New Roman" panose="02020603050405020304" pitchFamily="18" charset="0"/>
              </a:rPr>
              <a:t>інформацію</a:t>
            </a:r>
            <a:r>
              <a:rPr lang="ru-RU" sz="1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200" dirty="0" err="1">
                <a:effectLst/>
                <a:latin typeface="Times New Roman" panose="02020603050405020304" pitchFamily="18" charset="0"/>
                <a:ea typeface="Times New Roman" panose="02020603050405020304" pitchFamily="18" charset="0"/>
                <a:cs typeface="Times New Roman" panose="02020603050405020304" pitchFamily="18" charset="0"/>
              </a:rPr>
              <a:t>або</a:t>
            </a:r>
            <a:r>
              <a:rPr lang="ru-RU" sz="1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200" dirty="0" err="1">
                <a:effectLst/>
                <a:latin typeface="Times New Roman" panose="02020603050405020304" pitchFamily="18" charset="0"/>
                <a:ea typeface="Times New Roman" panose="02020603050405020304" pitchFamily="18" charset="0"/>
                <a:cs typeface="Times New Roman" panose="02020603050405020304" pitchFamily="18" charset="0"/>
              </a:rPr>
              <a:t>описує</a:t>
            </a:r>
            <a:r>
              <a:rPr lang="ru-RU" sz="1200" dirty="0">
                <a:effectLst/>
                <a:latin typeface="Times New Roman" panose="02020603050405020304" pitchFamily="18" charset="0"/>
                <a:ea typeface="Times New Roman" panose="02020603050405020304" pitchFamily="18" charset="0"/>
                <a:cs typeface="Times New Roman" panose="02020603050405020304" pitchFamily="18" charset="0"/>
              </a:rPr>
              <a:t> те, </a:t>
            </a:r>
            <a:r>
              <a:rPr lang="ru-RU" sz="1200" dirty="0" err="1">
                <a:effectLst/>
                <a:latin typeface="Times New Roman" panose="02020603050405020304" pitchFamily="18" charset="0"/>
                <a:ea typeface="Times New Roman" panose="02020603050405020304" pitchFamily="18" charset="0"/>
                <a:cs typeface="Times New Roman" panose="02020603050405020304" pitchFamily="18" charset="0"/>
              </a:rPr>
              <a:t>що</a:t>
            </a:r>
            <a:r>
              <a:rPr lang="ru-RU" sz="1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200" dirty="0" err="1">
                <a:effectLst/>
                <a:latin typeface="Times New Roman" panose="02020603050405020304" pitchFamily="18" charset="0"/>
                <a:ea typeface="Times New Roman" panose="02020603050405020304" pitchFamily="18" charset="0"/>
                <a:cs typeface="Times New Roman" panose="02020603050405020304" pitchFamily="18" charset="0"/>
              </a:rPr>
              <a:t>сталося</a:t>
            </a:r>
            <a:r>
              <a:rPr lang="ru-RU" sz="1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200" dirty="0" err="1">
                <a:effectLst/>
                <a:latin typeface="Times New Roman" panose="02020603050405020304" pitchFamily="18" charset="0"/>
                <a:ea typeface="Times New Roman" panose="02020603050405020304" pitchFamily="18" charset="0"/>
                <a:cs typeface="Times New Roman" panose="02020603050405020304" pitchFamily="18" charset="0"/>
              </a:rPr>
              <a:t>чи</a:t>
            </a:r>
            <a:r>
              <a:rPr lang="ru-RU" sz="1200" dirty="0">
                <a:effectLst/>
                <a:latin typeface="Times New Roman" panose="02020603050405020304" pitchFamily="18" charset="0"/>
                <a:ea typeface="Times New Roman" panose="02020603050405020304" pitchFamily="18" charset="0"/>
                <a:cs typeface="Times New Roman" panose="02020603050405020304" pitchFamily="18" charset="0"/>
              </a:rPr>
              <a:t> ж документ </a:t>
            </a:r>
            <a:r>
              <a:rPr lang="ru-RU" sz="1200" dirty="0" err="1">
                <a:effectLst/>
                <a:latin typeface="Times New Roman" panose="02020603050405020304" pitchFamily="18" charset="0"/>
                <a:ea typeface="Times New Roman" panose="02020603050405020304" pitchFamily="18" charset="0"/>
                <a:cs typeface="Times New Roman" panose="02020603050405020304" pitchFamily="18" charset="0"/>
              </a:rPr>
              <a:t>містить</a:t>
            </a:r>
            <a:r>
              <a:rPr lang="ru-RU" sz="1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200" dirty="0" err="1">
                <a:effectLst/>
                <a:latin typeface="Times New Roman" panose="02020603050405020304" pitchFamily="18" charset="0"/>
                <a:ea typeface="Times New Roman" panose="02020603050405020304" pitchFamily="18" charset="0"/>
                <a:cs typeface="Times New Roman" panose="02020603050405020304" pitchFamily="18" charset="0"/>
              </a:rPr>
              <a:t>також</a:t>
            </a:r>
            <a:r>
              <a:rPr lang="ru-RU" sz="1200" dirty="0">
                <a:effectLst/>
                <a:latin typeface="Times New Roman" panose="02020603050405020304" pitchFamily="18" charset="0"/>
                <a:ea typeface="Times New Roman" panose="02020603050405020304" pitchFamily="18" charset="0"/>
                <a:cs typeface="Times New Roman" panose="02020603050405020304" pitchFamily="18" charset="0"/>
              </a:rPr>
              <a:t> погляди, </a:t>
            </a:r>
            <a:r>
              <a:rPr lang="ru-RU" sz="1200" dirty="0" err="1">
                <a:effectLst/>
                <a:latin typeface="Times New Roman" panose="02020603050405020304" pitchFamily="18" charset="0"/>
                <a:ea typeface="Times New Roman" panose="02020603050405020304" pitchFamily="18" charset="0"/>
                <a:cs typeface="Times New Roman" panose="02020603050405020304" pitchFamily="18" charset="0"/>
              </a:rPr>
              <a:t>висновки</a:t>
            </a:r>
            <a:r>
              <a:rPr lang="ru-RU" sz="1200" dirty="0">
                <a:effectLst/>
                <a:latin typeface="Times New Roman" panose="02020603050405020304" pitchFamily="18" charset="0"/>
                <a:ea typeface="Times New Roman" panose="02020603050405020304" pitchFamily="18" charset="0"/>
                <a:cs typeface="Times New Roman" panose="02020603050405020304" pitchFamily="18" charset="0"/>
              </a:rPr>
              <a:t> і </a:t>
            </a:r>
            <a:r>
              <a:rPr lang="ru-RU" sz="1200" dirty="0" err="1">
                <a:effectLst/>
                <a:latin typeface="Times New Roman" panose="02020603050405020304" pitchFamily="18" charset="0"/>
                <a:ea typeface="Times New Roman" panose="02020603050405020304" pitchFamily="18" charset="0"/>
                <a:cs typeface="Times New Roman" panose="02020603050405020304" pitchFamily="18" charset="0"/>
              </a:rPr>
              <a:t>рекомендації</a:t>
            </a:r>
            <a:r>
              <a:rPr lang="ru-RU" sz="1200"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ru-UA" sz="12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342900" lvl="0" indent="-342900">
              <a:lnSpc>
                <a:spcPct val="115000"/>
              </a:lnSpc>
              <a:buFont typeface="+mj-lt"/>
              <a:buAutoNum type="arabicPeriod"/>
            </a:pPr>
            <a:r>
              <a:rPr lang="ru-RU" sz="1200" dirty="0" err="1">
                <a:effectLst/>
                <a:latin typeface="Times New Roman" panose="02020603050405020304" pitchFamily="18" charset="0"/>
                <a:ea typeface="Times New Roman" panose="02020603050405020304" pitchFamily="18" charset="0"/>
                <a:cs typeface="Times New Roman" panose="02020603050405020304" pitchFamily="18" charset="0"/>
              </a:rPr>
              <a:t>Чи</a:t>
            </a:r>
            <a:r>
              <a:rPr lang="ru-RU" sz="1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200" dirty="0" err="1">
                <a:effectLst/>
                <a:latin typeface="Times New Roman" panose="02020603050405020304" pitchFamily="18" charset="0"/>
                <a:ea typeface="Times New Roman" panose="02020603050405020304" pitchFamily="18" charset="0"/>
                <a:cs typeface="Times New Roman" panose="02020603050405020304" pitchFamily="18" charset="0"/>
              </a:rPr>
              <a:t>намагається</a:t>
            </a:r>
            <a:r>
              <a:rPr lang="ru-RU" sz="1200" dirty="0">
                <a:effectLst/>
                <a:latin typeface="Times New Roman" panose="02020603050405020304" pitchFamily="18" charset="0"/>
                <a:ea typeface="Times New Roman" panose="02020603050405020304" pitchFamily="18" charset="0"/>
                <a:cs typeface="Times New Roman" panose="02020603050405020304" pitchFamily="18" charset="0"/>
              </a:rPr>
              <a:t> автор </a:t>
            </a:r>
            <a:r>
              <a:rPr lang="ru-RU" sz="1200" dirty="0" err="1">
                <a:effectLst/>
                <a:latin typeface="Times New Roman" panose="02020603050405020304" pitchFamily="18" charset="0"/>
                <a:ea typeface="Times New Roman" panose="02020603050405020304" pitchFamily="18" charset="0"/>
                <a:cs typeface="Times New Roman" panose="02020603050405020304" pitchFamily="18" charset="0"/>
              </a:rPr>
              <a:t>дати</a:t>
            </a:r>
            <a:r>
              <a:rPr lang="ru-RU" sz="1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200" dirty="0" err="1">
                <a:effectLst/>
                <a:latin typeface="Times New Roman" panose="02020603050405020304" pitchFamily="18" charset="0"/>
                <a:ea typeface="Times New Roman" panose="02020603050405020304" pitchFamily="18" charset="0"/>
                <a:cs typeface="Times New Roman" panose="02020603050405020304" pitchFamily="18" charset="0"/>
              </a:rPr>
              <a:t>об'єктивний</a:t>
            </a:r>
            <a:r>
              <a:rPr lang="ru-RU" sz="1200" dirty="0">
                <a:effectLst/>
                <a:latin typeface="Times New Roman" panose="02020603050405020304" pitchFamily="18" charset="0"/>
                <a:ea typeface="Times New Roman" panose="02020603050405020304" pitchFamily="18" charset="0"/>
                <a:cs typeface="Times New Roman" panose="02020603050405020304" pitchFamily="18" charset="0"/>
              </a:rPr>
              <a:t> і </a:t>
            </a:r>
            <a:r>
              <a:rPr lang="ru-RU" sz="1200" dirty="0" err="1">
                <a:effectLst/>
                <a:latin typeface="Times New Roman" panose="02020603050405020304" pitchFamily="18" charset="0"/>
                <a:ea typeface="Times New Roman" panose="02020603050405020304" pitchFamily="18" charset="0"/>
                <a:cs typeface="Times New Roman" panose="02020603050405020304" pitchFamily="18" charset="0"/>
              </a:rPr>
              <a:t>осмислений</a:t>
            </a:r>
            <a:r>
              <a:rPr lang="ru-RU" sz="1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200" dirty="0" err="1">
                <a:effectLst/>
                <a:latin typeface="Times New Roman" panose="02020603050405020304" pitchFamily="18" charset="0"/>
                <a:ea typeface="Times New Roman" panose="02020603050405020304" pitchFamily="18" charset="0"/>
                <a:cs typeface="Times New Roman" panose="02020603050405020304" pitchFamily="18" charset="0"/>
              </a:rPr>
              <a:t>опис</a:t>
            </a:r>
            <a:r>
              <a:rPr lang="ru-RU" sz="1200" dirty="0">
                <a:effectLst/>
                <a:latin typeface="Times New Roman" panose="02020603050405020304" pitchFamily="18" charset="0"/>
                <a:ea typeface="Times New Roman" panose="02020603050405020304" pitchFamily="18" charset="0"/>
                <a:cs typeface="Times New Roman" panose="02020603050405020304" pitchFamily="18" charset="0"/>
              </a:rPr>
              <a:t> того, </a:t>
            </a:r>
            <a:r>
              <a:rPr lang="ru-RU" sz="1200" dirty="0" err="1">
                <a:effectLst/>
                <a:latin typeface="Times New Roman" panose="02020603050405020304" pitchFamily="18" charset="0"/>
                <a:ea typeface="Times New Roman" panose="02020603050405020304" pitchFamily="18" charset="0"/>
                <a:cs typeface="Times New Roman" panose="02020603050405020304" pitchFamily="18" charset="0"/>
              </a:rPr>
              <a:t>що</a:t>
            </a:r>
            <a:r>
              <a:rPr lang="ru-RU" sz="1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200" dirty="0" err="1">
                <a:effectLst/>
                <a:latin typeface="Times New Roman" panose="02020603050405020304" pitchFamily="18" charset="0"/>
                <a:ea typeface="Times New Roman" panose="02020603050405020304" pitchFamily="18" charset="0"/>
                <a:cs typeface="Times New Roman" panose="02020603050405020304" pitchFamily="18" charset="0"/>
              </a:rPr>
              <a:t>сталося</a:t>
            </a:r>
            <a:r>
              <a:rPr lang="ru-RU" sz="1200"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ru-UA" sz="12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342900" lvl="0" indent="-342900">
              <a:lnSpc>
                <a:spcPct val="115000"/>
              </a:lnSpc>
              <a:buFont typeface="+mj-lt"/>
              <a:buAutoNum type="arabicPeriod"/>
            </a:pPr>
            <a:r>
              <a:rPr lang="ru-RU" sz="1200" dirty="0" err="1">
                <a:effectLst/>
                <a:latin typeface="Times New Roman" panose="02020603050405020304" pitchFamily="18" charset="0"/>
                <a:ea typeface="Times New Roman" panose="02020603050405020304" pitchFamily="18" charset="0"/>
                <a:cs typeface="Times New Roman" panose="02020603050405020304" pitchFamily="18" charset="0"/>
              </a:rPr>
              <a:t>Чи</a:t>
            </a:r>
            <a:r>
              <a:rPr lang="ru-RU" sz="1200" dirty="0">
                <a:effectLst/>
                <a:latin typeface="Times New Roman" panose="02020603050405020304" pitchFamily="18" charset="0"/>
                <a:ea typeface="Times New Roman" panose="02020603050405020304" pitchFamily="18" charset="0"/>
                <a:cs typeface="Times New Roman" panose="02020603050405020304" pitchFamily="18" charset="0"/>
              </a:rPr>
              <a:t> є в </a:t>
            </a:r>
            <a:r>
              <a:rPr lang="ru-RU" sz="1200" dirty="0" err="1">
                <a:effectLst/>
                <a:latin typeface="Times New Roman" panose="02020603050405020304" pitchFamily="18" charset="0"/>
                <a:ea typeface="Times New Roman" panose="02020603050405020304" pitchFamily="18" charset="0"/>
                <a:cs typeface="Times New Roman" panose="02020603050405020304" pitchFamily="18" charset="0"/>
              </a:rPr>
              <a:t>документі</a:t>
            </a:r>
            <a:r>
              <a:rPr lang="ru-RU" sz="1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200" dirty="0" err="1">
                <a:effectLst/>
                <a:latin typeface="Times New Roman" panose="02020603050405020304" pitchFamily="18" charset="0"/>
                <a:ea typeface="Times New Roman" panose="02020603050405020304" pitchFamily="18" charset="0"/>
                <a:cs typeface="Times New Roman" panose="02020603050405020304" pitchFamily="18" charset="0"/>
              </a:rPr>
              <a:t>які-небудь</a:t>
            </a:r>
            <a:r>
              <a:rPr lang="ru-RU" sz="1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200" dirty="0" err="1">
                <a:effectLst/>
                <a:latin typeface="Times New Roman" panose="02020603050405020304" pitchFamily="18" charset="0"/>
                <a:ea typeface="Times New Roman" panose="02020603050405020304" pitchFamily="18" charset="0"/>
                <a:cs typeface="Times New Roman" panose="02020603050405020304" pitchFamily="18" charset="0"/>
              </a:rPr>
              <a:t>твердження</a:t>
            </a:r>
            <a:r>
              <a:rPr lang="ru-RU" sz="1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200" dirty="0" err="1">
                <a:effectLst/>
                <a:latin typeface="Times New Roman" panose="02020603050405020304" pitchFamily="18" charset="0"/>
                <a:ea typeface="Times New Roman" panose="02020603050405020304" pitchFamily="18" charset="0"/>
                <a:cs typeface="Times New Roman" panose="02020603050405020304" pitchFamily="18" charset="0"/>
              </a:rPr>
              <a:t>або</a:t>
            </a:r>
            <a:r>
              <a:rPr lang="ru-RU" sz="1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200" dirty="0" err="1">
                <a:effectLst/>
                <a:latin typeface="Times New Roman" panose="02020603050405020304" pitchFamily="18" charset="0"/>
                <a:ea typeface="Times New Roman" panose="02020603050405020304" pitchFamily="18" charset="0"/>
                <a:cs typeface="Times New Roman" panose="02020603050405020304" pitchFamily="18" charset="0"/>
              </a:rPr>
              <a:t>фрази</a:t>
            </a:r>
            <a:r>
              <a:rPr lang="ru-RU" sz="1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200" dirty="0" err="1">
                <a:effectLst/>
                <a:latin typeface="Times New Roman" panose="02020603050405020304" pitchFamily="18" charset="0"/>
                <a:ea typeface="Times New Roman" panose="02020603050405020304" pitchFamily="18" charset="0"/>
                <a:cs typeface="Times New Roman" panose="02020603050405020304" pitchFamily="18" charset="0"/>
              </a:rPr>
              <a:t>які</a:t>
            </a:r>
            <a:r>
              <a:rPr lang="ru-RU" sz="1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200" dirty="0" err="1">
                <a:effectLst/>
                <a:latin typeface="Times New Roman" panose="02020603050405020304" pitchFamily="18" charset="0"/>
                <a:ea typeface="Times New Roman" panose="02020603050405020304" pitchFamily="18" charset="0"/>
                <a:cs typeface="Times New Roman" panose="02020603050405020304" pitchFamily="18" charset="0"/>
              </a:rPr>
              <a:t>свідчили</a:t>
            </a:r>
            <a:r>
              <a:rPr lang="ru-RU" sz="1200" dirty="0">
                <a:effectLst/>
                <a:latin typeface="Times New Roman" panose="02020603050405020304" pitchFamily="18" charset="0"/>
                <a:ea typeface="Times New Roman" panose="02020603050405020304" pitchFamily="18" charset="0"/>
                <a:cs typeface="Times New Roman" panose="02020603050405020304" pitchFamily="18" charset="0"/>
              </a:rPr>
              <a:t> б про </a:t>
            </a:r>
            <a:r>
              <a:rPr lang="ru-RU" sz="1200" dirty="0" err="1">
                <a:effectLst/>
                <a:latin typeface="Times New Roman" panose="02020603050405020304" pitchFamily="18" charset="0"/>
                <a:ea typeface="Times New Roman" panose="02020603050405020304" pitchFamily="18" charset="0"/>
                <a:cs typeface="Times New Roman" panose="02020603050405020304" pitchFamily="18" charset="0"/>
              </a:rPr>
              <a:t>уподобання</a:t>
            </a:r>
            <a:r>
              <a:rPr lang="ru-RU" sz="1200" dirty="0">
                <a:effectLst/>
                <a:latin typeface="Times New Roman" panose="02020603050405020304" pitchFamily="18" charset="0"/>
                <a:ea typeface="Times New Roman" panose="02020603050405020304" pitchFamily="18" charset="0"/>
                <a:cs typeface="Times New Roman" panose="02020603050405020304" pitchFamily="18" charset="0"/>
              </a:rPr>
              <a:t> автора, </a:t>
            </a:r>
            <a:r>
              <a:rPr lang="ru-RU" sz="1200" dirty="0" err="1">
                <a:effectLst/>
                <a:latin typeface="Times New Roman" panose="02020603050405020304" pitchFamily="18" charset="0"/>
                <a:ea typeface="Times New Roman" panose="02020603050405020304" pitchFamily="18" charset="0"/>
                <a:cs typeface="Times New Roman" panose="02020603050405020304" pitchFamily="18" charset="0"/>
              </a:rPr>
              <a:t>його</a:t>
            </a:r>
            <a:r>
              <a:rPr lang="ru-RU" sz="1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200" dirty="0" err="1">
                <a:effectLst/>
                <a:latin typeface="Times New Roman" panose="02020603050405020304" pitchFamily="18" charset="0"/>
                <a:ea typeface="Times New Roman" panose="02020603050405020304" pitchFamily="18" charset="0"/>
                <a:cs typeface="Times New Roman" panose="02020603050405020304" pitchFamily="18" charset="0"/>
              </a:rPr>
              <a:t>ставлення</a:t>
            </a:r>
            <a:r>
              <a:rPr lang="ru-RU" sz="1200" dirty="0">
                <a:effectLst/>
                <a:latin typeface="Times New Roman" panose="02020603050405020304" pitchFamily="18" charset="0"/>
                <a:ea typeface="Times New Roman" panose="02020603050405020304" pitchFamily="18" charset="0"/>
                <a:cs typeface="Times New Roman" panose="02020603050405020304" pitchFamily="18" charset="0"/>
              </a:rPr>
              <a:t> до </a:t>
            </a:r>
            <a:r>
              <a:rPr lang="ru-RU" sz="1200" dirty="0" err="1">
                <a:effectLst/>
                <a:latin typeface="Times New Roman" panose="02020603050405020304" pitchFamily="18" charset="0"/>
                <a:ea typeface="Times New Roman" panose="02020603050405020304" pitchFamily="18" charset="0"/>
                <a:cs typeface="Times New Roman" panose="02020603050405020304" pitchFamily="18" charset="0"/>
              </a:rPr>
              <a:t>якої-небудь</a:t>
            </a:r>
            <a:r>
              <a:rPr lang="ru-RU" sz="1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200" dirty="0" err="1">
                <a:effectLst/>
                <a:latin typeface="Times New Roman" panose="02020603050405020304" pitchFamily="18" charset="0"/>
                <a:ea typeface="Times New Roman" panose="02020603050405020304" pitchFamily="18" charset="0"/>
                <a:cs typeface="Times New Roman" panose="02020603050405020304" pitchFamily="18" charset="0"/>
              </a:rPr>
              <a:t>групи</a:t>
            </a:r>
            <a:r>
              <a:rPr lang="ru-RU" sz="1200" dirty="0">
                <a:effectLst/>
                <a:latin typeface="Times New Roman" panose="02020603050405020304" pitchFamily="18" charset="0"/>
                <a:ea typeface="Times New Roman" panose="02020603050405020304" pitchFamily="18" charset="0"/>
                <a:cs typeface="Times New Roman" panose="02020603050405020304" pitchFamily="18" charset="0"/>
              </a:rPr>
              <a:t> людей </a:t>
            </a:r>
            <a:r>
              <a:rPr lang="ru-RU" sz="1200" dirty="0" err="1">
                <a:effectLst/>
                <a:latin typeface="Times New Roman" panose="02020603050405020304" pitchFamily="18" charset="0"/>
                <a:ea typeface="Times New Roman" panose="02020603050405020304" pitchFamily="18" charset="0"/>
                <a:cs typeface="Times New Roman" panose="02020603050405020304" pitchFamily="18" charset="0"/>
              </a:rPr>
              <a:t>або</a:t>
            </a:r>
            <a:r>
              <a:rPr lang="ru-RU" sz="1200" dirty="0">
                <a:effectLst/>
                <a:latin typeface="Times New Roman" panose="02020603050405020304" pitchFamily="18" charset="0"/>
                <a:ea typeface="Times New Roman" panose="02020603050405020304" pitchFamily="18" charset="0"/>
                <a:cs typeface="Times New Roman" panose="02020603050405020304" pitchFamily="18" charset="0"/>
              </a:rPr>
              <a:t> точки </a:t>
            </a:r>
            <a:r>
              <a:rPr lang="ru-RU" sz="1200" dirty="0" err="1">
                <a:effectLst/>
                <a:latin typeface="Times New Roman" panose="02020603050405020304" pitchFamily="18" charset="0"/>
                <a:ea typeface="Times New Roman" panose="02020603050405020304" pitchFamily="18" charset="0"/>
                <a:cs typeface="Times New Roman" panose="02020603050405020304" pitchFamily="18" charset="0"/>
              </a:rPr>
              <a:t>зору</a:t>
            </a:r>
            <a:r>
              <a:rPr lang="ru-RU" sz="1200"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ru-UA" sz="12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342900" lvl="0" indent="-342900">
              <a:lnSpc>
                <a:spcPct val="115000"/>
              </a:lnSpc>
              <a:spcAft>
                <a:spcPts val="1000"/>
              </a:spcAft>
              <a:buFont typeface="+mj-lt"/>
              <a:buAutoNum type="arabicPeriod"/>
            </a:pPr>
            <a:r>
              <a:rPr lang="ru-RU" sz="1200" dirty="0" err="1">
                <a:effectLst/>
                <a:latin typeface="Times New Roman" panose="02020603050405020304" pitchFamily="18" charset="0"/>
                <a:ea typeface="Times New Roman" panose="02020603050405020304" pitchFamily="18" charset="0"/>
                <a:cs typeface="Times New Roman" panose="02020603050405020304" pitchFamily="18" charset="0"/>
              </a:rPr>
              <a:t>Чи</a:t>
            </a:r>
            <a:r>
              <a:rPr lang="ru-RU" sz="1200" dirty="0">
                <a:effectLst/>
                <a:latin typeface="Times New Roman" panose="02020603050405020304" pitchFamily="18" charset="0"/>
                <a:ea typeface="Times New Roman" panose="02020603050405020304" pitchFamily="18" charset="0"/>
                <a:cs typeface="Times New Roman" panose="02020603050405020304" pitchFamily="18" charset="0"/>
              </a:rPr>
              <a:t> є в </a:t>
            </a:r>
            <a:r>
              <a:rPr lang="ru-RU" sz="1200" dirty="0" err="1">
                <a:effectLst/>
                <a:latin typeface="Times New Roman" panose="02020603050405020304" pitchFamily="18" charset="0"/>
                <a:ea typeface="Times New Roman" panose="02020603050405020304" pitchFamily="18" charset="0"/>
                <a:cs typeface="Times New Roman" panose="02020603050405020304" pitchFamily="18" charset="0"/>
              </a:rPr>
              <a:t>тексті</a:t>
            </a:r>
            <a:r>
              <a:rPr lang="ru-RU" sz="1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200" dirty="0" err="1">
                <a:effectLst/>
                <a:latin typeface="Times New Roman" panose="02020603050405020304" pitchFamily="18" charset="0"/>
                <a:ea typeface="Times New Roman" panose="02020603050405020304" pitchFamily="18" charset="0"/>
                <a:cs typeface="Times New Roman" panose="02020603050405020304" pitchFamily="18" charset="0"/>
              </a:rPr>
              <a:t>факти</a:t>
            </a:r>
            <a:r>
              <a:rPr lang="ru-RU" sz="1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200" dirty="0" err="1">
                <a:effectLst/>
                <a:latin typeface="Times New Roman" panose="02020603050405020304" pitchFamily="18" charset="0"/>
                <a:ea typeface="Times New Roman" panose="02020603050405020304" pitchFamily="18" charset="0"/>
                <a:cs typeface="Times New Roman" panose="02020603050405020304" pitchFamily="18" charset="0"/>
              </a:rPr>
              <a:t>що</a:t>
            </a:r>
            <a:r>
              <a:rPr lang="ru-RU" sz="1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200" dirty="0" err="1">
                <a:effectLst/>
                <a:latin typeface="Times New Roman" panose="02020603050405020304" pitchFamily="18" charset="0"/>
                <a:ea typeface="Times New Roman" panose="02020603050405020304" pitchFamily="18" charset="0"/>
                <a:cs typeface="Times New Roman" panose="02020603050405020304" pitchFamily="18" charset="0"/>
              </a:rPr>
              <a:t>дають</a:t>
            </a:r>
            <a:r>
              <a:rPr lang="ru-RU" sz="1200" dirty="0">
                <a:effectLst/>
                <a:latin typeface="Times New Roman" panose="02020603050405020304" pitchFamily="18" charset="0"/>
                <a:ea typeface="Times New Roman" panose="02020603050405020304" pitchFamily="18" charset="0"/>
                <a:cs typeface="Times New Roman" panose="02020603050405020304" pitchFamily="18" charset="0"/>
              </a:rPr>
              <a:t> вам </a:t>
            </a:r>
            <a:r>
              <a:rPr lang="ru-RU" sz="1200" dirty="0" err="1">
                <a:effectLst/>
                <a:latin typeface="Times New Roman" panose="02020603050405020304" pitchFamily="18" charset="0"/>
                <a:ea typeface="Times New Roman" panose="02020603050405020304" pitchFamily="18" charset="0"/>
                <a:cs typeface="Times New Roman" panose="02020603050405020304" pitchFamily="18" charset="0"/>
              </a:rPr>
              <a:t>підстави</a:t>
            </a:r>
            <a:r>
              <a:rPr lang="ru-RU" sz="1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200" dirty="0" err="1">
                <a:effectLst/>
                <a:latin typeface="Times New Roman" panose="02020603050405020304" pitchFamily="18" charset="0"/>
                <a:ea typeface="Times New Roman" panose="02020603050405020304" pitchFamily="18" charset="0"/>
                <a:cs typeface="Times New Roman" panose="02020603050405020304" pitchFamily="18" charset="0"/>
              </a:rPr>
              <a:t>вважати</a:t>
            </a:r>
            <a:r>
              <a:rPr lang="ru-RU" sz="1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200" dirty="0" err="1">
                <a:effectLst/>
                <a:latin typeface="Times New Roman" panose="02020603050405020304" pitchFamily="18" charset="0"/>
                <a:ea typeface="Times New Roman" panose="02020603050405020304" pitchFamily="18" charset="0"/>
                <a:cs typeface="Times New Roman" panose="02020603050405020304" pitchFamily="18" charset="0"/>
              </a:rPr>
              <a:t>цей</a:t>
            </a:r>
            <a:r>
              <a:rPr lang="ru-RU" sz="1200" dirty="0">
                <a:effectLst/>
                <a:latin typeface="Times New Roman" panose="02020603050405020304" pitchFamily="18" charset="0"/>
                <a:ea typeface="Times New Roman" panose="02020603050405020304" pitchFamily="18" charset="0"/>
                <a:cs typeface="Times New Roman" panose="02020603050405020304" pitchFamily="18" charset="0"/>
              </a:rPr>
              <a:t> документ </a:t>
            </a:r>
            <a:r>
              <a:rPr lang="ru-RU" sz="1200" dirty="0" err="1">
                <a:effectLst/>
                <a:latin typeface="Times New Roman" panose="02020603050405020304" pitchFamily="18" charset="0"/>
                <a:ea typeface="Times New Roman" panose="02020603050405020304" pitchFamily="18" charset="0"/>
                <a:cs typeface="Times New Roman" panose="02020603050405020304" pitchFamily="18" charset="0"/>
              </a:rPr>
              <a:t>достовірним</a:t>
            </a:r>
            <a:r>
              <a:rPr lang="ru-RU" sz="1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200" dirty="0" err="1">
                <a:effectLst/>
                <a:latin typeface="Times New Roman" panose="02020603050405020304" pitchFamily="18" charset="0"/>
                <a:ea typeface="Times New Roman" panose="02020603050405020304" pitchFamily="18" charset="0"/>
                <a:cs typeface="Times New Roman" panose="02020603050405020304" pitchFamily="18" charset="0"/>
              </a:rPr>
              <a:t>джерелом</a:t>
            </a:r>
            <a:r>
              <a:rPr lang="ru-RU" sz="1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200" dirty="0" err="1">
                <a:effectLst/>
                <a:latin typeface="Times New Roman" panose="02020603050405020304" pitchFamily="18" charset="0"/>
                <a:ea typeface="Times New Roman" panose="02020603050405020304" pitchFamily="18" charset="0"/>
                <a:cs typeface="Times New Roman" panose="02020603050405020304" pitchFamily="18" charset="0"/>
              </a:rPr>
              <a:t>інформації</a:t>
            </a:r>
            <a:r>
              <a:rPr lang="ru-RU" sz="1200"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ru-UA" sz="1200" dirty="0">
              <a:effectLst/>
              <a:latin typeface="Times New Roman" panose="020206030504050203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982792855"/>
      </p:ext>
    </p:extLst>
  </p:cSld>
  <p:clrMapOvr>
    <a:masterClrMapping/>
  </p:clrMapOvr>
</p:sld>
</file>

<file path=ppt/theme/theme1.xml><?xml version="1.0" encoding="utf-8"?>
<a:theme xmlns:a="http://schemas.openxmlformats.org/drawingml/2006/main" name="Легкий дым">
  <a:themeElements>
    <a:clrScheme name="Легкий дым">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Легкий дым">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Легкий дым">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33</TotalTime>
  <Words>989</Words>
  <Application>Microsoft Office PowerPoint</Application>
  <PresentationFormat>Широкоэкранный</PresentationFormat>
  <Paragraphs>74</Paragraphs>
  <Slides>7</Slides>
  <Notes>0</Notes>
  <HiddenSlides>0</HiddenSlides>
  <MMClips>0</MMClips>
  <ScaleCrop>false</ScaleCrop>
  <HeadingPairs>
    <vt:vector size="6" baseType="variant">
      <vt:variant>
        <vt:lpstr>Использованные шрифты</vt:lpstr>
      </vt:variant>
      <vt:variant>
        <vt:i4>5</vt:i4>
      </vt:variant>
      <vt:variant>
        <vt:lpstr>Тема</vt:lpstr>
      </vt:variant>
      <vt:variant>
        <vt:i4>1</vt:i4>
      </vt:variant>
      <vt:variant>
        <vt:lpstr>Заголовки слайдов</vt:lpstr>
      </vt:variant>
      <vt:variant>
        <vt:i4>7</vt:i4>
      </vt:variant>
    </vt:vector>
  </HeadingPairs>
  <TitlesOfParts>
    <vt:vector size="13" baseType="lpstr">
      <vt:lpstr>Arial</vt:lpstr>
      <vt:lpstr>Calibri</vt:lpstr>
      <vt:lpstr>Century Gothic</vt:lpstr>
      <vt:lpstr>Times New Roman</vt:lpstr>
      <vt:lpstr>Wingdings 3</vt:lpstr>
      <vt:lpstr>Легкий дым</vt:lpstr>
      <vt:lpstr>Тема уроку: «Політика російського імперського уряду щодо українських земель на підставі Валуєвського циркуляру, Емського указу та інших доступних офіційних актів »  </vt:lpstr>
      <vt:lpstr>   -особисто формулювати основні цілі та задачі викладені в історичному джерелі,  -визначати для себе цінність поданого документу,  -оцінювати описувані процеси з власної позиції,  -висловлювати ставлення до наслідків події, визначати загальнолюдські, національні, громадянські цінності,                                              -планувати, розробляти й реалізовувати власні (індивідуальні проекти)    -аналізувати й оцінювати досягнення національної культури;   -отримаєте навички використання джерел інформації, навички раціонально використовувати комп’ютер для пошуку, опрацювання інформації. </vt:lpstr>
      <vt:lpstr>Із циркуляру міністра внутрішніх справ П. Валуєва про заборону  української мови (18 липня 1862 р.)  Давно вже йде суперечка в нашій пресі про можливість існування самостійної малоруської літератури. Приводом для цієї суперечки були твори деяких письменників, які відзначалися більш або менш чудовим талантом або своєю оригінальністю. За останній час питання про малоруську літературу набуло іншого характеру, внаслідок обставин чисто політичних, що не мають ніякого відношення до інтересів власне літературних. Попередні твори малоруською мовою були розраховані лише на освічені класи південної Росії, а тепер прихильники малоруської народності звернули свої погляди на масу неосвічену, і ті з них, які прагнуть здійснити свої політичні задуми, взялися, під приводом поширення грамотності і освіти видавати книги для початкового читання, букварів, граматик, географій і т.д. …  В С.-Петербурзі навіть збираються пожертви для видання дешевих книг на південноруському наріччі. … ніякої окремої малоруської мови не було, немає і не може бути, і що наріччя їх, яке вживається простолюдом, є та ж російська мова, тільки зіпсована впливом на неї Польщі, …   Беручи до уваги, з одного боку, теперішнє тривожне становище суспільства, … міністр внутрішніх справ визнав за необхідне … дати по цензурному відомству розпорядження, щоб до друку дозволялись тільки такі твори цією мовою, які належать до галузі красного письменства, пропускання ж книг малоруською мовою, як духовного змісту, так навчальних і взагалі призначених для початкового читання народу, припинити.  </vt:lpstr>
      <vt:lpstr>                            Завдання:  </vt:lpstr>
      <vt:lpstr>             Емський указ  </vt:lpstr>
      <vt:lpstr>Завдання: 1) Прочитайте документ. 2) Використовуючи текст документу, поясніть, яким чином російський уряд перешкоджав розвитку української культури   та діяльності суспільно-політичних організаці 3) Зробіть аргументовані висновки.  </vt:lpstr>
      <vt:lpstr>Презентация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Тема уроку: «Політика російського імперського уряду щодо українських земель на підставі Валуєвського циркуляру, Емського указу та інших доступних офіційних актів »</dc:title>
  <dc:creator>Lenovo</dc:creator>
  <cp:lastModifiedBy>Lenovo</cp:lastModifiedBy>
  <cp:revision>5</cp:revision>
  <dcterms:created xsi:type="dcterms:W3CDTF">2023-02-06T20:10:21Z</dcterms:created>
  <dcterms:modified xsi:type="dcterms:W3CDTF">2023-02-06T20:43:49Z</dcterms:modified>
</cp:coreProperties>
</file>