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95" r:id="rId3"/>
    <p:sldId id="296" r:id="rId4"/>
    <p:sldId id="297" r:id="rId5"/>
    <p:sldId id="298" r:id="rId6"/>
    <p:sldId id="299" r:id="rId7"/>
  </p:sldIdLst>
  <p:sldSz cx="9144000" cy="6858000" type="screen4x3"/>
  <p:notesSz cx="6858000" cy="9144000"/>
  <p:photoAlbum showCaptions="1" layout="2pic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uk-UA" altLang="uk-UA" noProof="0" smtClean="0"/>
              <a:t>Образец заголовка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uk-UA" altLang="uk-UA" noProof="0" smtClean="0"/>
              <a:t>Образец подзаголовка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CCA9C8A-D327-4D55-8AC8-11A05F043670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26473-1FFB-4366-B82C-AA9468E1F8F0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3575306188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CC6EB-36CD-4DCD-9825-81DC8C423337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1881239898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0582C-13C7-4342-BF04-0DA424C7C953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1084848020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0FC423-07E0-4420-9A00-807A25C7654B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1858726354"/>
      </p:ext>
    </p:extLst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D9973-ECCB-4943-9BB1-03FC146F0AFC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792447149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154C0B-4250-4961-A435-3F804D6764EC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4218152243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63A7E-7D6A-44AD-8AFB-4D968F41E782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710412928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F3999-6612-4783-9DF2-92F39F1938C0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1070165784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315F5-A8D8-42C6-88A6-327153C75AAD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4114428004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uk-UA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6A7216-980A-479F-97EF-985FD272739B}" type="slidenum">
              <a:rPr lang="uk-UA" altLang="uk-UA"/>
              <a:pPr/>
              <a:t>‹#›</a:t>
            </a:fld>
            <a:endParaRPr lang="uk-UA" altLang="uk-UA"/>
          </a:p>
        </p:txBody>
      </p:sp>
    </p:spTree>
    <p:extLst>
      <p:ext uri="{BB962C8B-B14F-4D97-AF65-F5344CB8AC3E}">
        <p14:creationId xmlns:p14="http://schemas.microsoft.com/office/powerpoint/2010/main" val="236499704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заголовка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Образец текста</a:t>
            </a:r>
          </a:p>
          <a:p>
            <a:pPr lvl="1"/>
            <a:r>
              <a:rPr lang="uk-UA" altLang="uk-UA" smtClean="0"/>
              <a:t>Второй уровень</a:t>
            </a:r>
          </a:p>
          <a:p>
            <a:pPr lvl="2"/>
            <a:r>
              <a:rPr lang="uk-UA" altLang="uk-UA" smtClean="0"/>
              <a:t>Третий уровень</a:t>
            </a:r>
          </a:p>
          <a:p>
            <a:pPr lvl="3"/>
            <a:r>
              <a:rPr lang="uk-UA" altLang="uk-UA" smtClean="0"/>
              <a:t>Четвертый уровень</a:t>
            </a:r>
          </a:p>
          <a:p>
            <a:pPr lvl="4"/>
            <a:r>
              <a:rPr lang="uk-UA" altLang="uk-UA" smtClean="0"/>
              <a:t>Пятый уровень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uk-UA" altLang="uk-UA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uk-UA" altLang="uk-UA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403E58B3-673E-43E8-BD6A-BACECB9C21D2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pull dir="r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60350"/>
            <a:ext cx="7772400" cy="1828800"/>
          </a:xfrm>
        </p:spPr>
        <p:txBody>
          <a:bodyPr/>
          <a:lstStyle/>
          <a:p>
            <a:r>
              <a:rPr lang="uk-UA" altLang="uk-UA" sz="4000" b="1">
                <a:solidFill>
                  <a:schemeClr val="tx1"/>
                </a:solidFill>
              </a:rPr>
              <a:t>Не описати шлях життєвий: і квіти в ньому, і краса…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00438"/>
            <a:ext cx="3560762" cy="1343025"/>
          </a:xfrm>
        </p:spPr>
        <p:txBody>
          <a:bodyPr/>
          <a:lstStyle/>
          <a:p>
            <a:r>
              <a:rPr lang="uk-UA" altLang="uk-UA"/>
              <a:t>Творчість Катерини Білокур</a:t>
            </a:r>
          </a:p>
        </p:txBody>
      </p:sp>
      <p:pic>
        <p:nvPicPr>
          <p:cNvPr id="2052" name="Picture 4" descr="bilokur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1916113"/>
            <a:ext cx="3722688" cy="4681537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altLang="uk-UA"/>
          </a:p>
        </p:txBody>
      </p:sp>
      <p:grpSp>
        <p:nvGrpSpPr>
          <p:cNvPr id="71686" name="Group 6"/>
          <p:cNvGrpSpPr>
            <a:grpSpLocks noUngrp="1" noChangeAspect="1"/>
          </p:cNvGrpSpPr>
          <p:nvPr/>
        </p:nvGrpSpPr>
        <p:grpSpPr bwMode="auto">
          <a:xfrm>
            <a:off x="179388" y="1287463"/>
            <a:ext cx="4297362" cy="5570537"/>
            <a:chOff x="216" y="484"/>
            <a:chExt cx="2592" cy="3360"/>
          </a:xfrm>
        </p:grpSpPr>
        <p:sp>
          <p:nvSpPr>
            <p:cNvPr id="71684" name="Rectangle 4" descr="Букет квітів, 1960 р"/>
            <p:cNvSpPr>
              <a:spLocks noChangeAspect="1" noChangeArrowheads="1"/>
            </p:cNvSpPr>
            <p:nvPr isPhoto="1"/>
          </p:nvSpPr>
          <p:spPr bwMode="auto">
            <a:xfrm>
              <a:off x="216" y="484"/>
              <a:ext cx="2592" cy="3208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 r="-44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65604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1685" name="Rectangle 5"/>
            <p:cNvSpPr>
              <a:spLocks noChangeArrowheads="1"/>
            </p:cNvSpPr>
            <p:nvPr/>
          </p:nvSpPr>
          <p:spPr bwMode="auto">
            <a:xfrm>
              <a:off x="216" y="3700"/>
              <a:ext cx="259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</a:t>
              </a:r>
            </a:p>
          </p:txBody>
        </p:sp>
      </p:grpSp>
      <p:grpSp>
        <p:nvGrpSpPr>
          <p:cNvPr id="71690" name="Group 10"/>
          <p:cNvGrpSpPr>
            <a:grpSpLocks noUngrp="1" noChangeAspect="1"/>
          </p:cNvGrpSpPr>
          <p:nvPr/>
        </p:nvGrpSpPr>
        <p:grpSpPr bwMode="auto">
          <a:xfrm>
            <a:off x="4643438" y="1268413"/>
            <a:ext cx="4338637" cy="5589587"/>
            <a:chOff x="2952" y="494"/>
            <a:chExt cx="2592" cy="3339"/>
          </a:xfrm>
        </p:grpSpPr>
        <p:sp>
          <p:nvSpPr>
            <p:cNvPr id="71688" name="Rectangle 8" descr="Колгоспне поле 1948-49 р"/>
            <p:cNvSpPr>
              <a:spLocks noChangeAspect="1" noChangeArrowheads="1"/>
            </p:cNvSpPr>
            <p:nvPr isPhoto="1"/>
          </p:nvSpPr>
          <p:spPr bwMode="auto">
            <a:xfrm>
              <a:off x="2952" y="494"/>
              <a:ext cx="2592" cy="3187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 r="-4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65604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1689" name="Rectangle 9"/>
            <p:cNvSpPr>
              <a:spLocks noChangeArrowheads="1"/>
            </p:cNvSpPr>
            <p:nvPr/>
          </p:nvSpPr>
          <p:spPr bwMode="auto">
            <a:xfrm>
              <a:off x="2952" y="3689"/>
              <a:ext cx="259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/>
                <a:t> </a:t>
              </a:r>
            </a:p>
          </p:txBody>
        </p:sp>
      </p:grp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468313" y="476250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Букет квітів, 1960 р.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643438" y="476250"/>
            <a:ext cx="432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uk-UA" sz="2400"/>
              <a:t>Колгоспне поле 1948-49 р.р.</a:t>
            </a:r>
            <a:endParaRPr lang="uk-UA" altLang="uk-UA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altLang="uk-UA"/>
          </a:p>
        </p:txBody>
      </p:sp>
      <p:grpSp>
        <p:nvGrpSpPr>
          <p:cNvPr id="72710" name="Group 6"/>
          <p:cNvGrpSpPr>
            <a:grpSpLocks noUngrp="1" noChangeAspect="1"/>
          </p:cNvGrpSpPr>
          <p:nvPr/>
        </p:nvGrpSpPr>
        <p:grpSpPr bwMode="auto">
          <a:xfrm>
            <a:off x="323850" y="765175"/>
            <a:ext cx="4237038" cy="6092825"/>
            <a:chOff x="216" y="301"/>
            <a:chExt cx="2592" cy="3727"/>
          </a:xfrm>
        </p:grpSpPr>
        <p:sp>
          <p:nvSpPr>
            <p:cNvPr id="72708" name="Rectangle 4" descr="Квіти ввечері, 1942 р"/>
            <p:cNvSpPr>
              <a:spLocks noChangeAspect="1" noChangeArrowheads="1"/>
            </p:cNvSpPr>
            <p:nvPr isPhoto="1"/>
          </p:nvSpPr>
          <p:spPr bwMode="auto">
            <a:xfrm>
              <a:off x="216" y="301"/>
              <a:ext cx="2592" cy="3575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 b="-5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2709" name="Rectangle 5"/>
            <p:cNvSpPr>
              <a:spLocks noChangeArrowheads="1"/>
            </p:cNvSpPr>
            <p:nvPr/>
          </p:nvSpPr>
          <p:spPr bwMode="auto">
            <a:xfrm>
              <a:off x="216" y="3884"/>
              <a:ext cx="259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grpSp>
        <p:nvGrpSpPr>
          <p:cNvPr id="72714" name="Group 10"/>
          <p:cNvGrpSpPr>
            <a:grpSpLocks noUngrp="1" noChangeAspect="1"/>
          </p:cNvGrpSpPr>
          <p:nvPr/>
        </p:nvGrpSpPr>
        <p:grpSpPr bwMode="auto">
          <a:xfrm>
            <a:off x="4859338" y="765175"/>
            <a:ext cx="3944937" cy="6092825"/>
            <a:chOff x="3033" y="288"/>
            <a:chExt cx="2429" cy="3752"/>
          </a:xfrm>
        </p:grpSpPr>
        <p:sp>
          <p:nvSpPr>
            <p:cNvPr id="72712" name="Rectangle 8" descr="Квіти на блакитному тлі, 1942-43 р"/>
            <p:cNvSpPr>
              <a:spLocks noChangeAspect="1" noChangeArrowheads="1"/>
            </p:cNvSpPr>
            <p:nvPr isPhoto="1"/>
          </p:nvSpPr>
          <p:spPr bwMode="auto">
            <a:xfrm>
              <a:off x="3033" y="288"/>
              <a:ext cx="2429" cy="3600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 r="-41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2713" name="Rectangle 9"/>
            <p:cNvSpPr>
              <a:spLocks noChangeArrowheads="1"/>
            </p:cNvSpPr>
            <p:nvPr/>
          </p:nvSpPr>
          <p:spPr bwMode="auto">
            <a:xfrm>
              <a:off x="3033" y="3896"/>
              <a:ext cx="2429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72715" name="Text Box 11"/>
          <p:cNvSpPr txBox="1">
            <a:spLocks noChangeArrowheads="1"/>
          </p:cNvSpPr>
          <p:nvPr/>
        </p:nvSpPr>
        <p:spPr bwMode="auto">
          <a:xfrm>
            <a:off x="539750" y="0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Квіти ввечері, 1942 р.</a:t>
            </a:r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4716463" y="0"/>
            <a:ext cx="4176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uk-UA" sz="2400"/>
              <a:t>Квіти на блакитному тлі, 1942-43 р.р.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altLang="uk-UA"/>
          </a:p>
        </p:txBody>
      </p:sp>
      <p:grpSp>
        <p:nvGrpSpPr>
          <p:cNvPr id="73734" name="Group 6"/>
          <p:cNvGrpSpPr>
            <a:grpSpLocks noUngrp="1" noChangeAspect="1"/>
          </p:cNvGrpSpPr>
          <p:nvPr/>
        </p:nvGrpSpPr>
        <p:grpSpPr bwMode="auto">
          <a:xfrm>
            <a:off x="250825" y="620713"/>
            <a:ext cx="4021138" cy="6237287"/>
            <a:chOff x="303" y="288"/>
            <a:chExt cx="2419" cy="3752"/>
          </a:xfrm>
        </p:grpSpPr>
        <p:sp>
          <p:nvSpPr>
            <p:cNvPr id="73732" name="Rectangle 4" descr="Квіти за тином, 1935 р"/>
            <p:cNvSpPr>
              <a:spLocks noChangeAspect="1" noChangeArrowheads="1"/>
            </p:cNvSpPr>
            <p:nvPr isPhoto="1"/>
          </p:nvSpPr>
          <p:spPr bwMode="auto">
            <a:xfrm>
              <a:off x="303" y="288"/>
              <a:ext cx="2419" cy="3600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 r="-10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3733" name="Rectangle 5"/>
            <p:cNvSpPr>
              <a:spLocks noChangeArrowheads="1"/>
            </p:cNvSpPr>
            <p:nvPr/>
          </p:nvSpPr>
          <p:spPr bwMode="auto">
            <a:xfrm>
              <a:off x="303" y="3896"/>
              <a:ext cx="2419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grpSp>
        <p:nvGrpSpPr>
          <p:cNvPr id="73738" name="Group 10"/>
          <p:cNvGrpSpPr>
            <a:grpSpLocks noUngrp="1" noChangeAspect="1"/>
          </p:cNvGrpSpPr>
          <p:nvPr/>
        </p:nvGrpSpPr>
        <p:grpSpPr bwMode="auto">
          <a:xfrm>
            <a:off x="4572000" y="620713"/>
            <a:ext cx="4179888" cy="6237287"/>
            <a:chOff x="2991" y="288"/>
            <a:chExt cx="2514" cy="3752"/>
          </a:xfrm>
        </p:grpSpPr>
        <p:sp>
          <p:nvSpPr>
            <p:cNvPr id="73736" name="Rectangle 8" descr="Квіти й берізки ввечері, 1950 р"/>
            <p:cNvSpPr>
              <a:spLocks noChangeAspect="1" noChangeArrowheads="1"/>
            </p:cNvSpPr>
            <p:nvPr isPhoto="1"/>
          </p:nvSpPr>
          <p:spPr bwMode="auto">
            <a:xfrm>
              <a:off x="2991" y="288"/>
              <a:ext cx="2514" cy="3600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3737" name="Rectangle 9"/>
            <p:cNvSpPr>
              <a:spLocks noChangeArrowheads="1"/>
            </p:cNvSpPr>
            <p:nvPr/>
          </p:nvSpPr>
          <p:spPr bwMode="auto">
            <a:xfrm>
              <a:off x="2991" y="3896"/>
              <a:ext cx="2514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468313" y="0"/>
            <a:ext cx="3743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Квіти за тином, 1935 р.</a:t>
            </a:r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4356100" y="0"/>
            <a:ext cx="4787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Квіти й берізки ввечері, 1950 р.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altLang="uk-UA"/>
          </a:p>
        </p:txBody>
      </p:sp>
      <p:grpSp>
        <p:nvGrpSpPr>
          <p:cNvPr id="74758" name="Group 6"/>
          <p:cNvGrpSpPr>
            <a:grpSpLocks noUngrp="1" noChangeAspect="1"/>
          </p:cNvGrpSpPr>
          <p:nvPr/>
        </p:nvGrpSpPr>
        <p:grpSpPr bwMode="auto">
          <a:xfrm>
            <a:off x="179388" y="1196975"/>
            <a:ext cx="4041775" cy="5661025"/>
            <a:chOff x="216" y="349"/>
            <a:chExt cx="2592" cy="3631"/>
          </a:xfrm>
        </p:grpSpPr>
        <p:sp>
          <p:nvSpPr>
            <p:cNvPr id="74756" name="Rectangle 4" descr="Мальви й троянди, 1954-1958 р"/>
            <p:cNvSpPr>
              <a:spLocks noChangeAspect="1" noChangeArrowheads="1"/>
            </p:cNvSpPr>
            <p:nvPr isPhoto="1"/>
          </p:nvSpPr>
          <p:spPr bwMode="auto">
            <a:xfrm>
              <a:off x="216" y="349"/>
              <a:ext cx="2592" cy="3479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 b="-6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4757" name="Rectangle 5"/>
            <p:cNvSpPr>
              <a:spLocks noChangeArrowheads="1"/>
            </p:cNvSpPr>
            <p:nvPr/>
          </p:nvSpPr>
          <p:spPr bwMode="auto">
            <a:xfrm>
              <a:off x="216" y="3836"/>
              <a:ext cx="259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grpSp>
        <p:nvGrpSpPr>
          <p:cNvPr id="74762" name="Group 10"/>
          <p:cNvGrpSpPr>
            <a:grpSpLocks noUngrp="1" noChangeAspect="1"/>
          </p:cNvGrpSpPr>
          <p:nvPr/>
        </p:nvGrpSpPr>
        <p:grpSpPr bwMode="auto">
          <a:xfrm>
            <a:off x="4413250" y="1196975"/>
            <a:ext cx="4565650" cy="5661025"/>
            <a:chOff x="2952" y="557"/>
            <a:chExt cx="2592" cy="3214"/>
          </a:xfrm>
        </p:grpSpPr>
        <p:sp>
          <p:nvSpPr>
            <p:cNvPr id="74760" name="Rectangle 8" descr="Котики, 1950-ті роки"/>
            <p:cNvSpPr>
              <a:spLocks noChangeAspect="1" noChangeArrowheads="1"/>
            </p:cNvSpPr>
            <p:nvPr isPhoto="1"/>
          </p:nvSpPr>
          <p:spPr bwMode="auto">
            <a:xfrm>
              <a:off x="2952" y="557"/>
              <a:ext cx="2592" cy="3062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 r="-19"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65604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4761" name="Rectangle 9"/>
            <p:cNvSpPr>
              <a:spLocks noChangeArrowheads="1"/>
            </p:cNvSpPr>
            <p:nvPr/>
          </p:nvSpPr>
          <p:spPr bwMode="auto">
            <a:xfrm>
              <a:off x="2952" y="3627"/>
              <a:ext cx="259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323850" y="260350"/>
            <a:ext cx="3708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Мальви й троянди, 1954-1958 р.р.</a:t>
            </a:r>
          </a:p>
        </p:txBody>
      </p:sp>
      <p:sp>
        <p:nvSpPr>
          <p:cNvPr id="74764" name="Text Box 12"/>
          <p:cNvSpPr txBox="1">
            <a:spLocks noChangeArrowheads="1"/>
          </p:cNvSpPr>
          <p:nvPr/>
        </p:nvSpPr>
        <p:spPr bwMode="auto">
          <a:xfrm>
            <a:off x="4859338" y="333375"/>
            <a:ext cx="367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uk-UA" sz="2400"/>
              <a:t>Котики, 1950-ті роки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 hidden="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 altLang="uk-UA"/>
          </a:p>
        </p:txBody>
      </p:sp>
      <p:grpSp>
        <p:nvGrpSpPr>
          <p:cNvPr id="75782" name="Group 6"/>
          <p:cNvGrpSpPr>
            <a:grpSpLocks noUngrp="1" noChangeAspect="1"/>
          </p:cNvGrpSpPr>
          <p:nvPr/>
        </p:nvGrpSpPr>
        <p:grpSpPr bwMode="auto">
          <a:xfrm>
            <a:off x="323850" y="620713"/>
            <a:ext cx="4219575" cy="6237287"/>
            <a:chOff x="243" y="288"/>
            <a:chExt cx="2538" cy="3752"/>
          </a:xfrm>
        </p:grpSpPr>
        <p:sp>
          <p:nvSpPr>
            <p:cNvPr id="75780" name="Rectangle 4" descr="Рожі, 1950 р"/>
            <p:cNvSpPr>
              <a:spLocks noChangeAspect="1" noChangeArrowheads="1"/>
            </p:cNvSpPr>
            <p:nvPr isPhoto="1"/>
          </p:nvSpPr>
          <p:spPr bwMode="auto">
            <a:xfrm>
              <a:off x="243" y="288"/>
              <a:ext cx="2538" cy="3600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5781" name="Rectangle 5"/>
            <p:cNvSpPr>
              <a:spLocks noChangeArrowheads="1"/>
            </p:cNvSpPr>
            <p:nvPr/>
          </p:nvSpPr>
          <p:spPr bwMode="auto">
            <a:xfrm>
              <a:off x="243" y="3896"/>
              <a:ext cx="2538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grpSp>
        <p:nvGrpSpPr>
          <p:cNvPr id="75786" name="Group 10"/>
          <p:cNvGrpSpPr>
            <a:grpSpLocks noUngrp="1" noChangeAspect="1"/>
          </p:cNvGrpSpPr>
          <p:nvPr/>
        </p:nvGrpSpPr>
        <p:grpSpPr bwMode="auto">
          <a:xfrm>
            <a:off x="4859338" y="620713"/>
            <a:ext cx="3949700" cy="6237287"/>
            <a:chOff x="3060" y="288"/>
            <a:chExt cx="2376" cy="3752"/>
          </a:xfrm>
        </p:grpSpPr>
        <p:sp>
          <p:nvSpPr>
            <p:cNvPr id="75784" name="Rectangle 8" descr="Польові квіти, 1941р"/>
            <p:cNvSpPr>
              <a:spLocks noChangeAspect="1" noChangeArrowheads="1"/>
            </p:cNvSpPr>
            <p:nvPr isPhoto="1"/>
          </p:nvSpPr>
          <p:spPr bwMode="auto">
            <a:xfrm>
              <a:off x="3060" y="288"/>
              <a:ext cx="2376" cy="3600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86501" dir="13500000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75785" name="Rectangle 9"/>
            <p:cNvSpPr>
              <a:spLocks noChangeArrowheads="1"/>
            </p:cNvSpPr>
            <p:nvPr/>
          </p:nvSpPr>
          <p:spPr bwMode="auto">
            <a:xfrm>
              <a:off x="3060" y="3896"/>
              <a:ext cx="2376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algn="ctr"/>
              <a:r>
                <a:rPr lang="uk-UA" altLang="uk-UA">
                  <a:latin typeface="Arial" panose="020B0604020202020204" pitchFamily="34" charset="0"/>
                </a:rPr>
                <a:t>  </a:t>
              </a:r>
            </a:p>
          </p:txBody>
        </p:sp>
      </p:grpSp>
      <p:sp>
        <p:nvSpPr>
          <p:cNvPr id="75787" name="Text Box 11"/>
          <p:cNvSpPr txBox="1">
            <a:spLocks noChangeArrowheads="1"/>
          </p:cNvSpPr>
          <p:nvPr/>
        </p:nvSpPr>
        <p:spPr bwMode="auto">
          <a:xfrm>
            <a:off x="539750" y="0"/>
            <a:ext cx="3816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uk-UA" sz="2400"/>
              <a:t>Рожі, 1950 р.</a:t>
            </a:r>
          </a:p>
        </p:txBody>
      </p:sp>
      <p:sp>
        <p:nvSpPr>
          <p:cNvPr id="75788" name="Text Box 12"/>
          <p:cNvSpPr txBox="1">
            <a:spLocks noChangeArrowheads="1"/>
          </p:cNvSpPr>
          <p:nvPr/>
        </p:nvSpPr>
        <p:spPr bwMode="auto">
          <a:xfrm>
            <a:off x="5003800" y="0"/>
            <a:ext cx="3455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uk-UA" altLang="uk-UA" sz="2400"/>
              <a:t>Польові квіти, 1941р.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42</TotalTime>
  <Words>87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Tahoma</vt:lpstr>
      <vt:lpstr>Wingdings</vt:lpstr>
      <vt:lpstr>Текстура</vt:lpstr>
      <vt:lpstr>Не описати шлях життєвий: і квіти в ньому, і краса…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Фотоальбом</dc:title>
  <dc:creator>HoMe</dc:creator>
  <cp:lastModifiedBy>Ольга Барна</cp:lastModifiedBy>
  <cp:revision>3</cp:revision>
  <dcterms:created xsi:type="dcterms:W3CDTF">2007-06-16T13:34:38Z</dcterms:created>
  <dcterms:modified xsi:type="dcterms:W3CDTF">2017-09-24T19:05:53Z</dcterms:modified>
</cp:coreProperties>
</file>