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6388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248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16975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3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36000" y="609600"/>
            <a:ext cx="243840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20800" y="609600"/>
            <a:ext cx="71120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3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75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376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0800" y="1371600"/>
            <a:ext cx="4775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200" y="1371600"/>
            <a:ext cx="4775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0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8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9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71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282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132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609601"/>
            <a:ext cx="9753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3716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13210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4946073"/>
            <a:ext cx="6386945" cy="1397577"/>
          </a:xfrm>
        </p:spPr>
        <p:txBody>
          <a:bodyPr/>
          <a:lstStyle/>
          <a:p>
            <a:r>
              <a:rPr lang="uk-UA" dirty="0" smtClean="0"/>
              <a:t>ПРАВИЛА КОРИСТУВАННЯ ІНТЕРНЕТОМ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26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Правило №5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err="1">
                <a:latin typeface="Comic Sans MS" panose="030F0702030302020204" pitchFamily="66" charset="0"/>
              </a:rPr>
              <a:t>Ніколи</a:t>
            </a:r>
            <a:r>
              <a:rPr lang="ru-RU" sz="4400" dirty="0">
                <a:latin typeface="Comic Sans MS" panose="030F0702030302020204" pitchFamily="66" charset="0"/>
              </a:rPr>
              <a:t> не </a:t>
            </a:r>
            <a:r>
              <a:rPr lang="ru-RU" sz="4400" dirty="0" err="1">
                <a:latin typeface="Comic Sans MS" panose="030F0702030302020204" pitchFamily="66" charset="0"/>
              </a:rPr>
              <a:t>відправляйте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свої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фотографії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або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фотографії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членів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своєї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сім’ї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іншим</a:t>
            </a:r>
            <a:r>
              <a:rPr lang="ru-RU" sz="4400" dirty="0">
                <a:latin typeface="Comic Sans MS" panose="030F0702030302020204" pitchFamily="66" charset="0"/>
              </a:rPr>
              <a:t> особам по </a:t>
            </a:r>
            <a:r>
              <a:rPr lang="ru-RU" sz="4400" dirty="0" err="1">
                <a:latin typeface="Comic Sans MS" panose="030F0702030302020204" pitchFamily="66" charset="0"/>
              </a:rPr>
              <a:t>Інтернету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або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поштою</a:t>
            </a:r>
            <a:r>
              <a:rPr lang="ru-RU" sz="4400" dirty="0">
                <a:latin typeface="Comic Sans MS" panose="030F0702030302020204" pitchFamily="66" charset="0"/>
              </a:rPr>
              <a:t>, не </a:t>
            </a:r>
            <a:r>
              <a:rPr lang="ru-RU" sz="4400" dirty="0" err="1">
                <a:latin typeface="Comic Sans MS" panose="030F0702030302020204" pitchFamily="66" charset="0"/>
              </a:rPr>
              <a:t>проконсультувавшись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попередньо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із</a:t>
            </a:r>
            <a:r>
              <a:rPr lang="ru-RU" sz="4400" dirty="0">
                <a:latin typeface="Comic Sans MS" panose="030F0702030302020204" pitchFamily="66" charset="0"/>
              </a:rPr>
              <a:t> </a:t>
            </a:r>
            <a:r>
              <a:rPr lang="ru-RU" sz="4400" dirty="0" err="1">
                <a:latin typeface="Comic Sans MS" panose="030F0702030302020204" pitchFamily="66" charset="0"/>
              </a:rPr>
              <a:t>своїми</a:t>
            </a:r>
            <a:r>
              <a:rPr lang="ru-RU" sz="4400" dirty="0">
                <a:latin typeface="Comic Sans MS" panose="030F0702030302020204" pitchFamily="66" charset="0"/>
              </a:rPr>
              <a:t> батьками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87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нак запрета 4"/>
          <p:cNvSpPr/>
          <p:nvPr/>
        </p:nvSpPr>
        <p:spPr bwMode="auto">
          <a:xfrm>
            <a:off x="7474857" y="2288237"/>
            <a:ext cx="4599710" cy="4569763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034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Правило №6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err="1" smtClean="0">
                <a:latin typeface="Comic Sans MS" panose="030F0702030302020204" pitchFamily="66" charset="0"/>
              </a:rPr>
              <a:t>Ніколи</a:t>
            </a:r>
            <a:r>
              <a:rPr lang="ru-RU" sz="6000" dirty="0" smtClean="0">
                <a:latin typeface="Comic Sans MS" panose="030F0702030302020204" pitchFamily="66" charset="0"/>
              </a:rPr>
              <a:t> не надавайте </a:t>
            </a:r>
            <a:r>
              <a:rPr lang="ru-RU" sz="6000" dirty="0" err="1" smtClean="0">
                <a:latin typeface="Comic Sans MS" panose="030F0702030302020204" pitchFamily="66" charset="0"/>
              </a:rPr>
              <a:t>нікому</a:t>
            </a:r>
            <a:r>
              <a:rPr lang="ru-RU" sz="6000" dirty="0" smtClean="0">
                <a:latin typeface="Comic Sans MS" panose="030F0702030302020204" pitchFamily="66" charset="0"/>
              </a:rPr>
              <a:t> (</a:t>
            </a:r>
            <a:r>
              <a:rPr lang="ru-RU" sz="6000" dirty="0" err="1" smtClean="0">
                <a:latin typeface="Comic Sans MS" panose="030F0702030302020204" pitchFamily="66" charset="0"/>
              </a:rPr>
              <a:t>навіть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своїм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друзям</a:t>
            </a:r>
            <a:r>
              <a:rPr lang="ru-RU" sz="6000" dirty="0" smtClean="0">
                <a:latin typeface="Comic Sans MS" panose="030F0702030302020204" pitchFamily="66" charset="0"/>
              </a:rPr>
              <a:t>) </a:t>
            </a:r>
            <a:r>
              <a:rPr lang="ru-RU" sz="6000" dirty="0" err="1" smtClean="0">
                <a:latin typeface="Comic Sans MS" panose="030F0702030302020204" pitchFamily="66" charset="0"/>
              </a:rPr>
              <a:t>свої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паролі</a:t>
            </a:r>
            <a:r>
              <a:rPr lang="ru-RU" sz="6000" dirty="0" smtClean="0">
                <a:latin typeface="Comic Sans MS" panose="030F0702030302020204" pitchFamily="66" charset="0"/>
              </a:rPr>
              <a:t> в </a:t>
            </a:r>
            <a:r>
              <a:rPr lang="ru-RU" sz="6000" dirty="0" err="1" smtClean="0">
                <a:latin typeface="Comic Sans MS" panose="030F0702030302020204" pitchFamily="66" charset="0"/>
              </a:rPr>
              <a:t>Інтернеті</a:t>
            </a:r>
            <a:r>
              <a:rPr lang="ru-RU" sz="6000" dirty="0" smtClean="0">
                <a:latin typeface="Comic Sans MS" panose="030F0702030302020204" pitchFamily="66" charset="0"/>
              </a:rPr>
              <a:t>, </a:t>
            </a:r>
            <a:r>
              <a:rPr lang="ru-RU" sz="6000" dirty="0" err="1" smtClean="0">
                <a:latin typeface="Comic Sans MS" panose="030F0702030302020204" pitchFamily="66" charset="0"/>
              </a:rPr>
              <a:t>окрім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своїх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батьків</a:t>
            </a:r>
            <a:r>
              <a:rPr lang="ru-RU" sz="6000" dirty="0" smtClean="0">
                <a:latin typeface="Comic Sans MS" panose="030F0702030302020204" pitchFamily="66" charset="0"/>
              </a:rPr>
              <a:t>.</a:t>
            </a:r>
            <a:endParaRPr lang="ru-RU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17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7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Правило №7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1510144"/>
            <a:ext cx="9753600" cy="412865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Добре </a:t>
            </a:r>
            <a:r>
              <a:rPr lang="ru-RU" sz="4800" dirty="0" err="1" smtClean="0">
                <a:latin typeface="Comic Sans MS" panose="030F0702030302020204" pitchFamily="66" charset="0"/>
              </a:rPr>
              <a:t>поводьтеся</a:t>
            </a:r>
            <a:r>
              <a:rPr lang="ru-RU" sz="4800" dirty="0" smtClean="0">
                <a:latin typeface="Comic Sans MS" panose="030F0702030302020204" pitchFamily="66" charset="0"/>
              </a:rPr>
              <a:t> в </a:t>
            </a:r>
            <a:r>
              <a:rPr lang="ru-RU" sz="4800" dirty="0" err="1" smtClean="0">
                <a:latin typeface="Comic Sans MS" panose="030F0702030302020204" pitchFamily="66" charset="0"/>
              </a:rPr>
              <a:t>мережі</a:t>
            </a:r>
            <a:r>
              <a:rPr lang="ru-RU" sz="4800" dirty="0" smtClean="0">
                <a:latin typeface="Comic Sans MS" panose="030F0702030302020204" pitchFamily="66" charset="0"/>
              </a:rPr>
              <a:t> та не </a:t>
            </a:r>
            <a:r>
              <a:rPr lang="ru-RU" sz="4800" dirty="0" err="1" smtClean="0">
                <a:latin typeface="Comic Sans MS" panose="030F0702030302020204" pitchFamily="66" charset="0"/>
              </a:rPr>
              <a:t>робіть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нічого</a:t>
            </a:r>
            <a:r>
              <a:rPr lang="ru-RU" sz="4800" dirty="0" smtClean="0">
                <a:latin typeface="Comic Sans MS" panose="030F0702030302020204" pitchFamily="66" charset="0"/>
              </a:rPr>
              <a:t>, </a:t>
            </a:r>
            <a:r>
              <a:rPr lang="ru-RU" sz="4800" dirty="0" err="1" smtClean="0">
                <a:latin typeface="Comic Sans MS" panose="030F0702030302020204" pitchFamily="66" charset="0"/>
              </a:rPr>
              <a:t>щоб</a:t>
            </a:r>
            <a:r>
              <a:rPr lang="ru-RU" sz="4800" dirty="0" smtClean="0">
                <a:latin typeface="Comic Sans MS" panose="030F0702030302020204" pitchFamily="66" charset="0"/>
              </a:rPr>
              <a:t> могло </a:t>
            </a:r>
            <a:r>
              <a:rPr lang="ru-RU" sz="4800" dirty="0" err="1" smtClean="0">
                <a:latin typeface="Comic Sans MS" panose="030F0702030302020204" pitchFamily="66" charset="0"/>
              </a:rPr>
              <a:t>образити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або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роздратувати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інших</a:t>
            </a:r>
            <a:r>
              <a:rPr lang="ru-RU" sz="4800" dirty="0" smtClean="0">
                <a:latin typeface="Comic Sans MS" panose="030F0702030302020204" pitchFamily="66" charset="0"/>
              </a:rPr>
              <a:t> людей, не </a:t>
            </a:r>
            <a:r>
              <a:rPr lang="ru-RU" sz="4800" dirty="0" err="1" smtClean="0">
                <a:latin typeface="Comic Sans MS" panose="030F0702030302020204" pitchFamily="66" charset="0"/>
              </a:rPr>
              <a:t>робіть</a:t>
            </a:r>
            <a:r>
              <a:rPr lang="ru-RU" sz="4800" dirty="0" smtClean="0">
                <a:latin typeface="Comic Sans MS" panose="030F0702030302020204" pitchFamily="66" charset="0"/>
              </a:rPr>
              <a:t> того, </a:t>
            </a:r>
            <a:r>
              <a:rPr lang="ru-RU" sz="4800" dirty="0" err="1" smtClean="0">
                <a:latin typeface="Comic Sans MS" panose="030F0702030302020204" pitchFamily="66" charset="0"/>
              </a:rPr>
              <a:t>що</a:t>
            </a:r>
            <a:r>
              <a:rPr lang="ru-RU" sz="4800" dirty="0" smtClean="0">
                <a:latin typeface="Comic Sans MS" panose="030F0702030302020204" pitchFamily="66" charset="0"/>
              </a:rPr>
              <a:t> є </a:t>
            </a:r>
            <a:r>
              <a:rPr lang="ru-RU" sz="4800" dirty="0" err="1" smtClean="0">
                <a:latin typeface="Comic Sans MS" panose="030F0702030302020204" pitchFamily="66" charset="0"/>
              </a:rPr>
              <a:t>незаконним</a:t>
            </a:r>
            <a:r>
              <a:rPr lang="ru-RU" sz="4800" dirty="0" smtClean="0">
                <a:latin typeface="Comic Sans MS" panose="030F0702030302020204" pitchFamily="66" charset="0"/>
              </a:rPr>
              <a:t>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27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9921174" y="188026"/>
            <a:ext cx="942110" cy="432261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9789556" y="5056909"/>
            <a:ext cx="1205346" cy="116378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35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Правило №8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err="1" smtClean="0">
                <a:latin typeface="Comic Sans MS" panose="030F0702030302020204" pitchFamily="66" charset="0"/>
              </a:rPr>
              <a:t>Ніколи</a:t>
            </a:r>
            <a:r>
              <a:rPr lang="ru-RU" sz="6000" dirty="0" smtClean="0">
                <a:latin typeface="Comic Sans MS" panose="030F0702030302020204" pitchFamily="66" charset="0"/>
              </a:rPr>
              <a:t> не </a:t>
            </a:r>
            <a:r>
              <a:rPr lang="ru-RU" sz="6000" dirty="0" err="1" smtClean="0">
                <a:latin typeface="Comic Sans MS" panose="030F0702030302020204" pitchFamily="66" charset="0"/>
              </a:rPr>
              <a:t>користуйтеся</a:t>
            </a:r>
            <a:r>
              <a:rPr lang="ru-RU" sz="6000" dirty="0" smtClean="0">
                <a:latin typeface="Comic Sans MS" panose="030F0702030302020204" pitchFamily="66" charset="0"/>
              </a:rPr>
              <a:t> в </a:t>
            </a:r>
            <a:r>
              <a:rPr lang="ru-RU" sz="6000" dirty="0" err="1" smtClean="0">
                <a:latin typeface="Comic Sans MS" panose="030F0702030302020204" pitchFamily="66" charset="0"/>
              </a:rPr>
              <a:t>Інтернеті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тим</a:t>
            </a:r>
            <a:r>
              <a:rPr lang="ru-RU" sz="6000" dirty="0" smtClean="0">
                <a:latin typeface="Comic Sans MS" panose="030F0702030302020204" pitchFamily="66" charset="0"/>
              </a:rPr>
              <a:t>, </a:t>
            </a:r>
            <a:r>
              <a:rPr lang="ru-RU" sz="6000" dirty="0" err="1" smtClean="0">
                <a:latin typeface="Comic Sans MS" panose="030F0702030302020204" pitchFamily="66" charset="0"/>
              </a:rPr>
              <a:t>що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коштує</a:t>
            </a:r>
            <a:r>
              <a:rPr lang="ru-RU" sz="6000" dirty="0" smtClean="0">
                <a:latin typeface="Comic Sans MS" panose="030F0702030302020204" pitchFamily="66" charset="0"/>
              </a:rPr>
              <a:t> грошей, не </a:t>
            </a:r>
            <a:r>
              <a:rPr lang="ru-RU" sz="6000" dirty="0" err="1" smtClean="0">
                <a:latin typeface="Comic Sans MS" panose="030F0702030302020204" pitchFamily="66" charset="0"/>
              </a:rPr>
              <a:t>спитавши</a:t>
            </a:r>
            <a:r>
              <a:rPr lang="ru-RU" sz="6000" dirty="0" smtClean="0">
                <a:latin typeface="Comic Sans MS" panose="030F0702030302020204" pitchFamily="66" charset="0"/>
              </a:rPr>
              <a:t> перед </a:t>
            </a:r>
            <a:r>
              <a:rPr lang="ru-RU" sz="6000" dirty="0" err="1" smtClean="0">
                <a:latin typeface="Comic Sans MS" panose="030F0702030302020204" pitchFamily="66" charset="0"/>
              </a:rPr>
              <a:t>тим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дозволу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своїх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ru-RU" sz="6000" dirty="0" err="1" smtClean="0">
                <a:latin typeface="Comic Sans MS" panose="030F0702030302020204" pitchFamily="66" charset="0"/>
              </a:rPr>
              <a:t>батьків</a:t>
            </a:r>
            <a:r>
              <a:rPr lang="ru-RU" sz="6000" dirty="0" smtClean="0">
                <a:latin typeface="Comic Sans MS" panose="030F0702030302020204" pitchFamily="66" charset="0"/>
              </a:rPr>
              <a:t>.</a:t>
            </a:r>
            <a:endParaRPr lang="ru-RU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66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Правило №9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Comic Sans MS" panose="030F0702030302020204" pitchFamily="66" charset="0"/>
              </a:rPr>
              <a:t>Не </a:t>
            </a:r>
            <a:r>
              <a:rPr lang="ru-RU" sz="4800" dirty="0" err="1" smtClean="0">
                <a:latin typeface="Comic Sans MS" panose="030F0702030302020204" pitchFamily="66" charset="0"/>
              </a:rPr>
              <a:t>заходьте</a:t>
            </a:r>
            <a:r>
              <a:rPr lang="ru-RU" sz="4800" dirty="0" smtClean="0">
                <a:latin typeface="Comic Sans MS" panose="030F0702030302020204" pitchFamily="66" charset="0"/>
              </a:rPr>
              <a:t> на </a:t>
            </a:r>
            <a:r>
              <a:rPr lang="ru-RU" sz="4800" dirty="0" err="1" smtClean="0">
                <a:latin typeface="Comic Sans MS" panose="030F0702030302020204" pitchFamily="66" charset="0"/>
              </a:rPr>
              <a:t>аморальні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сайти</a:t>
            </a:r>
            <a:r>
              <a:rPr lang="ru-RU" sz="4800" dirty="0" smtClean="0">
                <a:latin typeface="Comic Sans MS" panose="030F0702030302020204" pitchFamily="66" charset="0"/>
              </a:rPr>
              <a:t> і не </a:t>
            </a:r>
            <a:r>
              <a:rPr lang="ru-RU" sz="4800" dirty="0" err="1" smtClean="0">
                <a:latin typeface="Comic Sans MS" panose="030F0702030302020204" pitchFamily="66" charset="0"/>
              </a:rPr>
              <a:t>порушуйте</a:t>
            </a:r>
            <a:r>
              <a:rPr lang="ru-RU" sz="4800" dirty="0" smtClean="0">
                <a:latin typeface="Comic Sans MS" panose="030F0702030302020204" pitchFamily="66" charset="0"/>
              </a:rPr>
              <a:t> без </a:t>
            </a:r>
            <a:r>
              <a:rPr lang="ru-RU" sz="4800" dirty="0" err="1" smtClean="0">
                <a:latin typeface="Comic Sans MS" panose="030F0702030302020204" pitchFamily="66" charset="0"/>
              </a:rPr>
              <a:t>згоди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батьків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ці</a:t>
            </a:r>
            <a:r>
              <a:rPr lang="ru-RU" sz="4800" dirty="0" smtClean="0">
                <a:latin typeface="Comic Sans MS" panose="030F0702030302020204" pitchFamily="66" charset="0"/>
              </a:rPr>
              <a:t> правила і </a:t>
            </a:r>
            <a:r>
              <a:rPr lang="ru-RU" sz="4800" dirty="0" err="1" smtClean="0">
                <a:latin typeface="Comic Sans MS" panose="030F0702030302020204" pitchFamily="66" charset="0"/>
              </a:rPr>
              <a:t>тоді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ви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зможете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почувати</a:t>
            </a:r>
            <a:r>
              <a:rPr lang="ru-RU" sz="4800" dirty="0" smtClean="0">
                <a:latin typeface="Comic Sans MS" panose="030F0702030302020204" pitchFamily="66" charset="0"/>
              </a:rPr>
              <a:t> себе у </a:t>
            </a:r>
            <a:r>
              <a:rPr lang="ru-RU" sz="4800" dirty="0" err="1" smtClean="0">
                <a:latin typeface="Comic Sans MS" panose="030F0702030302020204" pitchFamily="66" charset="0"/>
              </a:rPr>
              <a:t>Всесвітній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павутині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впевнено</a:t>
            </a:r>
            <a:r>
              <a:rPr lang="ru-RU" sz="4800" dirty="0" smtClean="0">
                <a:latin typeface="Comic Sans MS" panose="030F0702030302020204" pitchFamily="66" charset="0"/>
              </a:rPr>
              <a:t> та </a:t>
            </a:r>
            <a:r>
              <a:rPr lang="ru-RU" sz="4800" dirty="0" err="1" smtClean="0">
                <a:latin typeface="Comic Sans MS" panose="030F0702030302020204" pitchFamily="66" charset="0"/>
              </a:rPr>
              <a:t>безпечно</a:t>
            </a:r>
            <a:r>
              <a:rPr lang="ru-RU" sz="4800" dirty="0" smtClean="0">
                <a:latin typeface="Comic Sans MS" panose="030F0702030302020204" pitchFamily="66" charset="0"/>
              </a:rPr>
              <a:t>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4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181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Правило №1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Comic Sans MS" panose="030F0702030302020204" pitchFamily="66" charset="0"/>
              </a:rPr>
              <a:t>Перш за все, </a:t>
            </a:r>
            <a:r>
              <a:rPr lang="ru-RU" sz="3600" dirty="0" err="1" smtClean="0">
                <a:latin typeface="Comic Sans MS" panose="030F0702030302020204" pitchFamily="66" charset="0"/>
              </a:rPr>
              <a:t>потрібно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поговорити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зі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своїми</a:t>
            </a:r>
            <a:r>
              <a:rPr lang="ru-RU" sz="3600" dirty="0" smtClean="0">
                <a:latin typeface="Comic Sans MS" panose="030F0702030302020204" pitchFamily="66" charset="0"/>
              </a:rPr>
              <a:t> батьками, </a:t>
            </a:r>
            <a:r>
              <a:rPr lang="ru-RU" sz="3600" dirty="0" err="1" smtClean="0">
                <a:latin typeface="Comic Sans MS" panose="030F0702030302020204" pitchFamily="66" charset="0"/>
              </a:rPr>
              <a:t>щоб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дізнатися</a:t>
            </a:r>
            <a:r>
              <a:rPr lang="ru-RU" sz="3600" dirty="0" smtClean="0">
                <a:latin typeface="Comic Sans MS" panose="030F0702030302020204" pitchFamily="66" charset="0"/>
              </a:rPr>
              <a:t> про правила </a:t>
            </a:r>
            <a:r>
              <a:rPr lang="ru-RU" sz="3600" dirty="0" err="1" smtClean="0">
                <a:latin typeface="Comic Sans MS" panose="030F0702030302020204" pitchFamily="66" charset="0"/>
              </a:rPr>
              <a:t>користування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Інтернетом</a:t>
            </a:r>
            <a:r>
              <a:rPr lang="ru-RU" sz="3600" dirty="0" smtClean="0">
                <a:latin typeface="Comic Sans MS" panose="030F0702030302020204" pitchFamily="66" charset="0"/>
              </a:rPr>
              <a:t>, </a:t>
            </a:r>
            <a:r>
              <a:rPr lang="ru-RU" sz="3600" dirty="0" err="1" smtClean="0">
                <a:latin typeface="Comic Sans MS" panose="030F0702030302020204" pitchFamily="66" charset="0"/>
              </a:rPr>
              <a:t>включаючи</a:t>
            </a:r>
            <a:r>
              <a:rPr lang="ru-RU" sz="3600" dirty="0" smtClean="0">
                <a:latin typeface="Comic Sans MS" panose="030F0702030302020204" pitchFamily="66" charset="0"/>
              </a:rPr>
              <a:t> те, «</a:t>
            </a:r>
            <a:r>
              <a:rPr lang="ru-RU" sz="3600" dirty="0" err="1" smtClean="0">
                <a:latin typeface="Comic Sans MS" panose="030F0702030302020204" pitchFamily="66" charset="0"/>
              </a:rPr>
              <a:t>куди</a:t>
            </a:r>
            <a:r>
              <a:rPr lang="ru-RU" sz="3600" dirty="0" smtClean="0">
                <a:latin typeface="Comic Sans MS" panose="030F0702030302020204" pitchFamily="66" charset="0"/>
              </a:rPr>
              <a:t> я </a:t>
            </a:r>
            <a:r>
              <a:rPr lang="ru-RU" sz="3600" dirty="0" err="1" smtClean="0">
                <a:latin typeface="Comic Sans MS" panose="030F0702030302020204" pitchFamily="66" charset="0"/>
              </a:rPr>
              <a:t>можу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заходити</a:t>
            </a:r>
            <a:r>
              <a:rPr lang="ru-RU" sz="3600" dirty="0" smtClean="0">
                <a:latin typeface="Comic Sans MS" panose="030F0702030302020204" pitchFamily="66" charset="0"/>
              </a:rPr>
              <a:t>, </a:t>
            </a:r>
            <a:r>
              <a:rPr lang="ru-RU" sz="3600" dirty="0" err="1" smtClean="0">
                <a:latin typeface="Comic Sans MS" panose="030F0702030302020204" pitchFamily="66" charset="0"/>
              </a:rPr>
              <a:t>що</a:t>
            </a:r>
            <a:r>
              <a:rPr lang="ru-RU" sz="3600" dirty="0" smtClean="0">
                <a:latin typeface="Comic Sans MS" panose="030F0702030302020204" pitchFamily="66" charset="0"/>
              </a:rPr>
              <a:t> я </a:t>
            </a:r>
            <a:r>
              <a:rPr lang="ru-RU" sz="3600" dirty="0" err="1" smtClean="0">
                <a:latin typeface="Comic Sans MS" panose="030F0702030302020204" pitchFamily="66" charset="0"/>
              </a:rPr>
              <a:t>можу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робити</a:t>
            </a:r>
            <a:r>
              <a:rPr lang="ru-RU" sz="3600" dirty="0" smtClean="0">
                <a:latin typeface="Comic Sans MS" panose="030F0702030302020204" pitchFamily="66" charset="0"/>
              </a:rPr>
              <a:t>, коли я </a:t>
            </a:r>
            <a:r>
              <a:rPr lang="ru-RU" sz="3600" dirty="0" err="1" smtClean="0">
                <a:latin typeface="Comic Sans MS" panose="030F0702030302020204" pitchFamily="66" charset="0"/>
              </a:rPr>
              <a:t>можу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виходити</a:t>
            </a:r>
            <a:r>
              <a:rPr lang="ru-RU" sz="3600" dirty="0" smtClean="0">
                <a:latin typeface="Comic Sans MS" panose="030F0702030302020204" pitchFamily="66" charset="0"/>
              </a:rPr>
              <a:t> в онлайн і як </a:t>
            </a:r>
            <a:r>
              <a:rPr lang="ru-RU" sz="3600" dirty="0" err="1" smtClean="0">
                <a:latin typeface="Comic Sans MS" panose="030F0702030302020204" pitchFamily="66" charset="0"/>
              </a:rPr>
              <a:t>довго</a:t>
            </a:r>
            <a:r>
              <a:rPr lang="ru-RU" sz="3600" dirty="0" smtClean="0">
                <a:latin typeface="Comic Sans MS" panose="030F0702030302020204" pitchFamily="66" charset="0"/>
              </a:rPr>
              <a:t> я </a:t>
            </a:r>
            <a:r>
              <a:rPr lang="ru-RU" sz="3600" dirty="0" err="1" smtClean="0">
                <a:latin typeface="Comic Sans MS" panose="030F0702030302020204" pitchFamily="66" charset="0"/>
              </a:rPr>
              <a:t>можу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3600" dirty="0" err="1" smtClean="0">
                <a:latin typeface="Comic Sans MS" panose="030F0702030302020204" pitchFamily="66" charset="0"/>
              </a:rPr>
              <a:t>перебувати</a:t>
            </a:r>
            <a:r>
              <a:rPr lang="ru-RU" sz="3600" dirty="0" smtClean="0">
                <a:latin typeface="Comic Sans MS" panose="030F0702030302020204" pitchFamily="66" charset="0"/>
              </a:rPr>
              <a:t> в </a:t>
            </a:r>
            <a:r>
              <a:rPr lang="ru-RU" sz="3600" dirty="0" err="1" smtClean="0">
                <a:latin typeface="Comic Sans MS" panose="030F0702030302020204" pitchFamily="66" charset="0"/>
              </a:rPr>
              <a:t>онлайні</a:t>
            </a:r>
            <a:r>
              <a:rPr lang="ru-RU" sz="3600" dirty="0" smtClean="0">
                <a:latin typeface="Comic Sans MS" panose="030F0702030302020204" pitchFamily="66" charset="0"/>
              </a:rPr>
              <a:t>».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8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58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764" y="762001"/>
            <a:ext cx="9753600" cy="7159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Правило №2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 err="1" smtClean="0">
                <a:latin typeface="Comic Sans MS" panose="030F0702030302020204" pitchFamily="66" charset="0"/>
              </a:rPr>
              <a:t>Ніколи</a:t>
            </a:r>
            <a:r>
              <a:rPr lang="ru-RU" sz="4400" dirty="0" smtClean="0">
                <a:latin typeface="Comic Sans MS" panose="030F0702030302020204" pitchFamily="66" charset="0"/>
              </a:rPr>
              <a:t> не надавайте </a:t>
            </a:r>
            <a:r>
              <a:rPr lang="ru-RU" sz="4400" dirty="0" err="1" smtClean="0">
                <a:latin typeface="Comic Sans MS" panose="030F0702030302020204" pitchFamily="66" charset="0"/>
              </a:rPr>
              <a:t>персональну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 err="1" smtClean="0">
                <a:latin typeface="Comic Sans MS" panose="030F0702030302020204" pitchFamily="66" charset="0"/>
              </a:rPr>
              <a:t>інформацію</a:t>
            </a:r>
            <a:r>
              <a:rPr lang="ru-RU" sz="4400" dirty="0" smtClean="0">
                <a:latin typeface="Comic Sans MS" panose="030F0702030302020204" pitchFamily="66" charset="0"/>
              </a:rPr>
              <a:t>, </a:t>
            </a:r>
            <a:r>
              <a:rPr lang="ru-RU" sz="4400" dirty="0" err="1" smtClean="0">
                <a:latin typeface="Comic Sans MS" panose="030F0702030302020204" pitchFamily="66" charset="0"/>
              </a:rPr>
              <a:t>таку</a:t>
            </a:r>
            <a:r>
              <a:rPr lang="ru-RU" sz="4400" dirty="0" smtClean="0">
                <a:latin typeface="Comic Sans MS" panose="030F0702030302020204" pitchFamily="66" charset="0"/>
              </a:rPr>
              <a:t> як свою </a:t>
            </a:r>
            <a:r>
              <a:rPr lang="ru-RU" sz="4400" dirty="0" err="1" smtClean="0">
                <a:latin typeface="Comic Sans MS" panose="030F0702030302020204" pitchFamily="66" charset="0"/>
              </a:rPr>
              <a:t>домашню</a:t>
            </a:r>
            <a:r>
              <a:rPr lang="ru-RU" sz="4400" dirty="0" smtClean="0">
                <a:latin typeface="Comic Sans MS" panose="030F0702030302020204" pitchFamily="66" charset="0"/>
              </a:rPr>
              <a:t> адресу, </a:t>
            </a:r>
            <a:r>
              <a:rPr lang="ru-RU" sz="4400" dirty="0" err="1" smtClean="0">
                <a:latin typeface="Comic Sans MS" panose="030F0702030302020204" pitchFamily="66" charset="0"/>
              </a:rPr>
              <a:t>телефонний</a:t>
            </a:r>
            <a:r>
              <a:rPr lang="ru-RU" sz="4400" dirty="0" smtClean="0">
                <a:latin typeface="Comic Sans MS" panose="030F0702030302020204" pitchFamily="66" charset="0"/>
              </a:rPr>
              <a:t> номер, </a:t>
            </a:r>
            <a:r>
              <a:rPr lang="ru-RU" sz="4400" dirty="0" err="1" smtClean="0">
                <a:latin typeface="Comic Sans MS" panose="030F0702030302020204" pitchFamily="66" charset="0"/>
              </a:rPr>
              <a:t>номери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 err="1" smtClean="0">
                <a:latin typeface="Comic Sans MS" panose="030F0702030302020204" pitchFamily="66" charset="0"/>
              </a:rPr>
              <a:t>кредитних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 err="1" smtClean="0">
                <a:latin typeface="Comic Sans MS" panose="030F0702030302020204" pitchFamily="66" charset="0"/>
              </a:rPr>
              <a:t>карток</a:t>
            </a:r>
            <a:r>
              <a:rPr lang="ru-RU" sz="4400" dirty="0" smtClean="0">
                <a:latin typeface="Comic Sans MS" panose="030F0702030302020204" pitchFamily="66" charset="0"/>
              </a:rPr>
              <a:t>, </a:t>
            </a:r>
            <a:r>
              <a:rPr lang="ru-RU" sz="4400" dirty="0" err="1" smtClean="0">
                <a:latin typeface="Comic Sans MS" panose="030F0702030302020204" pitchFamily="66" charset="0"/>
              </a:rPr>
              <a:t>назву</a:t>
            </a:r>
            <a:r>
              <a:rPr lang="ru-RU" sz="4400" dirty="0" smtClean="0">
                <a:latin typeface="Comic Sans MS" panose="030F0702030302020204" pitchFamily="66" charset="0"/>
              </a:rPr>
              <a:t> та </a:t>
            </a:r>
            <a:r>
              <a:rPr lang="ru-RU" sz="4400" dirty="0" err="1" smtClean="0">
                <a:latin typeface="Comic Sans MS" panose="030F0702030302020204" pitchFamily="66" charset="0"/>
              </a:rPr>
              <a:t>місцезнаходження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 err="1" smtClean="0">
                <a:latin typeface="Comic Sans MS" panose="030F0702030302020204" pitchFamily="66" charset="0"/>
              </a:rPr>
              <a:t>школи</a:t>
            </a:r>
            <a:r>
              <a:rPr lang="ru-RU" sz="4400" dirty="0" smtClean="0">
                <a:latin typeface="Comic Sans MS" panose="030F0702030302020204" pitchFamily="66" charset="0"/>
              </a:rPr>
              <a:t> без </a:t>
            </a:r>
            <a:r>
              <a:rPr lang="ru-RU" sz="4400" dirty="0" err="1" smtClean="0">
                <a:latin typeface="Comic Sans MS" panose="030F0702030302020204" pitchFamily="66" charset="0"/>
              </a:rPr>
              <a:t>дозволу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 err="1" smtClean="0">
                <a:latin typeface="Comic Sans MS" panose="030F0702030302020204" pitchFamily="66" charset="0"/>
              </a:rPr>
              <a:t>своїх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 err="1" smtClean="0">
                <a:latin typeface="Comic Sans MS" panose="030F0702030302020204" pitchFamily="66" charset="0"/>
              </a:rPr>
              <a:t>батьків</a:t>
            </a:r>
            <a:r>
              <a:rPr lang="ru-RU" sz="4400" dirty="0" smtClean="0">
                <a:latin typeface="Comic Sans MS" panose="030F0702030302020204" pitchFamily="66" charset="0"/>
              </a:rPr>
              <a:t>.</a:t>
            </a:r>
            <a:endParaRPr lang="ru-RU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0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255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Правило 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800" dirty="0" err="1" smtClean="0">
                <a:latin typeface="Comic Sans MS" panose="030F0702030302020204" pitchFamily="66" charset="0"/>
              </a:rPr>
              <a:t>Завжди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негайно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повідомляйте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своїх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батьків</a:t>
            </a:r>
            <a:r>
              <a:rPr lang="ru-RU" sz="4800" dirty="0" smtClean="0">
                <a:latin typeface="Comic Sans MS" panose="030F0702030302020204" pitchFamily="66" charset="0"/>
              </a:rPr>
              <a:t>, </a:t>
            </a:r>
            <a:r>
              <a:rPr lang="ru-RU" sz="4800" dirty="0" err="1" smtClean="0">
                <a:latin typeface="Comic Sans MS" panose="030F0702030302020204" pitchFamily="66" charset="0"/>
              </a:rPr>
              <a:t>якщо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ви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бачите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або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отримуєте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повідомлення</a:t>
            </a:r>
            <a:r>
              <a:rPr lang="ru-RU" sz="4800" dirty="0" smtClean="0">
                <a:latin typeface="Comic Sans MS" panose="030F0702030302020204" pitchFamily="66" charset="0"/>
              </a:rPr>
              <a:t>, </a:t>
            </a:r>
            <a:r>
              <a:rPr lang="ru-RU" sz="4800" dirty="0" err="1" smtClean="0">
                <a:latin typeface="Comic Sans MS" panose="030F0702030302020204" pitchFamily="66" charset="0"/>
              </a:rPr>
              <a:t>які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примушують</a:t>
            </a:r>
            <a:r>
              <a:rPr lang="ru-RU" sz="4800" dirty="0" smtClean="0">
                <a:latin typeface="Comic Sans MS" panose="030F0702030302020204" pitchFamily="66" charset="0"/>
              </a:rPr>
              <a:t> вас </a:t>
            </a:r>
            <a:r>
              <a:rPr lang="ru-RU" sz="4800" dirty="0" err="1" smtClean="0">
                <a:latin typeface="Comic Sans MS" panose="030F0702030302020204" pitchFamily="66" charset="0"/>
              </a:rPr>
              <a:t>почувати</a:t>
            </a:r>
            <a:r>
              <a:rPr lang="ru-RU" sz="4800" dirty="0" smtClean="0">
                <a:latin typeface="Comic Sans MS" panose="030F0702030302020204" pitchFamily="66" charset="0"/>
              </a:rPr>
              <a:t> себе некомфортно </a:t>
            </a:r>
            <a:r>
              <a:rPr lang="ru-RU" sz="4800" dirty="0" err="1" smtClean="0">
                <a:latin typeface="Comic Sans MS" panose="030F0702030302020204" pitchFamily="66" charset="0"/>
              </a:rPr>
              <a:t>або</a:t>
            </a:r>
            <a:r>
              <a:rPr lang="ru-RU" sz="48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err="1" smtClean="0">
                <a:latin typeface="Comic Sans MS" panose="030F0702030302020204" pitchFamily="66" charset="0"/>
              </a:rPr>
              <a:t>занепокоєно</a:t>
            </a:r>
            <a:r>
              <a:rPr lang="ru-RU" sz="4800" dirty="0" smtClean="0">
                <a:latin typeface="Comic Sans MS" panose="030F0702030302020204" pitchFamily="66" charset="0"/>
              </a:rPr>
              <a:t>.</a:t>
            </a:r>
            <a:endParaRPr lang="ru-RU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59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5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Правило №4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err="1">
                <a:latin typeface="Comic Sans MS" panose="030F0702030302020204" pitchFamily="66" charset="0"/>
              </a:rPr>
              <a:t>Ніколи</a:t>
            </a:r>
            <a:r>
              <a:rPr lang="ru-RU" sz="5400" dirty="0">
                <a:latin typeface="Comic Sans MS" panose="030F0702030302020204" pitchFamily="66" charset="0"/>
              </a:rPr>
              <a:t> не </a:t>
            </a:r>
            <a:r>
              <a:rPr lang="ru-RU" sz="5400" dirty="0" err="1">
                <a:latin typeface="Comic Sans MS" panose="030F0702030302020204" pitchFamily="66" charset="0"/>
              </a:rPr>
              <a:t>погоджуйтеся</a:t>
            </a:r>
            <a:r>
              <a:rPr lang="ru-RU" sz="5400" dirty="0">
                <a:latin typeface="Comic Sans MS" panose="030F0702030302020204" pitchFamily="66" charset="0"/>
              </a:rPr>
              <a:t> </a:t>
            </a:r>
            <a:r>
              <a:rPr lang="ru-RU" sz="5400" dirty="0" err="1">
                <a:latin typeface="Comic Sans MS" panose="030F0702030302020204" pitchFamily="66" charset="0"/>
              </a:rPr>
              <a:t>зустрітися</a:t>
            </a:r>
            <a:r>
              <a:rPr lang="ru-RU" sz="5400" dirty="0">
                <a:latin typeface="Comic Sans MS" panose="030F0702030302020204" pitchFamily="66" charset="0"/>
              </a:rPr>
              <a:t> </a:t>
            </a:r>
            <a:r>
              <a:rPr lang="ru-RU" sz="5400" dirty="0" err="1">
                <a:latin typeface="Comic Sans MS" panose="030F0702030302020204" pitchFamily="66" charset="0"/>
              </a:rPr>
              <a:t>особисто</a:t>
            </a:r>
            <a:r>
              <a:rPr lang="ru-RU" sz="5400" dirty="0">
                <a:latin typeface="Comic Sans MS" panose="030F0702030302020204" pitchFamily="66" charset="0"/>
              </a:rPr>
              <a:t> з </a:t>
            </a:r>
            <a:r>
              <a:rPr lang="ru-RU" sz="5400" dirty="0" err="1">
                <a:latin typeface="Comic Sans MS" panose="030F0702030302020204" pitchFamily="66" charset="0"/>
              </a:rPr>
              <a:t>кимось</a:t>
            </a:r>
            <a:r>
              <a:rPr lang="ru-RU" sz="5400" dirty="0">
                <a:latin typeface="Comic Sans MS" panose="030F0702030302020204" pitchFamily="66" charset="0"/>
              </a:rPr>
              <a:t>, з ким </a:t>
            </a:r>
            <a:r>
              <a:rPr lang="ru-RU" sz="5400" dirty="0" err="1">
                <a:latin typeface="Comic Sans MS" panose="030F0702030302020204" pitchFamily="66" charset="0"/>
              </a:rPr>
              <a:t>ви</a:t>
            </a:r>
            <a:r>
              <a:rPr lang="ru-RU" sz="5400" dirty="0">
                <a:latin typeface="Comic Sans MS" panose="030F0702030302020204" pitchFamily="66" charset="0"/>
              </a:rPr>
              <a:t> </a:t>
            </a:r>
            <a:r>
              <a:rPr lang="ru-RU" sz="5400" dirty="0" err="1">
                <a:latin typeface="Comic Sans MS" panose="030F0702030302020204" pitchFamily="66" charset="0"/>
              </a:rPr>
              <a:t>познайомилися</a:t>
            </a:r>
            <a:r>
              <a:rPr lang="ru-RU" sz="5400" dirty="0">
                <a:latin typeface="Comic Sans MS" panose="030F0702030302020204" pitchFamily="66" charset="0"/>
              </a:rPr>
              <a:t> в </a:t>
            </a:r>
            <a:r>
              <a:rPr lang="ru-RU" sz="5400" dirty="0" err="1">
                <a:latin typeface="Comic Sans MS" panose="030F0702030302020204" pitchFamily="66" charset="0"/>
              </a:rPr>
              <a:t>онлайні</a:t>
            </a:r>
            <a:r>
              <a:rPr lang="ru-RU" sz="5400" dirty="0">
                <a:latin typeface="Comic Sans MS" panose="030F0702030302020204" pitchFamily="66" charset="0"/>
              </a:rPr>
              <a:t>, без </a:t>
            </a:r>
            <a:r>
              <a:rPr lang="ru-RU" sz="5400" dirty="0" err="1">
                <a:latin typeface="Comic Sans MS" panose="030F0702030302020204" pitchFamily="66" charset="0"/>
              </a:rPr>
              <a:t>дозволу</a:t>
            </a:r>
            <a:r>
              <a:rPr lang="ru-RU" sz="5400" dirty="0">
                <a:latin typeface="Comic Sans MS" panose="030F0702030302020204" pitchFamily="66" charset="0"/>
              </a:rPr>
              <a:t> </a:t>
            </a:r>
            <a:r>
              <a:rPr lang="ru-RU" sz="5400" dirty="0" err="1">
                <a:latin typeface="Comic Sans MS" panose="030F0702030302020204" pitchFamily="66" charset="0"/>
              </a:rPr>
              <a:t>своїх</a:t>
            </a:r>
            <a:r>
              <a:rPr lang="ru-RU" sz="5400" dirty="0">
                <a:latin typeface="Comic Sans MS" panose="030F0702030302020204" pitchFamily="66" charset="0"/>
              </a:rPr>
              <a:t> </a:t>
            </a:r>
            <a:r>
              <a:rPr lang="ru-RU" sz="5400" dirty="0" err="1">
                <a:latin typeface="Comic Sans MS" panose="030F0702030302020204" pitchFamily="66" charset="0"/>
              </a:rPr>
              <a:t>батьків</a:t>
            </a:r>
            <a:r>
              <a:rPr lang="ru-RU" sz="54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40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28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155</Template>
  <TotalTime>45</TotalTime>
  <Words>258</Words>
  <Application>Microsoft Office PowerPoint</Application>
  <PresentationFormat>Широкоэкранный</PresentationFormat>
  <Paragraphs>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Microsoft Sans Serif</vt:lpstr>
      <vt:lpstr>powerpoint-template-24</vt:lpstr>
      <vt:lpstr>ПРАВИЛА КОРИСТУВАННЯ ІНТЕРНЕТОМ</vt:lpstr>
      <vt:lpstr>Правило №1</vt:lpstr>
      <vt:lpstr>Презентация PowerPoint</vt:lpstr>
      <vt:lpstr>Правило №2</vt:lpstr>
      <vt:lpstr>Презентация PowerPoint</vt:lpstr>
      <vt:lpstr>Правило №3</vt:lpstr>
      <vt:lpstr>Презентация PowerPoint</vt:lpstr>
      <vt:lpstr>Правило №4</vt:lpstr>
      <vt:lpstr>Презентация PowerPoint</vt:lpstr>
      <vt:lpstr>Правило №5</vt:lpstr>
      <vt:lpstr>Презентация PowerPoint</vt:lpstr>
      <vt:lpstr>Правило №6</vt:lpstr>
      <vt:lpstr>Презентация PowerPoint</vt:lpstr>
      <vt:lpstr>Правило №7</vt:lpstr>
      <vt:lpstr>Презентация PowerPoint</vt:lpstr>
      <vt:lpstr>Правило №8</vt:lpstr>
      <vt:lpstr>Презентация PowerPoint</vt:lpstr>
      <vt:lpstr>Правило №9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КОРИСТУВАННЯ ІНТЕРНЕТОМ</dc:title>
  <dc:creator>Пользователь</dc:creator>
  <cp:lastModifiedBy>Пользователь</cp:lastModifiedBy>
  <cp:revision>5</cp:revision>
  <dcterms:created xsi:type="dcterms:W3CDTF">2020-01-18T11:00:07Z</dcterms:created>
  <dcterms:modified xsi:type="dcterms:W3CDTF">2020-01-18T11:45:44Z</dcterms:modified>
</cp:coreProperties>
</file>