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m4v" ContentType="video/mp4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1864" r:id="rId3"/>
    <p:sldId id="525" r:id="rId4"/>
    <p:sldId id="422" r:id="rId5"/>
    <p:sldId id="1893" r:id="rId6"/>
    <p:sldId id="1894" r:id="rId7"/>
    <p:sldId id="1905" r:id="rId8"/>
    <p:sldId id="1906" r:id="rId9"/>
    <p:sldId id="1909" r:id="rId10"/>
    <p:sldId id="1907" r:id="rId11"/>
    <p:sldId id="1880" r:id="rId12"/>
    <p:sldId id="1887" r:id="rId13"/>
    <p:sldId id="1897" r:id="rId14"/>
    <p:sldId id="1890" r:id="rId15"/>
    <p:sldId id="1899" r:id="rId16"/>
    <p:sldId id="1891" r:id="rId17"/>
    <p:sldId id="1910" r:id="rId18"/>
    <p:sldId id="1911" r:id="rId19"/>
    <p:sldId id="1865" r:id="rId20"/>
    <p:sldId id="899" r:id="rId21"/>
    <p:sldId id="1873" r:id="rId22"/>
    <p:sldId id="1889" r:id="rId23"/>
    <p:sldId id="1913" r:id="rId24"/>
    <p:sldId id="1854" r:id="rId25"/>
    <p:sldId id="264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F3242"/>
    <a:srgbClr val="F4CB02"/>
    <a:srgbClr val="FFFFFF"/>
    <a:srgbClr val="B4EA4E"/>
    <a:srgbClr val="5C045E"/>
    <a:srgbClr val="091255"/>
    <a:srgbClr val="F8C2DA"/>
    <a:srgbClr val="708195"/>
    <a:srgbClr val="05193C"/>
    <a:srgbClr val="8DB5E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Помірний стиль 2 –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0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D86A0-1217-4E7B-9444-3CA2B7EAE60B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782C8-2FDC-4492-87C1-335491D2FD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30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0471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7869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D74D-05D6-4FA5-A0FE-FCFB5667ECCF}" type="datetime4">
              <a:rPr lang="uk-UA" smtClean="0"/>
              <a:pPr/>
              <a:t>8 лютого 2023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411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0754-E3B3-4AE5-8334-5A7D8D99D0DF}" type="datetime4">
              <a:rPr lang="uk-UA" smtClean="0"/>
              <a:pPr/>
              <a:t>8 лютого 2023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053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D4D5-8B29-41CC-AD9F-D860F61E6732}" type="datetime4">
              <a:rPr lang="uk-UA" smtClean="0"/>
              <a:pPr/>
              <a:t>8 лютого 2023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198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26BE-B476-4F10-92EF-5E8F098F3FFD}" type="datetime4">
              <a:rPr lang="uk-UA" smtClean="0"/>
              <a:pPr/>
              <a:t>8 лютого 2023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063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AD0A-BC18-4447-81C4-B70106899EEB}" type="datetime4">
              <a:rPr lang="uk-UA" smtClean="0"/>
              <a:pPr/>
              <a:t>8 лютого 2023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827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1C79-03A4-43EF-BF0B-2A1838ED8C3B}" type="datetime4">
              <a:rPr lang="uk-UA" smtClean="0"/>
              <a:pPr/>
              <a:t>8 лютого 2023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429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CC2F-78EE-4DAB-AE28-7EE2FCCC9D7F}" type="datetime4">
              <a:rPr lang="uk-UA" smtClean="0"/>
              <a:pPr/>
              <a:t>8 лютого 2023 р.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617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C602-D7B2-436E-A38A-787D03AA4BB5}" type="datetime4">
              <a:rPr lang="uk-UA" smtClean="0"/>
              <a:pPr/>
              <a:t>8 лютого 2023 р.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296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F5C9-C2CE-4824-BBA2-613C7A3A53DD}" type="datetime4">
              <a:rPr lang="uk-UA" smtClean="0"/>
              <a:pPr/>
              <a:t>8 лютого 2023 р.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686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204E-09AB-4BA8-9868-771DB87F4C88}" type="datetime4">
              <a:rPr lang="uk-UA" smtClean="0"/>
              <a:pPr/>
              <a:t>8 лютого 2023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719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D62B-D05C-4AD1-AE28-D2EA13C2ADAF}" type="datetime4">
              <a:rPr lang="uk-UA" smtClean="0"/>
              <a:pPr/>
              <a:t>8 лютого 2023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8429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0679-F8D0-4550-BE94-D8E867DD5806}" type="datetime4">
              <a:rPr lang="uk-UA" smtClean="0"/>
              <a:pPr/>
              <a:t>8 лютого 2023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2481-857D-442F-835B-10F8CC6423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377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12" Type="http://schemas.microsoft.com/office/2007/relationships/media" Target="../media/media1.m4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4v"/><Relationship Id="rId6" Type="http://schemas.openxmlformats.org/officeDocument/2006/relationships/image" Target="../media/image35.gif"/><Relationship Id="rId11" Type="http://schemas.openxmlformats.org/officeDocument/2006/relationships/image" Target="../media/image40.gif"/><Relationship Id="rId5" Type="http://schemas.openxmlformats.org/officeDocument/2006/relationships/image" Target="../media/image34.gif"/><Relationship Id="rId10" Type="http://schemas.openxmlformats.org/officeDocument/2006/relationships/image" Target="../media/image39.gif"/><Relationship Id="rId4" Type="http://schemas.openxmlformats.org/officeDocument/2006/relationships/image" Target="../media/image33.gif"/><Relationship Id="rId9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m4v"/><Relationship Id="rId5" Type="http://schemas.openxmlformats.org/officeDocument/2006/relationships/image" Target="../media/image44.png"/><Relationship Id="rId4" Type="http://schemas.microsoft.com/office/2007/relationships/media" Target="../media/media2.m4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8123" y="1155409"/>
            <a:ext cx="166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Сьогодн</a:t>
            </a:r>
            <a:r>
              <a:rPr lang="uk-UA" sz="2400" b="1" dirty="0">
                <a:solidFill>
                  <a:schemeClr val="bg1"/>
                </a:solidFill>
              </a:rPr>
              <a:t>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1171157" y="1617074"/>
            <a:ext cx="1756555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8B8F9FE-FD7D-4D5E-A4F0-5CB7444DCCD6}"/>
              </a:ext>
            </a:extLst>
          </p:cNvPr>
          <p:cNvSpPr txBox="1"/>
          <p:nvPr/>
        </p:nvSpPr>
        <p:spPr>
          <a:xfrm>
            <a:off x="1218123" y="2644170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№19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CBD5F42-DCD4-4828-A98A-C0B8D74F6F8F}"/>
              </a:ext>
            </a:extLst>
          </p:cNvPr>
          <p:cNvSpPr txBox="1"/>
          <p:nvPr/>
        </p:nvSpPr>
        <p:spPr>
          <a:xfrm>
            <a:off x="850106" y="368121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Інформатика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A4DECFB-A962-4566-9CF8-1E2DA91E71FB}"/>
              </a:ext>
            </a:extLst>
          </p:cNvPr>
          <p:cNvSpPr txBox="1"/>
          <p:nvPr/>
        </p:nvSpPr>
        <p:spPr>
          <a:xfrm>
            <a:off x="3204988" y="4727376"/>
            <a:ext cx="8476771" cy="1844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rgbClr val="2F3242"/>
                </a:solidFill>
                <a:latin typeface="Calibri" panose="020F0502020204030204" pitchFamily="34" charset="0"/>
              </a:rPr>
              <a:t>Редактор презентацій </a:t>
            </a:r>
            <a:r>
              <a:rPr lang="en-US" sz="3600" b="1" dirty="0">
                <a:solidFill>
                  <a:srgbClr val="2F3242"/>
                </a:solidFill>
                <a:latin typeface="Calibri" panose="020F0502020204030204" pitchFamily="34" charset="0"/>
              </a:rPr>
              <a:t>Microsoft Power Point</a:t>
            </a:r>
            <a:r>
              <a:rPr lang="uk-UA" sz="3600" b="1" dirty="0">
                <a:solidFill>
                  <a:srgbClr val="2F3242"/>
                </a:solidFill>
                <a:latin typeface="Calibri" panose="020F0502020204030204" pitchFamily="34" charset="0"/>
              </a:rPr>
              <a:t>. Слайди презентацій та операції над ними. Вставка фото та відеофайлів</a:t>
            </a:r>
            <a:endParaRPr lang="uk-UA" sz="255800" b="1" dirty="0">
              <a:solidFill>
                <a:srgbClr val="2F3242"/>
              </a:solidFill>
            </a:endParaRPr>
          </a:p>
        </p:txBody>
      </p:sp>
      <p:pic>
        <p:nvPicPr>
          <p:cNvPr id="9" name="Picture 2" descr="Презентация товара">
            <a:extLst>
              <a:ext uri="{FF2B5EF4-FFF2-40B4-BE49-F238E27FC236}">
                <a16:creationId xmlns="" xmlns:a16="http://schemas.microsoft.com/office/drawing/2014/main" id="{CBB0FCFE-7030-4EBC-8491-3C7CA5C1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802" y="368121"/>
            <a:ext cx="3810000" cy="3810000"/>
          </a:xfrm>
          <a:prstGeom prst="rect">
            <a:avLst/>
          </a:prstGeom>
          <a:noFill/>
          <a:ln w="57150">
            <a:solidFill>
              <a:srgbClr val="2F3242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336721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="" xmlns:a16="http://schemas.microsoft.com/office/drawing/2014/main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EF3E3E9-1D9F-4493-A4BB-9BBE5E8709F1}"/>
              </a:ext>
            </a:extLst>
          </p:cNvPr>
          <p:cNvSpPr/>
          <p:nvPr/>
        </p:nvSpPr>
        <p:spPr>
          <a:xfrm>
            <a:off x="307626" y="1308521"/>
            <a:ext cx="11576747" cy="783193"/>
          </a:xfrm>
          <a:prstGeom prst="roundRect">
            <a:avLst/>
          </a:prstGeom>
          <a:ln w="19050"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демонстрації комп’ютерної презентації використовують комп’ютер та інші технічні засоби: мультимедійний проєктор, </a:t>
            </a:r>
            <a:r>
              <a:rPr lang="uk-UA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проєкційний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екран, інтерактивну дошку.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="" xmlns:a16="http://schemas.microsoft.com/office/drawing/2014/main" id="{D34A8C0E-9EB5-4CDB-949D-2B8D82F4672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Згадуємо, що таке презентація</a:t>
            </a:r>
          </a:p>
        </p:txBody>
      </p:sp>
      <p:pic>
        <p:nvPicPr>
          <p:cNvPr id="5122" name="Picture 2" descr="Персональный компьютер: рабочая станция ученика на базе Intel Pentium  купить – цена от ElizLabs">
            <a:extLst>
              <a:ext uri="{FF2B5EF4-FFF2-40B4-BE49-F238E27FC236}">
                <a16:creationId xmlns="" xmlns:a16="http://schemas.microsoft.com/office/drawing/2014/main" id="{EA6F25F9-3ADC-4316-B749-48A1B8FC9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26" y="2241611"/>
            <a:ext cx="3145788" cy="26214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E20320C-A142-44C9-A972-0EBB8D77E9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9707" y="5012999"/>
            <a:ext cx="2687414" cy="1470940"/>
          </a:xfrm>
          <a:prstGeom prst="rect">
            <a:avLst/>
          </a:prstGeom>
        </p:spPr>
      </p:pic>
      <p:pic>
        <p:nvPicPr>
          <p:cNvPr id="5126" name="Picture 6" descr="Проекційний екран Logan PRT11 ціни в Києві та Українi - купити в магазині  Brain: комп'ютери та гаджети">
            <a:extLst>
              <a:ext uri="{FF2B5EF4-FFF2-40B4-BE49-F238E27FC236}">
                <a16:creationId xmlns="" xmlns:a16="http://schemas.microsoft.com/office/drawing/2014/main" id="{F6C2D6DA-DD35-4AFE-ABCC-84A24AB09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701" y="2544531"/>
            <a:ext cx="2918597" cy="2918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Інтерактивна дошка SMART Board X880 - в AV-Dnepr">
            <a:extLst>
              <a:ext uri="{FF2B5EF4-FFF2-40B4-BE49-F238E27FC236}">
                <a16:creationId xmlns="" xmlns:a16="http://schemas.microsoft.com/office/drawing/2014/main" id="{99E81E1E-6CB2-46B4-B97A-1907B1B9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860" y="2940729"/>
            <a:ext cx="3847114" cy="33854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84446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55F334B-642B-4F82-9BBC-EBD19720CF0E}"/>
              </a:ext>
            </a:extLst>
          </p:cNvPr>
          <p:cNvSpPr txBox="1"/>
          <p:nvPr/>
        </p:nvSpPr>
        <p:spPr>
          <a:xfrm>
            <a:off x="177840" y="1343524"/>
            <a:ext cx="11827851" cy="783193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знаєш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редагування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презентацій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існують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спеціальні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комп’ютерні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—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редактори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презентацій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="" xmlns:a16="http://schemas.microsoft.com/office/drawing/2014/main" id="{C3B24E40-E079-4475-826D-3F8466AC363E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Редактор презентацій</a:t>
            </a:r>
          </a:p>
        </p:txBody>
      </p:sp>
      <p:pic>
        <p:nvPicPr>
          <p:cNvPr id="1026" name="Picture 2" descr="Редактор презентацій | Тест з інформатики – «На Урок»">
            <a:extLst>
              <a:ext uri="{FF2B5EF4-FFF2-40B4-BE49-F238E27FC236}">
                <a16:creationId xmlns="" xmlns:a16="http://schemas.microsoft.com/office/drawing/2014/main" id="{F9131B79-7CB5-4D7C-B40A-133867331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310" y="3149980"/>
            <a:ext cx="2485378" cy="24853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Лайфхакер собрал для вас отличные программы для презентаций. Microsoft  PowerPoint, LibreOffice Impress, Prezi и другие помогут … | Презентация,  Приложения, Обучение">
            <a:extLst>
              <a:ext uri="{FF2B5EF4-FFF2-40B4-BE49-F238E27FC236}">
                <a16:creationId xmlns="" xmlns:a16="http://schemas.microsoft.com/office/drawing/2014/main" id="{0D15505A-ACF3-4DAA-A3D3-9AD3C508B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28" r="14445"/>
          <a:stretch/>
        </p:blipFill>
        <p:spPr bwMode="auto">
          <a:xfrm>
            <a:off x="1262312" y="2297950"/>
            <a:ext cx="5848701" cy="4324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590210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E581466-ED54-4714-997B-D3F2577A2F4E}"/>
              </a:ext>
            </a:extLst>
          </p:cNvPr>
          <p:cNvSpPr txBox="1"/>
          <p:nvPr/>
        </p:nvSpPr>
        <p:spPr>
          <a:xfrm>
            <a:off x="308335" y="1298780"/>
            <a:ext cx="11605497" cy="1123712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Microsoft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PowerPoіnt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призначена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слайдовими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презентаціями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Запустити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виконання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допомогою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значка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робочому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головного меню (кнопка Пуск).</a:t>
            </a:r>
            <a:endParaRPr lang="uk-UA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FC2934EB-83D2-4BA6-A18A-DA4BC7454D16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Редактор презентацій</a:t>
            </a:r>
          </a:p>
        </p:txBody>
      </p:sp>
      <p:pic>
        <p:nvPicPr>
          <p:cNvPr id="9" name="Picture 2" descr="Редактор презентацій | Тест з інформатики – «На Урок»">
            <a:extLst>
              <a:ext uri="{FF2B5EF4-FFF2-40B4-BE49-F238E27FC236}">
                <a16:creationId xmlns="" xmlns:a16="http://schemas.microsoft.com/office/drawing/2014/main" id="{1838511F-6D8B-4466-887F-B5D11ACEC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186" y="3429000"/>
            <a:ext cx="2485378" cy="24853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CC3A73D-BB23-4347-9C78-ACD1DE8ABD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22444" y="2691008"/>
            <a:ext cx="2862590" cy="39613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39619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E581466-ED54-4714-997B-D3F2577A2F4E}"/>
              </a:ext>
            </a:extLst>
          </p:cNvPr>
          <p:cNvSpPr txBox="1"/>
          <p:nvPr/>
        </p:nvSpPr>
        <p:spPr>
          <a:xfrm>
            <a:off x="308335" y="1298780"/>
            <a:ext cx="11605497" cy="1123712"/>
          </a:xfrm>
          <a:prstGeom prst="roundRect">
            <a:avLst/>
          </a:prstGeom>
          <a:ln>
            <a:solidFill>
              <a:srgbClr val="2F324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 запуску на екрані з’являється вікно, у  якому можна виконати пошук потрібного шаблону </a:t>
            </a:r>
            <a:r>
              <a:rPr lang="uk-UA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презентацїї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здійснити створення нової презентації або відкрити одну з  останніх збережених презентацій. </a:t>
            </a:r>
            <a:endParaRPr lang="uk-UA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="" xmlns:a16="http://schemas.microsoft.com/office/drawing/2014/main" id="{5FC37E96-6544-42D0-99ED-39EA0A00112D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Редактор презентацій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994B894-2F98-43F6-826C-A5AFCD8ECE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947" y="2989523"/>
            <a:ext cx="11398106" cy="3166141"/>
          </a:xfrm>
          <a:prstGeom prst="rect">
            <a:avLst/>
          </a:prstGeom>
          <a:ln>
            <a:solidFill>
              <a:srgbClr val="2F3242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7549662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="" xmlns:a16="http://schemas.microsoft.com/office/drawing/2014/main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EF3E3E9-1D9F-4493-A4BB-9BBE5E8709F1}"/>
              </a:ext>
            </a:extLst>
          </p:cNvPr>
          <p:cNvSpPr/>
          <p:nvPr/>
        </p:nvSpPr>
        <p:spPr>
          <a:xfrm>
            <a:off x="292698" y="1456402"/>
            <a:ext cx="11576747" cy="442674"/>
          </a:xfrm>
          <a:prstGeom prst="roundRect">
            <a:avLst/>
          </a:prstGeom>
          <a:ln w="19050"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Запустіть редактор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 PowerPoint 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uk-UA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дослідіть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основні елементи його вікна.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="" xmlns:a16="http://schemas.microsoft.com/office/drawing/2014/main" id="{0D4364DD-C1A1-4325-A738-54DDEF6A9B9E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Редактор презентацій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8E9FD79-F138-4B2F-993C-7D7A2C4301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2761" y="2474081"/>
            <a:ext cx="7673266" cy="4126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C7D305F-E625-45AF-9B58-BA844CC75817}"/>
              </a:ext>
            </a:extLst>
          </p:cNvPr>
          <p:cNvSpPr txBox="1"/>
          <p:nvPr/>
        </p:nvSpPr>
        <p:spPr>
          <a:xfrm>
            <a:off x="8570549" y="4005275"/>
            <a:ext cx="34706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 — панель </a:t>
            </a:r>
            <a:r>
              <a:rPr lang="ru-RU" dirty="0" err="1"/>
              <a:t>швидкого</a:t>
            </a:r>
            <a:r>
              <a:rPr lang="ru-RU" dirty="0"/>
              <a:t> доступу </a:t>
            </a:r>
          </a:p>
          <a:p>
            <a:r>
              <a:rPr lang="ru-RU" dirty="0"/>
              <a:t>2— вкладки </a:t>
            </a:r>
          </a:p>
          <a:p>
            <a:r>
              <a:rPr lang="ru-RU" dirty="0"/>
              <a:t>3— кнопки </a:t>
            </a:r>
            <a:r>
              <a:rPr lang="ru-RU" dirty="0" err="1"/>
              <a:t>керування</a:t>
            </a:r>
            <a:r>
              <a:rPr lang="ru-RU" dirty="0"/>
              <a:t> </a:t>
            </a:r>
            <a:r>
              <a:rPr lang="ru-RU" dirty="0" err="1"/>
              <a:t>вікном</a:t>
            </a:r>
            <a:r>
              <a:rPr lang="ru-RU" dirty="0"/>
              <a:t> </a:t>
            </a:r>
          </a:p>
          <a:p>
            <a:r>
              <a:rPr lang="ru-RU" dirty="0"/>
              <a:t>4— панель </a:t>
            </a:r>
            <a:r>
              <a:rPr lang="ru-RU" dirty="0" err="1"/>
              <a:t>слайдів</a:t>
            </a:r>
            <a:r>
              <a:rPr lang="ru-RU" dirty="0"/>
              <a:t> </a:t>
            </a:r>
          </a:p>
          <a:p>
            <a:r>
              <a:rPr lang="ru-RU" dirty="0"/>
              <a:t>5— </a:t>
            </a:r>
            <a:r>
              <a:rPr lang="ru-RU" dirty="0" err="1"/>
              <a:t>робоча</a:t>
            </a:r>
            <a:r>
              <a:rPr lang="ru-RU" dirty="0"/>
              <a:t> область </a:t>
            </a:r>
          </a:p>
          <a:p>
            <a:r>
              <a:rPr lang="ru-RU" dirty="0"/>
              <a:t>6 — масштаб </a:t>
            </a:r>
          </a:p>
          <a:p>
            <a:r>
              <a:rPr lang="ru-RU" dirty="0"/>
              <a:t>7 — </a:t>
            </a:r>
            <a:r>
              <a:rPr lang="ru-RU" dirty="0" err="1"/>
              <a:t>режими</a:t>
            </a:r>
            <a:r>
              <a:rPr lang="ru-RU" dirty="0"/>
              <a:t> перегляду </a:t>
            </a:r>
          </a:p>
          <a:p>
            <a:r>
              <a:rPr lang="ru-RU" dirty="0"/>
              <a:t>8 — рядок меню </a:t>
            </a:r>
            <a:r>
              <a:rPr lang="ru-RU" dirty="0" err="1"/>
              <a:t>програм</a:t>
            </a:r>
            <a:endParaRPr lang="uk-UA" dirty="0"/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2D104A28-0153-471E-97DA-A83FE6C33CDB}"/>
              </a:ext>
            </a:extLst>
          </p:cNvPr>
          <p:cNvSpPr/>
          <p:nvPr/>
        </p:nvSpPr>
        <p:spPr>
          <a:xfrm>
            <a:off x="692458" y="2013827"/>
            <a:ext cx="355107" cy="355107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7771B8D6-2B05-441D-86E5-2CD4235D3491}"/>
              </a:ext>
            </a:extLst>
          </p:cNvPr>
          <p:cNvSpPr/>
          <p:nvPr/>
        </p:nvSpPr>
        <p:spPr>
          <a:xfrm>
            <a:off x="2684455" y="2013827"/>
            <a:ext cx="355107" cy="355107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87B30882-0130-431E-A8D5-3CC089A1E840}"/>
              </a:ext>
            </a:extLst>
          </p:cNvPr>
          <p:cNvSpPr/>
          <p:nvPr/>
        </p:nvSpPr>
        <p:spPr>
          <a:xfrm>
            <a:off x="7652462" y="2013827"/>
            <a:ext cx="355107" cy="355107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7074E90A-D0AA-404A-87F4-0716BDB51FD4}"/>
              </a:ext>
            </a:extLst>
          </p:cNvPr>
          <p:cNvSpPr/>
          <p:nvPr/>
        </p:nvSpPr>
        <p:spPr>
          <a:xfrm>
            <a:off x="852255" y="4318987"/>
            <a:ext cx="355107" cy="355107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03DBC3F5-5A78-4E0F-9991-BFF30E31AE95}"/>
              </a:ext>
            </a:extLst>
          </p:cNvPr>
          <p:cNvSpPr/>
          <p:nvPr/>
        </p:nvSpPr>
        <p:spPr>
          <a:xfrm>
            <a:off x="2317514" y="4674094"/>
            <a:ext cx="355107" cy="355107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7624BAF5-06A9-41F4-84C1-5FD33D45B0B9}"/>
              </a:ext>
            </a:extLst>
          </p:cNvPr>
          <p:cNvSpPr/>
          <p:nvPr/>
        </p:nvSpPr>
        <p:spPr>
          <a:xfrm>
            <a:off x="7304325" y="5846193"/>
            <a:ext cx="355107" cy="355107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78EED1F8-8F09-4032-93F9-CEDE7336CF46}"/>
              </a:ext>
            </a:extLst>
          </p:cNvPr>
          <p:cNvSpPr/>
          <p:nvPr/>
        </p:nvSpPr>
        <p:spPr>
          <a:xfrm>
            <a:off x="6469275" y="5846193"/>
            <a:ext cx="355107" cy="355107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68334A1D-8DE3-40B2-87D8-A40575567D37}"/>
              </a:ext>
            </a:extLst>
          </p:cNvPr>
          <p:cNvSpPr/>
          <p:nvPr/>
        </p:nvSpPr>
        <p:spPr>
          <a:xfrm>
            <a:off x="745635" y="2799532"/>
            <a:ext cx="355107" cy="355107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ysClr val="windowText" lastClr="000000"/>
                </a:solidFill>
              </a:rPr>
              <a:t>8</a:t>
            </a:r>
          </a:p>
        </p:txBody>
      </p:sp>
      <p:cxnSp>
        <p:nvCxnSpPr>
          <p:cNvPr id="23" name="Пряма зі стрілкою 22">
            <a:extLst>
              <a:ext uri="{FF2B5EF4-FFF2-40B4-BE49-F238E27FC236}">
                <a16:creationId xmlns="" xmlns:a16="http://schemas.microsoft.com/office/drawing/2014/main" id="{DC6744DA-D4A4-4E1C-A685-D5D78DA231BE}"/>
              </a:ext>
            </a:extLst>
          </p:cNvPr>
          <p:cNvCxnSpPr>
            <a:stCxn id="6" idx="4"/>
          </p:cNvCxnSpPr>
          <p:nvPr/>
        </p:nvCxnSpPr>
        <p:spPr>
          <a:xfrm>
            <a:off x="870012" y="2368934"/>
            <a:ext cx="0" cy="1700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 зі стрілкою 23">
            <a:extLst>
              <a:ext uri="{FF2B5EF4-FFF2-40B4-BE49-F238E27FC236}">
                <a16:creationId xmlns="" xmlns:a16="http://schemas.microsoft.com/office/drawing/2014/main" id="{EB63F8EB-D80E-4E75-9711-085FA4454FF7}"/>
              </a:ext>
            </a:extLst>
          </p:cNvPr>
          <p:cNvCxnSpPr>
            <a:cxnSpLocks/>
          </p:cNvCxnSpPr>
          <p:nvPr/>
        </p:nvCxnSpPr>
        <p:spPr>
          <a:xfrm flipH="1">
            <a:off x="2862008" y="2354311"/>
            <a:ext cx="1" cy="3803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 зі стрілкою 24">
            <a:extLst>
              <a:ext uri="{FF2B5EF4-FFF2-40B4-BE49-F238E27FC236}">
                <a16:creationId xmlns="" xmlns:a16="http://schemas.microsoft.com/office/drawing/2014/main" id="{E91AF252-F51E-4C55-9C73-F217ABBEA3B1}"/>
              </a:ext>
            </a:extLst>
          </p:cNvPr>
          <p:cNvCxnSpPr>
            <a:cxnSpLocks/>
          </p:cNvCxnSpPr>
          <p:nvPr/>
        </p:nvCxnSpPr>
        <p:spPr>
          <a:xfrm flipH="1">
            <a:off x="7481878" y="6210270"/>
            <a:ext cx="1" cy="2847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 зі стрілкою 25">
            <a:extLst>
              <a:ext uri="{FF2B5EF4-FFF2-40B4-BE49-F238E27FC236}">
                <a16:creationId xmlns="" xmlns:a16="http://schemas.microsoft.com/office/drawing/2014/main" id="{DAB41F66-C385-4C83-BDAB-527DA2FB7A47}"/>
              </a:ext>
            </a:extLst>
          </p:cNvPr>
          <p:cNvCxnSpPr/>
          <p:nvPr/>
        </p:nvCxnSpPr>
        <p:spPr>
          <a:xfrm flipH="1">
            <a:off x="7830014" y="2368934"/>
            <a:ext cx="1" cy="1906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зі стрілкою 26">
            <a:extLst>
              <a:ext uri="{FF2B5EF4-FFF2-40B4-BE49-F238E27FC236}">
                <a16:creationId xmlns="" xmlns:a16="http://schemas.microsoft.com/office/drawing/2014/main" id="{1DE4B363-7F99-48E2-88CA-098965E39028}"/>
              </a:ext>
            </a:extLst>
          </p:cNvPr>
          <p:cNvCxnSpPr>
            <a:cxnSpLocks/>
          </p:cNvCxnSpPr>
          <p:nvPr/>
        </p:nvCxnSpPr>
        <p:spPr>
          <a:xfrm flipH="1">
            <a:off x="6646828" y="6201300"/>
            <a:ext cx="2" cy="2937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582424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E581466-ED54-4714-997B-D3F2577A2F4E}"/>
              </a:ext>
            </a:extLst>
          </p:cNvPr>
          <p:cNvSpPr txBox="1"/>
          <p:nvPr/>
        </p:nvSpPr>
        <p:spPr>
          <a:xfrm>
            <a:off x="293251" y="1333891"/>
            <a:ext cx="11605497" cy="783193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 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різних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версіях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відрізнятися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Але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розбіжності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є 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суттєвими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навчишся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працювати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 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одній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версії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то в  тебе не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виникне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значних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труднощів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 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іншою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="" xmlns:a16="http://schemas.microsoft.com/office/drawing/2014/main" id="{7DE285A7-0013-4B54-9EDD-ED3DFD904345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Згадуємо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середовище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редактора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презентацій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Редактор презентацій | Тест з інформатики – «На Урок»">
            <a:extLst>
              <a:ext uri="{FF2B5EF4-FFF2-40B4-BE49-F238E27FC236}">
                <a16:creationId xmlns="" xmlns:a16="http://schemas.microsoft.com/office/drawing/2014/main" id="{4D335619-2093-47A2-A255-7D4F75D9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01" y="3429000"/>
            <a:ext cx="2485378" cy="24853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icrosoft PowerPoint - Інформатика">
            <a:extLst>
              <a:ext uri="{FF2B5EF4-FFF2-40B4-BE49-F238E27FC236}">
                <a16:creationId xmlns="" xmlns:a16="http://schemas.microsoft.com/office/drawing/2014/main" id="{CA863DB8-A8DA-4A08-9698-C1B99E014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897" y="2400320"/>
            <a:ext cx="2601951" cy="2601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crosoft Powerpoint 2010 Free Download - My Software Free">
            <a:extLst>
              <a:ext uri="{FF2B5EF4-FFF2-40B4-BE49-F238E27FC236}">
                <a16:creationId xmlns="" xmlns:a16="http://schemas.microsoft.com/office/drawing/2014/main" id="{03FAF9E7-05D2-41E5-B241-1D342823F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388" y="4811954"/>
            <a:ext cx="3352798" cy="1885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rosoft PowerPoint 2016 Download - Pobierz za Darmo">
            <a:extLst>
              <a:ext uri="{FF2B5EF4-FFF2-40B4-BE49-F238E27FC236}">
                <a16:creationId xmlns="" xmlns:a16="http://schemas.microsoft.com/office/drawing/2014/main" id="{4EB52803-5AD3-4405-80DA-8A3A5CFB1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91" t="16521" r="25478" b="14261"/>
          <a:stretch/>
        </p:blipFill>
        <p:spPr bwMode="auto">
          <a:xfrm>
            <a:off x="9705384" y="2506464"/>
            <a:ext cx="2172915" cy="2083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902329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="" xmlns:a16="http://schemas.microsoft.com/office/drawing/2014/main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EF3E3E9-1D9F-4493-A4BB-9BBE5E8709F1}"/>
              </a:ext>
            </a:extLst>
          </p:cNvPr>
          <p:cNvSpPr/>
          <p:nvPr/>
        </p:nvSpPr>
        <p:spPr>
          <a:xfrm>
            <a:off x="292698" y="1456402"/>
            <a:ext cx="11576747" cy="783193"/>
          </a:xfrm>
          <a:prstGeom prst="roundRect">
            <a:avLst/>
          </a:prstGeom>
          <a:ln w="19050"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Основним елементом комп'ютерної презентації є 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слайд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Він може містити текстові, графічні й мультимедійні об'єкти.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="" xmlns:a16="http://schemas.microsoft.com/office/drawing/2014/main" id="{0D4364DD-C1A1-4325-A738-54DDEF6A9B9E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Слайди презентацій</a:t>
            </a:r>
          </a:p>
        </p:txBody>
      </p:sp>
      <p:graphicFrame>
        <p:nvGraphicFramePr>
          <p:cNvPr id="2" name="Таблиця 2">
            <a:extLst>
              <a:ext uri="{FF2B5EF4-FFF2-40B4-BE49-F238E27FC236}">
                <a16:creationId xmlns="" xmlns:a16="http://schemas.microsoft.com/office/drawing/2014/main" id="{7ED1BD38-EB87-4135-BDA2-40B46614BA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35026132"/>
              </p:ext>
            </p:extLst>
          </p:nvPr>
        </p:nvGraphicFramePr>
        <p:xfrm>
          <a:off x="2032000" y="2701260"/>
          <a:ext cx="8127999" cy="2595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09333">
                  <a:extLst>
                    <a:ext uri="{9D8B030D-6E8A-4147-A177-3AD203B41FA5}">
                      <a16:colId xmlns="" xmlns:a16="http://schemas.microsoft.com/office/drawing/2014/main" val="4113721799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2118800402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2238795726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ysClr val="windowText" lastClr="000000"/>
                          </a:solidFill>
                        </a:rPr>
                        <a:t>Об’єкти слайда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73070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Текстові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Графічні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Мультимедійні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37034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заголовок слайда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малюнок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звук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81486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напис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фотографія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відеокліп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63407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текст слайда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діаграма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анімація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83009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фігура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99055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таблиця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6819125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50B921F-A857-427A-A781-D9A9E2396442}"/>
              </a:ext>
            </a:extLst>
          </p:cNvPr>
          <p:cNvSpPr txBox="1"/>
          <p:nvPr/>
        </p:nvSpPr>
        <p:spPr>
          <a:xfrm>
            <a:off x="6924583" y="5886765"/>
            <a:ext cx="4623046" cy="64633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розміщення</a:t>
            </a:r>
            <a:r>
              <a:rPr lang="ru-RU" dirty="0"/>
              <a:t> </a:t>
            </a:r>
            <a:r>
              <a:rPr lang="ru-RU" dirty="0" err="1"/>
              <a:t>об'єктів</a:t>
            </a:r>
            <a:r>
              <a:rPr lang="ru-RU" dirty="0"/>
              <a:t> на </a:t>
            </a:r>
            <a:r>
              <a:rPr lang="ru-RU" dirty="0" err="1"/>
              <a:t>слайді</a:t>
            </a:r>
            <a:r>
              <a:rPr lang="ru-RU" dirty="0"/>
              <a:t> </a:t>
            </a:r>
            <a:r>
              <a:rPr lang="ru-RU" dirty="0" err="1"/>
              <a:t>називається</a:t>
            </a:r>
            <a:r>
              <a:rPr lang="ru-RU" dirty="0"/>
              <a:t> </a:t>
            </a:r>
            <a:r>
              <a:rPr lang="ru-RU" b="1" i="1" dirty="0"/>
              <a:t>макетом</a:t>
            </a:r>
            <a:r>
              <a:rPr lang="ru-RU" b="1" dirty="0"/>
              <a:t> </a:t>
            </a:r>
            <a:r>
              <a:rPr lang="ru-RU" b="1" i="1" dirty="0"/>
              <a:t>слайда</a:t>
            </a:r>
            <a:r>
              <a:rPr lang="ru-RU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8399592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="" xmlns:a16="http://schemas.microsoft.com/office/drawing/2014/main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EF3E3E9-1D9F-4493-A4BB-9BBE5E8709F1}"/>
              </a:ext>
            </a:extLst>
          </p:cNvPr>
          <p:cNvSpPr/>
          <p:nvPr/>
        </p:nvSpPr>
        <p:spPr>
          <a:xfrm>
            <a:off x="976279" y="2301999"/>
            <a:ext cx="5442277" cy="1123712"/>
          </a:xfrm>
          <a:prstGeom prst="roundRect">
            <a:avLst/>
          </a:prstGeom>
          <a:ln w="19050"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Слайд і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об'єкти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копіювати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перетягувати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вставляти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вирізати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сортувати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тощо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="" xmlns:a16="http://schemas.microsoft.com/office/drawing/2014/main" id="{0D4364DD-C1A1-4325-A738-54DDEF6A9B9E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Операції зі слайдами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78A62F2-17BA-4933-A804-3445A71DB8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98" y="994737"/>
            <a:ext cx="5592932" cy="55929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197238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="" xmlns:a16="http://schemas.microsoft.com/office/drawing/2014/main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EF3E3E9-1D9F-4493-A4BB-9BBE5E8709F1}"/>
              </a:ext>
            </a:extLst>
          </p:cNvPr>
          <p:cNvSpPr/>
          <p:nvPr/>
        </p:nvSpPr>
        <p:spPr>
          <a:xfrm>
            <a:off x="292698" y="1456402"/>
            <a:ext cx="11576747" cy="783193"/>
          </a:xfrm>
          <a:prstGeom prst="roundRect">
            <a:avLst/>
          </a:prstGeom>
          <a:ln w="19050"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редакторі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MS PowerPoint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вставляти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слайди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фотографії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малюнки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допомогою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вкладки «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Вставлення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і команд меню «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Зображення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і «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="" xmlns:a16="http://schemas.microsoft.com/office/drawing/2014/main" id="{0D4364DD-C1A1-4325-A738-54DDEF6A9B9E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Вставляємо фотографії та відео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905C29C-4F3E-4D26-9641-E276C20AF1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2543" y="3297167"/>
            <a:ext cx="5336417" cy="18645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EBC1855-CAC1-41C2-9DDB-B7325D7F30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3042" y="3345395"/>
            <a:ext cx="5239928" cy="17680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D00864F-8686-47AF-A658-0BE5D19DCE41}"/>
              </a:ext>
            </a:extLst>
          </p:cNvPr>
          <p:cNvSpPr txBox="1"/>
          <p:nvPr/>
        </p:nvSpPr>
        <p:spPr>
          <a:xfrm>
            <a:off x="893515" y="5254209"/>
            <a:ext cx="4374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/>
              <a:t>Вставлення фотографії або малюнка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DD82AD2-703B-4595-8782-595F339AF9E3}"/>
              </a:ext>
            </a:extLst>
          </p:cNvPr>
          <p:cNvSpPr txBox="1"/>
          <p:nvPr/>
        </p:nvSpPr>
        <p:spPr>
          <a:xfrm>
            <a:off x="7960290" y="5254209"/>
            <a:ext cx="2205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/>
              <a:t>Вставлення відео</a:t>
            </a:r>
          </a:p>
        </p:txBody>
      </p:sp>
    </p:spTree>
    <p:extLst>
      <p:ext uri="{BB962C8B-B14F-4D97-AF65-F5344CB8AC3E}">
        <p14:creationId xmlns="" xmlns:p14="http://schemas.microsoft.com/office/powerpoint/2010/main" val="36364020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59B710B-D8A3-4FA5-8750-B5EE3AA103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0CE342FF-FFD5-428A-859A-AC2F5D49B69D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8B19C41-F765-4091-903E-78BDEF7CA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5A3244E-B1E1-401A-B09A-147581E82A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42C4157-FCF9-47C0-8E67-379CA7A186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9724533-4206-420C-AA9E-480C9F7437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039A674-80ED-495C-8364-46DEC4F7E2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91EFF66-1245-47E4-853F-32DE87EA71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B0752924-D30A-4080-9BE7-EE8A49F4F8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FA17DAA-CB69-4F4E-9651-268F53292C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  <p:pic>
        <p:nvPicPr>
          <p:cNvPr id="17" name="Фізкультхвилинка №9">
            <a:hlinkClick r:id="" action="ppaction://media"/>
            <a:extLst>
              <a:ext uri="{FF2B5EF4-FFF2-40B4-BE49-F238E27FC236}">
                <a16:creationId xmlns="" xmlns:a16="http://schemas.microsoft.com/office/drawing/2014/main" id="{B12BED10-D06F-4B0E-9953-8077DB08CB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70840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8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="" xmlns:a16="http://schemas.microsoft.com/office/drawing/2014/main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10EA2BA-A285-41A3-A0E1-AB6F5957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404" y="1235566"/>
            <a:ext cx="5621596" cy="5419470"/>
          </a:xfrm>
          <a:prstGeom prst="rect">
            <a:avLst/>
          </a:prstGeom>
        </p:spPr>
      </p:pic>
      <p:sp>
        <p:nvSpPr>
          <p:cNvPr id="11" name="Бульбашка прямої мови: прямокутна з округленими кутами 10">
            <a:extLst>
              <a:ext uri="{FF2B5EF4-FFF2-40B4-BE49-F238E27FC236}">
                <a16:creationId xmlns="" xmlns:a16="http://schemas.microsoft.com/office/drawing/2014/main" id="{68B0A790-CC1D-455D-8164-4F632F6F0661}"/>
              </a:ext>
            </a:extLst>
          </p:cNvPr>
          <p:cNvSpPr/>
          <p:nvPr/>
        </p:nvSpPr>
        <p:spPr>
          <a:xfrm>
            <a:off x="538036" y="2380786"/>
            <a:ext cx="6510834" cy="3318678"/>
          </a:xfrm>
          <a:prstGeom prst="wedgeRoundRectCallout">
            <a:avLst>
              <a:gd name="adj1" fmla="val 72542"/>
              <a:gd name="adj2" fmla="val 252"/>
              <a:gd name="adj3" fmla="val 16667"/>
            </a:avLst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79705" indent="450850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Уже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дзвінок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нам дав сигнал:</a:t>
            </a:r>
          </a:p>
          <a:p>
            <a:pPr marR="179705" indent="450850">
              <a:lnSpc>
                <a:spcPct val="115000"/>
              </a:lnSpc>
              <a:spcAft>
                <a:spcPts val="0"/>
              </a:spcAft>
            </a:pP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Працювати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час настав. </a:t>
            </a:r>
          </a:p>
          <a:p>
            <a:pPr marR="179705" indent="450850">
              <a:lnSpc>
                <a:spcPct val="115000"/>
              </a:lnSpc>
              <a:spcAft>
                <a:spcPts val="0"/>
              </a:spcAft>
            </a:pP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Тож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і ми часу не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гаймо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</a:p>
          <a:p>
            <a:pPr marR="179705" indent="450850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Роботу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швидше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починаймо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uk-UA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1005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="" xmlns:a16="http://schemas.microsoft.com/office/drawing/2014/main" id="{4725D47A-5A3C-4115-B704-44C8FB604C56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Працюємо за комп’ютером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07C31C4-864B-4569-8E0B-63A01E2A54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56" t="18750" r="8160" b="26250"/>
          <a:stretch/>
        </p:blipFill>
        <p:spPr>
          <a:xfrm>
            <a:off x="312929" y="2834839"/>
            <a:ext cx="3681179" cy="2628652"/>
          </a:xfrm>
          <a:prstGeom prst="rect">
            <a:avLst/>
          </a:prstGeom>
        </p:spPr>
      </p:pic>
      <p:sp>
        <p:nvSpPr>
          <p:cNvPr id="10" name="Дата 1">
            <a:extLst>
              <a:ext uri="{FF2B5EF4-FFF2-40B4-BE49-F238E27FC236}">
                <a16:creationId xmlns="" xmlns:a16="http://schemas.microsoft.com/office/drawing/2014/main" id="{CDA4C1A8-0038-4B00-84C5-B998A4A1E1EF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7EDAD03-6050-43B0-84D5-BC4A2159686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="" xmlns:a16="http://schemas.microsoft.com/office/drawing/2014/main" id="{473F4160-7D2D-4E7E-B259-2C21A1866C7E}"/>
              </a:ext>
            </a:extLst>
          </p:cNvPr>
          <p:cNvSpPr/>
          <p:nvPr/>
        </p:nvSpPr>
        <p:spPr>
          <a:xfrm>
            <a:off x="4365523" y="1324209"/>
            <a:ext cx="7513548" cy="5248028"/>
          </a:xfrm>
          <a:prstGeom prst="roundRect">
            <a:avLst/>
          </a:prstGeom>
          <a:solidFill>
            <a:srgbClr val="00B050"/>
          </a:solidFill>
          <a:ln w="76200">
            <a:solidFill>
              <a:srgbClr val="2F3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інструкційною карткою</a:t>
            </a:r>
          </a:p>
        </p:txBody>
      </p:sp>
    </p:spTree>
    <p:extLst>
      <p:ext uri="{BB962C8B-B14F-4D97-AF65-F5344CB8AC3E}">
        <p14:creationId xmlns="" xmlns:p14="http://schemas.microsoft.com/office/powerpoint/2010/main" val="3221212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40358" y="494529"/>
            <a:ext cx="8638281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72F446C-E6A4-4BB5-BB4E-3C3A511082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56012" y="1271970"/>
            <a:ext cx="889961" cy="8611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DA7EE7-2306-4253-9E7A-C14FA7B4CA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A1CF699-C01F-418F-BA9A-FEAAF51CF2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71F4DB4-615D-4C36-B9E7-B320F50BCB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691796" y="1047751"/>
            <a:ext cx="1326769" cy="6675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F2A58A8-906C-4B28-B5D0-5AD2DCB5DD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573058" y="1219348"/>
            <a:ext cx="1326769" cy="6870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31CD516-2A97-45C0-BAEA-AC35A79186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9945134" y="3723733"/>
            <a:ext cx="929702" cy="5686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53E57C0-E6A1-46F4-8A3A-1445EFE306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128C62F-184F-494E-9167-A2D3470E3D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CEEB732-C3D1-42B7-8A45-A75F07A1E3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170947" y="5887414"/>
            <a:ext cx="1326769" cy="8114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81AED1D-80EC-4B2A-874F-BAE9995846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1128558" y="5887414"/>
            <a:ext cx="1326769" cy="8114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D4E63A5-4CDD-4D3F-950B-970A4AAF3F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-39905" y="4666821"/>
            <a:ext cx="889962" cy="5443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53B65325-0F63-4D2C-BDE0-6C1772279F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589434" y="3723733"/>
            <a:ext cx="1052628" cy="6438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237D41D9-1163-4CDF-BDE0-A03C5B5D7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552253"/>
            <a:ext cx="729437" cy="4857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FD5346C8-007E-49DD-BFEB-10E7DA7DDA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312806" y="3757932"/>
            <a:ext cx="1096830" cy="55136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260AF475-047F-4812-8539-285F41A35E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3" name="Гімнастика для очей №10">
            <a:hlinkClick r:id="" action="ppaction://media"/>
            <a:extLst>
              <a:ext uri="{FF2B5EF4-FFF2-40B4-BE49-F238E27FC236}">
                <a16:creationId xmlns="" xmlns:a16="http://schemas.microsoft.com/office/drawing/2014/main" id="{95F304F5-C4E5-4B4D-819F-814A98D9A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-1905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68563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37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=""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solidFill>
                  <a:schemeClr val="bg1"/>
                </a:solidFill>
              </a:rPr>
              <a:t>Щоби відкрити інтерактивне завдання, натисніть на помаранчевий прямокутник або наведіть камеру смартфона на </a:t>
            </a:r>
            <a:r>
              <a:rPr lang="en-US" sz="2000" i="1" dirty="0">
                <a:solidFill>
                  <a:schemeClr val="bg1"/>
                </a:solidFill>
              </a:rPr>
              <a:t>QR-</a:t>
            </a:r>
            <a:r>
              <a:rPr lang="uk-UA" sz="2000" i="1" dirty="0">
                <a:solidFill>
                  <a:schemeClr val="bg1"/>
                </a:solidFill>
              </a:rPr>
              <a:t>код.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0DCC145-12A5-4979-8522-B84EB31D46A5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5594A5F-568A-4FD3-B586-A1AFB725739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8">
            <a:extLst>
              <a:ext uri="{FF2B5EF4-FFF2-40B4-BE49-F238E27FC236}">
                <a16:creationId xmlns="" xmlns:a16="http://schemas.microsoft.com/office/drawing/2014/main" id="{62726E1D-CEC8-4ABE-9E77-3722FB95CDEA}"/>
              </a:ext>
            </a:extLst>
          </p:cNvPr>
          <p:cNvSpPr/>
          <p:nvPr/>
        </p:nvSpPr>
        <p:spPr>
          <a:xfrm>
            <a:off x="1070033" y="1490200"/>
            <a:ext cx="10312070" cy="1524015"/>
          </a:xfrm>
          <a:prstGeom prst="roundRect">
            <a:avLst/>
          </a:prstGeom>
          <a:solidFill>
            <a:srgbClr val="F9A832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Інтерактивне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завдання</a:t>
            </a:r>
            <a:endParaRPr lang="uk-UA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3" y="3388179"/>
            <a:ext cx="2923413" cy="31437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24678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9">
            <a:extLst>
              <a:ext uri="{FF2B5EF4-FFF2-40B4-BE49-F238E27FC236}">
                <a16:creationId xmlns="" xmlns:a16="http://schemas.microsoft.com/office/drawing/2014/main" id="{19101116-6EA4-4294-90D4-127A36FD9BAD}"/>
              </a:ext>
            </a:extLst>
          </p:cNvPr>
          <p:cNvSpPr/>
          <p:nvPr/>
        </p:nvSpPr>
        <p:spPr>
          <a:xfrm>
            <a:off x="5600413" y="2015847"/>
            <a:ext cx="5883059" cy="2826306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Досліди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які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презентації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ти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можеш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бачити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в 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школі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транспорті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супермаркеті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, по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телебаченню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. Яке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їх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призначення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uk-UA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="" xmlns:a16="http://schemas.microsoft.com/office/drawing/2014/main" id="{E8309D93-84D9-4DCF-86A4-52844D8A5AE3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Дослідницьке завдання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E28EF18-23DE-4F7B-9E28-C71C5119FB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23" y="1082438"/>
            <a:ext cx="5965736" cy="55839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83145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Підсумок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="" xmlns:a16="http://schemas.microsoft.com/office/drawing/2014/main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928B7EC-B313-4213-869C-E67EE11838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4494250" cy="5689600"/>
          </a:xfrm>
          <a:prstGeom prst="rect">
            <a:avLst/>
          </a:prstGeom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="" xmlns:a16="http://schemas.microsoft.com/office/drawing/2014/main" id="{D18B4287-E451-463C-972E-5154A051D474}"/>
              </a:ext>
            </a:extLst>
          </p:cNvPr>
          <p:cNvSpPr/>
          <p:nvPr/>
        </p:nvSpPr>
        <p:spPr>
          <a:xfrm>
            <a:off x="5098254" y="1280576"/>
            <a:ext cx="6777484" cy="1003176"/>
          </a:xfrm>
          <a:prstGeom prst="roundRect">
            <a:avLst/>
          </a:prstGeom>
          <a:solidFill>
            <a:srgbClr val="F54545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</a:rPr>
              <a:t>Що таке презентація, комп’ютерна презентація? </a:t>
            </a: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="" xmlns:a16="http://schemas.microsoft.com/office/drawing/2014/main" id="{851F91D0-4CC8-4F97-8CB6-D2BF48D2252F}"/>
              </a:ext>
            </a:extLst>
          </p:cNvPr>
          <p:cNvSpPr/>
          <p:nvPr/>
        </p:nvSpPr>
        <p:spPr>
          <a:xfrm>
            <a:off x="5098254" y="2687449"/>
            <a:ext cx="6777484" cy="1003176"/>
          </a:xfrm>
          <a:prstGeom prst="roundRect">
            <a:avLst/>
          </a:prstGeom>
          <a:solidFill>
            <a:srgbClr val="BAE533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</a:rPr>
              <a:t>Для чого призначений редактор презентацій?</a:t>
            </a: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="" xmlns:a16="http://schemas.microsoft.com/office/drawing/2014/main" id="{CB260328-F190-4CDC-B197-D2B4DE153C5D}"/>
              </a:ext>
            </a:extLst>
          </p:cNvPr>
          <p:cNvSpPr/>
          <p:nvPr/>
        </p:nvSpPr>
        <p:spPr>
          <a:xfrm>
            <a:off x="5098254" y="4094322"/>
            <a:ext cx="6777484" cy="1003177"/>
          </a:xfrm>
          <a:prstGeom prst="roundRect">
            <a:avLst/>
          </a:prstGeom>
          <a:solidFill>
            <a:srgbClr val="B363EA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</a:rPr>
              <a:t>Які об’єкти вікна редактора презентацій ти знаєш?</a:t>
            </a:r>
          </a:p>
        </p:txBody>
      </p:sp>
      <p:sp>
        <p:nvSpPr>
          <p:cNvPr id="15" name="Прямокутник: округлені кути 10">
            <a:extLst>
              <a:ext uri="{FF2B5EF4-FFF2-40B4-BE49-F238E27FC236}">
                <a16:creationId xmlns="" xmlns:a16="http://schemas.microsoft.com/office/drawing/2014/main" id="{1582BDA5-2013-4EF7-8DBA-0E91FE04FDCD}"/>
              </a:ext>
            </a:extLst>
          </p:cNvPr>
          <p:cNvSpPr/>
          <p:nvPr/>
        </p:nvSpPr>
        <p:spPr>
          <a:xfrm>
            <a:off x="5098254" y="5501195"/>
            <a:ext cx="6777484" cy="1003177"/>
          </a:xfrm>
          <a:prstGeom prst="roundRect">
            <a:avLst/>
          </a:prstGeom>
          <a:solidFill>
            <a:srgbClr val="7CE1F3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</a:rPr>
              <a:t>Які бувають макети слайдів? Для чого їх використовують?</a:t>
            </a:r>
          </a:p>
        </p:txBody>
      </p:sp>
    </p:spTree>
    <p:extLst>
      <p:ext uri="{BB962C8B-B14F-4D97-AF65-F5344CB8AC3E}">
        <p14:creationId xmlns="" xmlns:p14="http://schemas.microsoft.com/office/powerpoint/2010/main" val="15699162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>
            <a:extLst>
              <a:ext uri="{FF2B5EF4-FFF2-40B4-BE49-F238E27FC236}">
                <a16:creationId xmlns="" xmlns:a16="http://schemas.microsoft.com/office/drawing/2014/main" id="{6539EA0F-F1A1-48E3-9066-E9E67BA26CAD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До нових зустрічей!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Бульбашка прямої мови: прямокутна з округленими кутами 10">
            <a:extLst>
              <a:ext uri="{FF2B5EF4-FFF2-40B4-BE49-F238E27FC236}">
                <a16:creationId xmlns="" xmlns:a16="http://schemas.microsoft.com/office/drawing/2014/main" id="{170D910A-F89A-4E93-B678-81CAD961BF4C}"/>
              </a:ext>
            </a:extLst>
          </p:cNvPr>
          <p:cNvSpPr/>
          <p:nvPr/>
        </p:nvSpPr>
        <p:spPr>
          <a:xfrm>
            <a:off x="332676" y="1409206"/>
            <a:ext cx="5669229" cy="5246799"/>
          </a:xfrm>
          <a:prstGeom prst="wedgeRoundRectCallout">
            <a:avLst>
              <a:gd name="adj1" fmla="val 59846"/>
              <a:gd name="adj2" fmla="val -20219"/>
              <a:gd name="adj3" fmla="val 16667"/>
            </a:avLst>
          </a:prstGeom>
          <a:solidFill>
            <a:srgbClr val="FF7D4C"/>
          </a:solidFill>
          <a:ln w="762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b="1" dirty="0">
                <a:solidFill>
                  <a:schemeClr val="bg1"/>
                </a:solidFill>
              </a:rPr>
              <a:t>Чудово провели час. Приходь ще!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665609E-29D7-47B0-8959-AC236B626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54" y="886897"/>
            <a:ext cx="6314870" cy="6087817"/>
          </a:xfrm>
          <a:prstGeom prst="rect">
            <a:avLst/>
          </a:prstGeom>
        </p:spPr>
      </p:pic>
      <p:sp>
        <p:nvSpPr>
          <p:cNvPr id="13" name="Дата 1">
            <a:extLst>
              <a:ext uri="{FF2B5EF4-FFF2-40B4-BE49-F238E27FC236}">
                <a16:creationId xmlns="" xmlns:a16="http://schemas.microsoft.com/office/drawing/2014/main" id="{9F9F3339-15E9-4100-BCF5-82790D169C6B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A0AB500-27CD-4F08-A9A1-1B0526F08E6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25944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поведінки в кабінеті інформатики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="" xmlns:a16="http://schemas.microsoft.com/office/drawing/2014/main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4D98C64-D9CE-46F4-852E-0B4B0C3BA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7" y="1421137"/>
            <a:ext cx="2971553" cy="20078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A8622ED-BECA-4353-AC41-E11EDA8A3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61" y="1212037"/>
            <a:ext cx="3590469" cy="2426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0637DB8-CB9F-4553-8F89-473DF5AB79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235" y="1140542"/>
            <a:ext cx="4147128" cy="28021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322553A-247B-4B3C-A29D-FD01DA010C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71" r="15910" b="2459"/>
          <a:stretch/>
        </p:blipFill>
        <p:spPr>
          <a:xfrm>
            <a:off x="141252" y="3638099"/>
            <a:ext cx="3216840" cy="31969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75A2060-AA5E-49A8-8A4D-330A8B192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16" y="4048892"/>
            <a:ext cx="3699584" cy="24997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210308B-4BDA-4773-AAA1-10098799D6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29" y="3035299"/>
            <a:ext cx="4512650" cy="40190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6988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Повідомлення теми і мети уроку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="" xmlns:a16="http://schemas.microsoft.com/office/drawing/2014/main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Бульбашка прямої мови: прямокутна з округленими кутами 5">
            <a:extLst>
              <a:ext uri="{FF2B5EF4-FFF2-40B4-BE49-F238E27FC236}">
                <a16:creationId xmlns="" xmlns:a16="http://schemas.microsoft.com/office/drawing/2014/main" id="{E2A5ED55-1A96-482C-8018-A77A944EB088}"/>
              </a:ext>
            </a:extLst>
          </p:cNvPr>
          <p:cNvSpPr/>
          <p:nvPr/>
        </p:nvSpPr>
        <p:spPr>
          <a:xfrm>
            <a:off x="776581" y="1380007"/>
            <a:ext cx="6535659" cy="1012559"/>
          </a:xfrm>
          <a:prstGeom prst="wedgeRoundRectCallout">
            <a:avLst>
              <a:gd name="adj1" fmla="val 60569"/>
              <a:gd name="adj2" fmla="val 42297"/>
              <a:gd name="adj3" fmla="val 16667"/>
            </a:avLst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Сьогодні на уроці ми з вами:</a:t>
            </a: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="" xmlns:a16="http://schemas.microsoft.com/office/drawing/2014/main" id="{F3D4895D-9B87-4166-91FA-B122964B8C5B}"/>
              </a:ext>
            </a:extLst>
          </p:cNvPr>
          <p:cNvSpPr/>
          <p:nvPr/>
        </p:nvSpPr>
        <p:spPr>
          <a:xfrm>
            <a:off x="474740" y="5777535"/>
            <a:ext cx="6535658" cy="921357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потренуєтеся встановлювати анімаційні ефекти для перегляду презентацій.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D57ED17-C3D3-4A8C-9727-DA822ED82D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750" y="879312"/>
            <a:ext cx="3700510" cy="5913489"/>
          </a:xfrm>
          <a:prstGeom prst="rect">
            <a:avLst/>
          </a:prstGeom>
        </p:spPr>
      </p:pic>
      <p:sp>
        <p:nvSpPr>
          <p:cNvPr id="11" name="Прямокутник: округлені кути 10">
            <a:extLst>
              <a:ext uri="{FF2B5EF4-FFF2-40B4-BE49-F238E27FC236}">
                <a16:creationId xmlns="" xmlns:a16="http://schemas.microsoft.com/office/drawing/2014/main" id="{6BC5233E-9009-4B38-906A-7AC77D6880FA}"/>
              </a:ext>
            </a:extLst>
          </p:cNvPr>
          <p:cNvSpPr/>
          <p:nvPr/>
        </p:nvSpPr>
        <p:spPr>
          <a:xfrm>
            <a:off x="474740" y="4702370"/>
            <a:ext cx="6535658" cy="921357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потренуєтеся здійснювати операції зі слайдами;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="" xmlns:a16="http://schemas.microsoft.com/office/drawing/2014/main" id="{07412941-D02E-455F-B650-92A8289A1465}"/>
              </a:ext>
            </a:extLst>
          </p:cNvPr>
          <p:cNvSpPr/>
          <p:nvPr/>
        </p:nvSpPr>
        <p:spPr>
          <a:xfrm>
            <a:off x="474740" y="2552040"/>
            <a:ext cx="6535658" cy="921357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дослідите вікно програми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MS PowerPoint;</a:t>
            </a:r>
            <a:endParaRPr lang="uk-UA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="" xmlns:a16="http://schemas.microsoft.com/office/drawing/2014/main" id="{2BC01816-FB6D-4DC3-BE71-EE7EBD7C2F7F}"/>
              </a:ext>
            </a:extLst>
          </p:cNvPr>
          <p:cNvSpPr/>
          <p:nvPr/>
        </p:nvSpPr>
        <p:spPr>
          <a:xfrm>
            <a:off x="474740" y="3627205"/>
            <a:ext cx="6535658" cy="921357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</a:rPr>
              <a:t>проаналізуєте макети слайдів презентації;</a:t>
            </a:r>
          </a:p>
        </p:txBody>
      </p:sp>
    </p:spTree>
    <p:extLst>
      <p:ext uri="{BB962C8B-B14F-4D97-AF65-F5344CB8AC3E}">
        <p14:creationId xmlns="" xmlns:p14="http://schemas.microsoft.com/office/powerpoint/2010/main" val="41070894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="" xmlns:a16="http://schemas.microsoft.com/office/drawing/2014/main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EF3E3E9-1D9F-4493-A4BB-9BBE5E8709F1}"/>
              </a:ext>
            </a:extLst>
          </p:cNvPr>
          <p:cNvSpPr/>
          <p:nvPr/>
        </p:nvSpPr>
        <p:spPr>
          <a:xfrm>
            <a:off x="307626" y="1308521"/>
            <a:ext cx="11576747" cy="783193"/>
          </a:xfrm>
          <a:prstGeom prst="roundRect">
            <a:avLst/>
          </a:prstGeom>
          <a:ln w="19050"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Тобі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напевно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доводилося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бачити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виступи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людей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рекламою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товарів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послуг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виступи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називають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презентаціями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="" xmlns:a16="http://schemas.microsoft.com/office/drawing/2014/main" id="{AAD6DFE0-D286-4C92-BE6D-C71F32024031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Згадуємо, що таке презентація</a:t>
            </a:r>
          </a:p>
        </p:txBody>
      </p:sp>
      <p:pic>
        <p:nvPicPr>
          <p:cNvPr id="1026" name="Picture 2" descr="Как быстро продать свой товар |">
            <a:extLst>
              <a:ext uri="{FF2B5EF4-FFF2-40B4-BE49-F238E27FC236}">
                <a16:creationId xmlns="" xmlns:a16="http://schemas.microsoft.com/office/drawing/2014/main" id="{185CB250-3D1E-4E1D-A847-08FB614C3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2242636"/>
            <a:ext cx="6667500" cy="4448175"/>
          </a:xfrm>
          <a:prstGeom prst="rect">
            <a:avLst/>
          </a:prstGeom>
          <a:noFill/>
          <a:ln>
            <a:solidFill>
              <a:srgbClr val="2F3242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507406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=""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Словничок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F723C61-04DA-4521-A220-001EE44685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438"/>
            <a:ext cx="12192000" cy="57517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691EDB-220A-4C9E-810E-15693BF6A2C5}"/>
              </a:ext>
            </a:extLst>
          </p:cNvPr>
          <p:cNvSpPr txBox="1"/>
          <p:nvPr/>
        </p:nvSpPr>
        <p:spPr>
          <a:xfrm>
            <a:off x="803623" y="1720840"/>
            <a:ext cx="70466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rgbClr val="FF0000"/>
                </a:solidFill>
              </a:rPr>
              <a:t>Презентація</a:t>
            </a:r>
            <a:r>
              <a:rPr lang="ru-RU" sz="3600" dirty="0"/>
              <a:t> (англ. </a:t>
            </a:r>
            <a:r>
              <a:rPr lang="ru-RU" sz="3600" dirty="0" err="1"/>
              <a:t>presentation</a:t>
            </a:r>
            <a:r>
              <a:rPr lang="ru-RU" sz="3600" dirty="0"/>
              <a:t>  — </a:t>
            </a:r>
            <a:r>
              <a:rPr lang="ru-RU" sz="3600" dirty="0" err="1"/>
              <a:t>представлення</a:t>
            </a:r>
            <a:r>
              <a:rPr lang="ru-RU" sz="3600" dirty="0"/>
              <a:t>, </a:t>
            </a:r>
            <a:r>
              <a:rPr lang="ru-RU" sz="3600" dirty="0" err="1"/>
              <a:t>подання</a:t>
            </a:r>
            <a:r>
              <a:rPr lang="ru-RU" sz="3600" dirty="0"/>
              <a:t>)  — </a:t>
            </a:r>
            <a:r>
              <a:rPr lang="ru-RU" sz="3600" dirty="0" err="1"/>
              <a:t>це</a:t>
            </a:r>
            <a:r>
              <a:rPr lang="ru-RU" sz="3600" dirty="0"/>
              <a:t> </a:t>
            </a:r>
            <a:r>
              <a:rPr lang="ru-RU" sz="3600" dirty="0" err="1"/>
              <a:t>доповідь</a:t>
            </a:r>
            <a:r>
              <a:rPr lang="ru-RU" sz="3600" dirty="0"/>
              <a:t> перед </a:t>
            </a:r>
            <a:r>
              <a:rPr lang="ru-RU" sz="3600" dirty="0" err="1"/>
              <a:t>аудиторією</a:t>
            </a:r>
            <a:r>
              <a:rPr lang="ru-RU" sz="3600" dirty="0"/>
              <a:t> на </a:t>
            </a:r>
            <a:r>
              <a:rPr lang="ru-RU" sz="3600" dirty="0" err="1"/>
              <a:t>певну</a:t>
            </a:r>
            <a:r>
              <a:rPr lang="ru-RU" sz="3600" dirty="0"/>
              <a:t> тему </a:t>
            </a:r>
            <a:r>
              <a:rPr lang="ru-RU" sz="3600" dirty="0" err="1"/>
              <a:t>зазвичай</a:t>
            </a:r>
            <a:r>
              <a:rPr lang="ru-RU" sz="3600" dirty="0"/>
              <a:t> </a:t>
            </a:r>
            <a:r>
              <a:rPr lang="ru-RU" sz="3600" dirty="0" err="1"/>
              <a:t>із</a:t>
            </a:r>
            <a:r>
              <a:rPr lang="ru-RU" sz="3600" dirty="0"/>
              <a:t> </a:t>
            </a:r>
            <a:r>
              <a:rPr lang="ru-RU" sz="3600" dirty="0" err="1"/>
              <a:t>використанням</a:t>
            </a:r>
            <a:r>
              <a:rPr lang="ru-RU" sz="3600" dirty="0"/>
              <a:t> </a:t>
            </a:r>
            <a:r>
              <a:rPr lang="ru-RU" sz="3600" dirty="0" err="1"/>
              <a:t>демонстраційних</a:t>
            </a:r>
            <a:r>
              <a:rPr lang="ru-RU" sz="3600" dirty="0"/>
              <a:t> </a:t>
            </a:r>
            <a:r>
              <a:rPr lang="ru-RU" sz="3600" dirty="0" err="1"/>
              <a:t>матеріалів</a:t>
            </a:r>
            <a:r>
              <a:rPr lang="ru-RU" sz="3600" dirty="0"/>
              <a:t>.</a:t>
            </a:r>
            <a:endParaRPr lang="uk-UA" sz="3600" dirty="0"/>
          </a:p>
        </p:txBody>
      </p:sp>
    </p:spTree>
    <p:extLst>
      <p:ext uri="{BB962C8B-B14F-4D97-AF65-F5344CB8AC3E}">
        <p14:creationId xmlns="" xmlns:p14="http://schemas.microsoft.com/office/powerpoint/2010/main" val="18036947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="" xmlns:a16="http://schemas.microsoft.com/office/drawing/2014/main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EF3E3E9-1D9F-4493-A4BB-9BBE5E8709F1}"/>
              </a:ext>
            </a:extLst>
          </p:cNvPr>
          <p:cNvSpPr/>
          <p:nvPr/>
        </p:nvSpPr>
        <p:spPr>
          <a:xfrm>
            <a:off x="307626" y="1308521"/>
            <a:ext cx="11576747" cy="442674"/>
          </a:xfrm>
          <a:prstGeom prst="roundRect">
            <a:avLst/>
          </a:prstGeom>
          <a:ln w="19050"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Розгляньте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зображення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Обговоріть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засоби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використовують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доповідей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="" xmlns:a16="http://schemas.microsoft.com/office/drawing/2014/main" id="{60A3EEAC-65F2-4D51-8AD3-DC5756AAE825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Згадуємо, що таке презентація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A0E9A0F-9119-4ABB-BBE0-67892988E8C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0905" y="3050959"/>
            <a:ext cx="9610190" cy="23910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88814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="" xmlns:a16="http://schemas.microsoft.com/office/drawing/2014/main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EF3E3E9-1D9F-4493-A4BB-9BBE5E8709F1}"/>
              </a:ext>
            </a:extLst>
          </p:cNvPr>
          <p:cNvSpPr/>
          <p:nvPr/>
        </p:nvSpPr>
        <p:spPr>
          <a:xfrm>
            <a:off x="307626" y="1308521"/>
            <a:ext cx="11576747" cy="442674"/>
          </a:xfrm>
          <a:prstGeom prst="roundRect">
            <a:avLst/>
          </a:prstGeom>
          <a:ln w="19050"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наш час на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підтримку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доповідей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часто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використовують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комп’ютерні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презентації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="" xmlns:a16="http://schemas.microsoft.com/office/drawing/2014/main" id="{468663C2-5D47-4076-9AE8-DD589EE982D8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Згадуємо, що таке презентація</a:t>
            </a:r>
          </a:p>
        </p:txBody>
      </p:sp>
      <p:pic>
        <p:nvPicPr>
          <p:cNvPr id="3074" name="Picture 2" descr="Комп'ютерні презентації. Лукаш В.">
            <a:extLst>
              <a:ext uri="{FF2B5EF4-FFF2-40B4-BE49-F238E27FC236}">
                <a16:creationId xmlns="" xmlns:a16="http://schemas.microsoft.com/office/drawing/2014/main" id="{5C84ABBE-1B12-4AA0-8166-2585C4E12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142" y="2889637"/>
            <a:ext cx="2542046" cy="3103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Розділ 4. Редактор презентацій 4.1. Комп'ютерна презентація та її об' єкти  » Народна Освіта">
            <a:extLst>
              <a:ext uri="{FF2B5EF4-FFF2-40B4-BE49-F238E27FC236}">
                <a16:creationId xmlns="" xmlns:a16="http://schemas.microsoft.com/office/drawing/2014/main" id="{BD3B649A-D59E-4F1F-82AA-519C754A2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32" t="4168" r="7890" b="14131"/>
          <a:stretch/>
        </p:blipFill>
        <p:spPr bwMode="auto">
          <a:xfrm>
            <a:off x="6096000" y="2358019"/>
            <a:ext cx="4885677" cy="3955580"/>
          </a:xfrm>
          <a:prstGeom prst="rect">
            <a:avLst/>
          </a:prstGeom>
          <a:noFill/>
          <a:ln>
            <a:solidFill>
              <a:srgbClr val="2F3242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299145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=""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Словничок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F723C61-04DA-4521-A220-001EE44685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438"/>
            <a:ext cx="12192000" cy="5751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D7D4A94-F5FF-4CBD-9A38-E63B74F12A00}"/>
              </a:ext>
            </a:extLst>
          </p:cNvPr>
          <p:cNvSpPr txBox="1"/>
          <p:nvPr/>
        </p:nvSpPr>
        <p:spPr>
          <a:xfrm>
            <a:off x="650289" y="1859846"/>
            <a:ext cx="717093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rgbClr val="FF0000"/>
                </a:solidFill>
              </a:rPr>
              <a:t>Комп’ютерна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презентація</a:t>
            </a:r>
            <a:r>
              <a:rPr lang="ru-RU" sz="3600" dirty="0"/>
              <a:t>  — </a:t>
            </a:r>
            <a:r>
              <a:rPr lang="ru-RU" sz="3600" dirty="0" err="1"/>
              <a:t>це</a:t>
            </a:r>
            <a:r>
              <a:rPr lang="ru-RU" sz="3600" dirty="0"/>
              <a:t> </a:t>
            </a:r>
            <a:r>
              <a:rPr lang="ru-RU" sz="3600" dirty="0" err="1"/>
              <a:t>набір</a:t>
            </a:r>
            <a:r>
              <a:rPr lang="ru-RU" sz="3600" dirty="0"/>
              <a:t> </a:t>
            </a:r>
            <a:r>
              <a:rPr lang="ru-RU" sz="3600" dirty="0" err="1"/>
              <a:t>демонстраційних</a:t>
            </a:r>
            <a:r>
              <a:rPr lang="ru-RU" sz="3600" dirty="0"/>
              <a:t> </a:t>
            </a:r>
            <a:r>
              <a:rPr lang="ru-RU" sz="3600" dirty="0" err="1"/>
              <a:t>матеріалів</a:t>
            </a:r>
            <a:r>
              <a:rPr lang="ru-RU" sz="3600" dirty="0"/>
              <a:t>, </a:t>
            </a:r>
            <a:r>
              <a:rPr lang="ru-RU" sz="3600" dirty="0" err="1"/>
              <a:t>створених</a:t>
            </a:r>
            <a:r>
              <a:rPr lang="ru-RU" sz="3600" dirty="0"/>
              <a:t> у  </a:t>
            </a:r>
            <a:r>
              <a:rPr lang="ru-RU" sz="3600" dirty="0" err="1"/>
              <a:t>спеціальних</a:t>
            </a:r>
            <a:r>
              <a:rPr lang="ru-RU" sz="3600" dirty="0"/>
              <a:t> </a:t>
            </a:r>
            <a:r>
              <a:rPr lang="ru-RU" sz="3600" dirty="0" err="1"/>
              <a:t>програмах</a:t>
            </a:r>
            <a:r>
              <a:rPr lang="ru-RU" sz="3600" dirty="0"/>
              <a:t> і  </a:t>
            </a:r>
            <a:r>
              <a:rPr lang="ru-RU" sz="3600" dirty="0" err="1"/>
              <a:t>призначених</a:t>
            </a:r>
            <a:r>
              <a:rPr lang="ru-RU" sz="3600" dirty="0"/>
              <a:t> для </a:t>
            </a:r>
            <a:r>
              <a:rPr lang="ru-RU" sz="3600" dirty="0" err="1"/>
              <a:t>відтворення</a:t>
            </a:r>
            <a:r>
              <a:rPr lang="ru-RU" sz="3600" dirty="0"/>
              <a:t> за </a:t>
            </a:r>
            <a:r>
              <a:rPr lang="ru-RU" sz="3600" dirty="0" err="1"/>
              <a:t>допомогою</a:t>
            </a:r>
            <a:r>
              <a:rPr lang="ru-RU" sz="3600" dirty="0"/>
              <a:t> </a:t>
            </a:r>
            <a:r>
              <a:rPr lang="ru-RU" sz="3600" dirty="0" err="1"/>
              <a:t>комп’ютера</a:t>
            </a:r>
            <a:r>
              <a:rPr lang="ru-RU" sz="3600" dirty="0"/>
              <a:t>.</a:t>
            </a:r>
            <a:endParaRPr lang="uk-UA" sz="3600" dirty="0"/>
          </a:p>
        </p:txBody>
      </p:sp>
    </p:spTree>
    <p:extLst>
      <p:ext uri="{BB962C8B-B14F-4D97-AF65-F5344CB8AC3E}">
        <p14:creationId xmlns="" xmlns:p14="http://schemas.microsoft.com/office/powerpoint/2010/main" val="6906769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1893</TotalTime>
  <Words>528</Words>
  <Application>Microsoft Office PowerPoint</Application>
  <PresentationFormat>Произвольный</PresentationFormat>
  <Paragraphs>141</Paragraphs>
  <Slides>25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https://vsimpptx.com</dc:title>
  <dc:creator>Василь Цупа</dc:creator>
  <cp:lastModifiedBy>User</cp:lastModifiedBy>
  <cp:revision>330</cp:revision>
  <dcterms:created xsi:type="dcterms:W3CDTF">2015-10-20T21:14:13Z</dcterms:created>
  <dcterms:modified xsi:type="dcterms:W3CDTF">2023-02-08T16:34:23Z</dcterms:modified>
</cp:coreProperties>
</file>