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4" r:id="rId3"/>
    <p:sldId id="261" r:id="rId4"/>
    <p:sldId id="262" r:id="rId5"/>
    <p:sldId id="263" r:id="rId6"/>
    <p:sldId id="271" r:id="rId7"/>
    <p:sldId id="265" r:id="rId8"/>
    <p:sldId id="266" r:id="rId9"/>
    <p:sldId id="267" r:id="rId10"/>
    <p:sldId id="272" r:id="rId11"/>
    <p:sldId id="269" r:id="rId12"/>
    <p:sldId id="273" r:id="rId13"/>
    <p:sldId id="274" r:id="rId14"/>
    <p:sldId id="275" r:id="rId15"/>
    <p:sldId id="268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11E16-49C9-4A72-A982-4655181981D5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E2831-7B4C-459F-81D5-55A178A57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48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26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38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062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13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02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505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33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23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5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005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5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801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88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9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0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91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410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39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76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256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392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CE664-958C-4E6A-8DD3-31468786E8F7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51748-8634-4186-9138-7A36E34CDD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2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DF800-CEB7-45DC-8B37-CAE399FFDC59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19.03.2020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19417-67D0-4A9B-972E-588EE5BF5D1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1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5" Type="http://schemas.microsoft.com/office/2007/relationships/hdphoto" Target="../media/hdphoto6.wdp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56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r="55402" b="23382"/>
          <a:stretch/>
        </p:blipFill>
        <p:spPr>
          <a:xfrm>
            <a:off x="9093443" y="3063711"/>
            <a:ext cx="3094348" cy="379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3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3"/>
            <a:ext cx="11876587" cy="653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525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99" y="144463"/>
            <a:ext cx="11299392" cy="6599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03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27" y="69275"/>
            <a:ext cx="10121755" cy="664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8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81" y="41565"/>
            <a:ext cx="9941646" cy="6703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731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Дайте письмово відповіді на завдання:</a:t>
            </a:r>
            <a:endParaRPr lang="uk-UA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69" r="4738"/>
          <a:stretch/>
        </p:blipFill>
        <p:spPr bwMode="auto">
          <a:xfrm>
            <a:off x="-2" y="1523999"/>
            <a:ext cx="12192002" cy="141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8199" y="2831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</a:t>
            </a:r>
            <a:r>
              <a:rPr lang="uk-UA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´яжіть задачі:</a:t>
            </a:r>
            <a:endParaRPr lang="uk-UA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855171"/>
            <a:ext cx="11957146" cy="164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3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625" y="129597"/>
            <a:ext cx="10515600" cy="1325563"/>
          </a:xfrm>
        </p:spPr>
        <p:txBody>
          <a:bodyPr/>
          <a:lstStyle/>
          <a:p>
            <a:pPr algn="ctr"/>
            <a:r>
              <a:rPr lang="uk-UA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</a:t>
            </a:r>
            <a:endParaRPr lang="uk-UA" b="1" u="sng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43" y="1594888"/>
            <a:ext cx="3038908" cy="464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E:\Дистанційне навчання\Хімія Лашевська 10\10-klas-khimija-lashevska-2018 - 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746" y="1594888"/>
            <a:ext cx="3069359" cy="464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E:\Дистанційне навчання\Хімія Савчин 10\10-klas-khimija-savchin-2018 - 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1594889"/>
            <a:ext cx="3193109" cy="4643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51373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73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00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714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0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0"/>
            <a:ext cx="10377054" cy="353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55" y="3532910"/>
            <a:ext cx="10377054" cy="327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324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74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61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342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2072"/>
            <a:ext cx="12192001" cy="3435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114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2192000" cy="346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7228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10</Words>
  <Application>Microsoft Office PowerPoint</Application>
  <PresentationFormat>Произвольный</PresentationFormat>
  <Paragraphs>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Дайте письмово відповіді на завдання:</vt:lpstr>
      <vt:lpstr>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Olga</cp:lastModifiedBy>
  <cp:revision>21</cp:revision>
  <dcterms:created xsi:type="dcterms:W3CDTF">2019-01-11T18:12:40Z</dcterms:created>
  <dcterms:modified xsi:type="dcterms:W3CDTF">2020-03-19T21:43:20Z</dcterms:modified>
</cp:coreProperties>
</file>