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7" r:id="rId2"/>
  </p:sldMasterIdLst>
  <p:notesMasterIdLst>
    <p:notesMasterId r:id="rId2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10388600" cy="72644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00977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l" defTabSz="100977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l" defTabSz="100977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l" defTabSz="100977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l" defTabSz="100977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l" defTabSz="100977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l" defTabSz="100977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l" defTabSz="100977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l" defTabSz="100977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DDD5"/>
          </a:solidFill>
        </a:fill>
      </a:tcStyle>
    </a:wholeTbl>
    <a:band2H>
      <a:tcTxStyle/>
      <a:tcStyle>
        <a:tcBdr/>
        <a:fill>
          <a:solidFill>
            <a:srgbClr val="E7EFEB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E3ED"/>
          </a:solidFill>
        </a:fill>
      </a:tcStyle>
    </a:wholeTbl>
    <a:band2H>
      <a:tcTxStyle/>
      <a:tcStyle>
        <a:tcBdr/>
        <a:fill>
          <a:solidFill>
            <a:srgbClr val="E7F2F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ADECB"/>
          </a:solidFill>
        </a:fill>
      </a:tcStyle>
    </a:wholeTbl>
    <a:band2H>
      <a:tcTxStyle/>
      <a:tcStyle>
        <a:tcBdr/>
        <a:fill>
          <a:solidFill>
            <a:srgbClr val="FCEF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291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3" name="Shape 17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009771" latinLnBrk="0">
      <a:defRPr sz="1300">
        <a:latin typeface="+mj-lt"/>
        <a:ea typeface="+mj-ea"/>
        <a:cs typeface="+mj-cs"/>
        <a:sym typeface="Calibri"/>
      </a:defRPr>
    </a:lvl1pPr>
    <a:lvl2pPr indent="228600" defTabSz="1009771" latinLnBrk="0">
      <a:defRPr sz="1300">
        <a:latin typeface="+mj-lt"/>
        <a:ea typeface="+mj-ea"/>
        <a:cs typeface="+mj-cs"/>
        <a:sym typeface="Calibri"/>
      </a:defRPr>
    </a:lvl2pPr>
    <a:lvl3pPr indent="457200" defTabSz="1009771" latinLnBrk="0">
      <a:defRPr sz="1300">
        <a:latin typeface="+mj-lt"/>
        <a:ea typeface="+mj-ea"/>
        <a:cs typeface="+mj-cs"/>
        <a:sym typeface="Calibri"/>
      </a:defRPr>
    </a:lvl3pPr>
    <a:lvl4pPr indent="685800" defTabSz="1009771" latinLnBrk="0">
      <a:defRPr sz="1300">
        <a:latin typeface="+mj-lt"/>
        <a:ea typeface="+mj-ea"/>
        <a:cs typeface="+mj-cs"/>
        <a:sym typeface="Calibri"/>
      </a:defRPr>
    </a:lvl4pPr>
    <a:lvl5pPr indent="914400" defTabSz="1009771" latinLnBrk="0">
      <a:defRPr sz="1300">
        <a:latin typeface="+mj-lt"/>
        <a:ea typeface="+mj-ea"/>
        <a:cs typeface="+mj-cs"/>
        <a:sym typeface="Calibri"/>
      </a:defRPr>
    </a:lvl5pPr>
    <a:lvl6pPr indent="1143000" defTabSz="1009771" latinLnBrk="0">
      <a:defRPr sz="1300">
        <a:latin typeface="+mj-lt"/>
        <a:ea typeface="+mj-ea"/>
        <a:cs typeface="+mj-cs"/>
        <a:sym typeface="Calibri"/>
      </a:defRPr>
    </a:lvl6pPr>
    <a:lvl7pPr indent="1371600" defTabSz="1009771" latinLnBrk="0">
      <a:defRPr sz="1300">
        <a:latin typeface="+mj-lt"/>
        <a:ea typeface="+mj-ea"/>
        <a:cs typeface="+mj-cs"/>
        <a:sym typeface="Calibri"/>
      </a:defRPr>
    </a:lvl7pPr>
    <a:lvl8pPr indent="1600200" defTabSz="1009771" latinLnBrk="0">
      <a:defRPr sz="1300">
        <a:latin typeface="+mj-lt"/>
        <a:ea typeface="+mj-ea"/>
        <a:cs typeface="+mj-cs"/>
        <a:sym typeface="Calibri"/>
      </a:defRPr>
    </a:lvl8pPr>
    <a:lvl9pPr indent="1828800" defTabSz="1009771" latinLnBrk="0">
      <a:defRPr sz="13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779978" y="1190172"/>
            <a:ext cx="8839758" cy="2531854"/>
          </a:xfrm>
          <a:prstGeom prst="rect">
            <a:avLst/>
          </a:prstGeom>
        </p:spPr>
        <p:txBody>
          <a:bodyPr anchor="b"/>
          <a:lstStyle>
            <a:lvl1pPr algn="ctr">
              <a:defRPr sz="6600"/>
            </a:lvl1pPr>
          </a:lstStyle>
          <a:p>
            <a:r>
              <a:t>Текст заголовка</a:t>
            </a:r>
          </a:p>
        </p:txBody>
      </p:sp>
      <p:sp>
        <p:nvSpPr>
          <p:cNvPr id="1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299962" y="3819661"/>
            <a:ext cx="7799788" cy="17558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700"/>
            </a:lvl1pPr>
            <a:lvl2pPr marL="0" indent="0" algn="ctr">
              <a:buSzTx/>
              <a:buFontTx/>
              <a:buNone/>
              <a:defRPr sz="2700"/>
            </a:lvl2pPr>
            <a:lvl3pPr marL="0" indent="0" algn="ctr">
              <a:buSzTx/>
              <a:buFontTx/>
              <a:buNone/>
              <a:defRPr sz="2700"/>
            </a:lvl3pPr>
            <a:lvl4pPr marL="0" indent="0" algn="ctr">
              <a:buSzTx/>
              <a:buFontTx/>
              <a:buNone/>
              <a:defRPr sz="2700"/>
            </a:lvl4pPr>
            <a:lvl5pPr marL="0" indent="0" algn="ctr">
              <a:buSzTx/>
              <a:buFontTx/>
              <a:buNone/>
              <a:defRPr sz="27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‹№›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779978" y="1190172"/>
            <a:ext cx="8839758" cy="2531854"/>
          </a:xfrm>
          <a:prstGeom prst="rect">
            <a:avLst/>
          </a:prstGeom>
        </p:spPr>
        <p:txBody>
          <a:bodyPr anchor="b"/>
          <a:lstStyle>
            <a:lvl1pPr algn="ctr">
              <a:defRPr sz="6600"/>
            </a:lvl1pPr>
          </a:lstStyle>
          <a:p>
            <a:r>
              <a:t>Текст заголовка</a:t>
            </a:r>
          </a:p>
        </p:txBody>
      </p:sp>
      <p:sp>
        <p:nvSpPr>
          <p:cNvPr id="93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299962" y="3819661"/>
            <a:ext cx="7799788" cy="17558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700"/>
            </a:lvl1pPr>
            <a:lvl2pPr marL="0" indent="0" algn="ctr">
              <a:buSzTx/>
              <a:buFontTx/>
              <a:buNone/>
              <a:defRPr sz="2700"/>
            </a:lvl2pPr>
            <a:lvl3pPr marL="0" indent="0" algn="ctr">
              <a:buSzTx/>
              <a:buFontTx/>
              <a:buNone/>
              <a:defRPr sz="2700"/>
            </a:lvl3pPr>
            <a:lvl4pPr marL="0" indent="0" algn="ctr">
              <a:buSzTx/>
              <a:buFontTx/>
              <a:buNone/>
              <a:defRPr sz="2700"/>
            </a:lvl4pPr>
            <a:lvl5pPr marL="0" indent="0" algn="ctr">
              <a:buSzTx/>
              <a:buFontTx/>
              <a:buNone/>
              <a:defRPr sz="27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9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‹№›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102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0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‹№›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709565" y="1813036"/>
            <a:ext cx="8969752" cy="3025091"/>
          </a:xfrm>
          <a:prstGeom prst="rect">
            <a:avLst/>
          </a:prstGeom>
        </p:spPr>
        <p:txBody>
          <a:bodyPr anchor="b"/>
          <a:lstStyle>
            <a:lvl1pPr>
              <a:defRPr sz="6600"/>
            </a:lvl1pPr>
          </a:lstStyle>
          <a:p>
            <a:r>
              <a:t>Текст заголовка</a:t>
            </a:r>
          </a:p>
        </p:txBody>
      </p:sp>
      <p:sp>
        <p:nvSpPr>
          <p:cNvPr id="111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709565" y="4866745"/>
            <a:ext cx="8969752" cy="1590825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700"/>
            </a:lvl1pPr>
            <a:lvl2pPr marL="0" indent="0">
              <a:buSzTx/>
              <a:buFontTx/>
              <a:buNone/>
              <a:defRPr sz="2700"/>
            </a:lvl2pPr>
            <a:lvl3pPr marL="0" indent="0">
              <a:buSzTx/>
              <a:buFontTx/>
              <a:buNone/>
              <a:defRPr sz="2700"/>
            </a:lvl3pPr>
            <a:lvl4pPr marL="0" indent="0">
              <a:buSzTx/>
              <a:buFontTx/>
              <a:buNone/>
              <a:defRPr sz="2700"/>
            </a:lvl4pPr>
            <a:lvl5pPr marL="0" indent="0">
              <a:buSzTx/>
              <a:buFontTx/>
              <a:buNone/>
              <a:defRPr sz="27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1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‹№›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120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714980" y="1935921"/>
            <a:ext cx="4419878" cy="4614235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2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‹№›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716335" y="387186"/>
            <a:ext cx="8969752" cy="1405649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129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716336" y="1782733"/>
            <a:ext cx="4399566" cy="873691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700" b="1"/>
            </a:lvl1pPr>
            <a:lvl2pPr marL="0" indent="0">
              <a:buSzTx/>
              <a:buFontTx/>
              <a:buNone/>
              <a:defRPr sz="2700" b="1"/>
            </a:lvl2pPr>
            <a:lvl3pPr marL="0" indent="0">
              <a:buSzTx/>
              <a:buFontTx/>
              <a:buNone/>
              <a:defRPr sz="2700" b="1"/>
            </a:lvl3pPr>
            <a:lvl4pPr marL="0" indent="0">
              <a:buSzTx/>
              <a:buFontTx/>
              <a:buNone/>
              <a:defRPr sz="2700" b="1"/>
            </a:lvl4pPr>
            <a:lvl5pPr marL="0" indent="0">
              <a:buSzTx/>
              <a:buFontTx/>
              <a:buNone/>
              <a:defRPr sz="2700" b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0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5264853" y="1782733"/>
            <a:ext cx="4421235" cy="873691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1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‹№›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13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‹№›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‹№›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716335" y="484822"/>
            <a:ext cx="3354178" cy="1696879"/>
          </a:xfrm>
          <a:prstGeom prst="rect">
            <a:avLst/>
          </a:prstGeom>
        </p:spPr>
        <p:txBody>
          <a:bodyPr anchor="b"/>
          <a:lstStyle>
            <a:lvl1pPr>
              <a:defRPr sz="3500"/>
            </a:lvl1pPr>
          </a:lstStyle>
          <a:p>
            <a:r>
              <a:t>Текст заголовка</a:t>
            </a:r>
          </a:p>
        </p:txBody>
      </p:sp>
      <p:sp>
        <p:nvSpPr>
          <p:cNvPr id="154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4421232" y="1047082"/>
            <a:ext cx="5264857" cy="5168077"/>
          </a:xfrm>
          <a:prstGeom prst="rect">
            <a:avLst/>
          </a:prstGeom>
        </p:spPr>
        <p:txBody>
          <a:bodyPr/>
          <a:lstStyle>
            <a:lvl1pPr>
              <a:defRPr sz="3500"/>
            </a:lvl1pPr>
            <a:lvl2pPr marL="789901" indent="-285016">
              <a:defRPr sz="3500"/>
            </a:lvl2pPr>
            <a:lvl3pPr marL="1337011" indent="-327240">
              <a:defRPr sz="3500"/>
            </a:lvl3pPr>
            <a:lvl4pPr marL="1916271" indent="-401612">
              <a:defRPr sz="3500"/>
            </a:lvl4pPr>
            <a:lvl5pPr marL="2421157" indent="-401613">
              <a:defRPr sz="35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55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716335" y="2181699"/>
            <a:ext cx="3354178" cy="404187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‹№›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716335" y="484822"/>
            <a:ext cx="3354178" cy="1696879"/>
          </a:xfrm>
          <a:prstGeom prst="rect">
            <a:avLst/>
          </a:prstGeom>
        </p:spPr>
        <p:txBody>
          <a:bodyPr anchor="b"/>
          <a:lstStyle>
            <a:lvl1pPr>
              <a:defRPr sz="3500"/>
            </a:lvl1pPr>
          </a:lstStyle>
          <a:p>
            <a:r>
              <a:t>Текст заголовка</a:t>
            </a:r>
          </a:p>
        </p:txBody>
      </p:sp>
      <p:sp>
        <p:nvSpPr>
          <p:cNvPr id="164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4421232" y="1047082"/>
            <a:ext cx="5264857" cy="516807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5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716335" y="2181699"/>
            <a:ext cx="3354178" cy="4041875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800"/>
            </a:lvl1pPr>
            <a:lvl2pPr marL="0" indent="0">
              <a:buSzTx/>
              <a:buFontTx/>
              <a:buNone/>
              <a:defRPr sz="1800"/>
            </a:lvl2pPr>
            <a:lvl3pPr marL="0" indent="0">
              <a:buSzTx/>
              <a:buFontTx/>
              <a:buNone/>
              <a:defRPr sz="1800"/>
            </a:lvl3pPr>
            <a:lvl4pPr marL="0" indent="0">
              <a:buSzTx/>
              <a:buFontTx/>
              <a:buNone/>
              <a:defRPr sz="1800"/>
            </a:lvl4pPr>
            <a:lvl5pPr marL="0" indent="0">
              <a:buSzTx/>
              <a:buFontTx/>
              <a:buNone/>
              <a:defRPr sz="18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6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‹№›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494279"/>
            <a:ext cx="7641555" cy="29229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942" y="4495332"/>
            <a:ext cx="2621952" cy="29335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743564"/>
            <a:ext cx="7641556" cy="175872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7763941" y="2743564"/>
            <a:ext cx="2621954" cy="175872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9692" y="2895707"/>
            <a:ext cx="6895363" cy="1454437"/>
          </a:xfrm>
        </p:spPr>
        <p:txBody>
          <a:bodyPr anchor="b">
            <a:noAutofit/>
          </a:bodyPr>
          <a:lstStyle>
            <a:lvl1pPr algn="r">
              <a:defRPr sz="5085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9691" y="4654428"/>
            <a:ext cx="6939481" cy="1183920"/>
          </a:xfrm>
        </p:spPr>
        <p:txBody>
          <a:bodyPr>
            <a:normAutofit/>
          </a:bodyPr>
          <a:lstStyle>
            <a:lvl1pPr marL="0" indent="0" algn="r">
              <a:buNone/>
              <a:defRPr sz="2119"/>
            </a:lvl1pPr>
            <a:lvl2pPr marL="484312" indent="0" algn="ctr">
              <a:buNone/>
              <a:defRPr sz="2119"/>
            </a:lvl2pPr>
            <a:lvl3pPr marL="968624" indent="0" algn="ctr">
              <a:buNone/>
              <a:defRPr sz="1907"/>
            </a:lvl3pPr>
            <a:lvl4pPr marL="1452936" indent="0" algn="ctr">
              <a:buNone/>
              <a:defRPr sz="1695"/>
            </a:lvl4pPr>
            <a:lvl5pPr marL="1937248" indent="0" algn="ctr">
              <a:buNone/>
              <a:defRPr sz="1695"/>
            </a:lvl5pPr>
            <a:lvl6pPr marL="2421560" indent="0" algn="ctr">
              <a:buNone/>
              <a:defRPr sz="1695"/>
            </a:lvl6pPr>
            <a:lvl7pPr marL="2905872" indent="0" algn="ctr">
              <a:buNone/>
              <a:defRPr sz="1695"/>
            </a:lvl7pPr>
            <a:lvl8pPr marL="3390184" indent="0" algn="ctr">
              <a:buNone/>
              <a:defRPr sz="1695"/>
            </a:lvl8pPr>
            <a:lvl9pPr marL="3874496" indent="0" algn="ctr">
              <a:buNone/>
              <a:defRPr sz="1695"/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75730" y="6287963"/>
            <a:ext cx="2337435" cy="386762"/>
          </a:xfrm>
        </p:spPr>
        <p:txBody>
          <a:bodyPr/>
          <a:lstStyle/>
          <a:p>
            <a:fld id="{3852909B-09F8-4BD5-AF55-A665955BBD60}" type="datetimeFigureOut">
              <a:rPr lang="en-US" dirty="0"/>
              <a:t>2/10/2023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6003" y="6287964"/>
            <a:ext cx="4569059" cy="3867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64593" y="2913320"/>
            <a:ext cx="1556805" cy="1436824"/>
          </a:xfrm>
        </p:spPr>
        <p:txBody>
          <a:bodyPr/>
          <a:lstStyle/>
          <a:p>
            <a:fld id="{86CB4B4D-7CA3-9044-876B-883B54F8677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25720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1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‹№›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645725"/>
            <a:ext cx="10409015" cy="1776415"/>
            <a:chOff x="0" y="2895600"/>
            <a:chExt cx="9161969" cy="1677035"/>
          </a:xfrm>
        </p:grpSpPr>
        <p:pic>
          <p:nvPicPr>
            <p:cNvPr id="28" name="Picture 2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9" name="Picture 2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3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6A65E-2E7B-45D1-A4B9-0680C068B11A}" type="datetimeFigureOut">
              <a:rPr lang="en-US" dirty="0"/>
              <a:t>2/10/2023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915989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2890117"/>
            <a:ext cx="10409015" cy="1776415"/>
            <a:chOff x="0" y="2895600"/>
            <a:chExt cx="9161969" cy="1677035"/>
          </a:xfrm>
        </p:grpSpPr>
        <p:pic>
          <p:nvPicPr>
            <p:cNvPr id="19" name="Picture 1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0" name="Picture 19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001" y="3039963"/>
            <a:ext cx="7826840" cy="1155427"/>
          </a:xfrm>
        </p:spPr>
        <p:txBody>
          <a:bodyPr anchor="ctr">
            <a:normAutofit/>
          </a:bodyPr>
          <a:lstStyle>
            <a:lvl1pPr algn="r">
              <a:defRPr sz="3813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4001" y="4482968"/>
            <a:ext cx="7826840" cy="1804996"/>
          </a:xfrm>
        </p:spPr>
        <p:txBody>
          <a:bodyPr>
            <a:normAutofit/>
          </a:bodyPr>
          <a:lstStyle>
            <a:lvl1pPr marL="0" indent="0" algn="r">
              <a:buNone/>
              <a:defRPr sz="2119">
                <a:solidFill>
                  <a:schemeClr val="tx1">
                    <a:tint val="75000"/>
                  </a:schemeClr>
                </a:solidFill>
              </a:defRPr>
            </a:lvl1pPr>
            <a:lvl2pPr marL="484312" indent="0">
              <a:buNone/>
              <a:defRPr sz="2119">
                <a:solidFill>
                  <a:schemeClr val="tx1">
                    <a:tint val="75000"/>
                  </a:schemeClr>
                </a:solidFill>
              </a:defRPr>
            </a:lvl2pPr>
            <a:lvl3pPr marL="968624" indent="0">
              <a:buNone/>
              <a:defRPr sz="1907">
                <a:solidFill>
                  <a:schemeClr val="tx1">
                    <a:tint val="75000"/>
                  </a:schemeClr>
                </a:solidFill>
              </a:defRPr>
            </a:lvl3pPr>
            <a:lvl4pPr marL="1452936" indent="0">
              <a:buNone/>
              <a:defRPr sz="1695">
                <a:solidFill>
                  <a:schemeClr val="tx1">
                    <a:tint val="75000"/>
                  </a:schemeClr>
                </a:solidFill>
              </a:defRPr>
            </a:lvl4pPr>
            <a:lvl5pPr marL="1937248" indent="0">
              <a:buNone/>
              <a:defRPr sz="1695">
                <a:solidFill>
                  <a:schemeClr val="tx1">
                    <a:tint val="75000"/>
                  </a:schemeClr>
                </a:solidFill>
              </a:defRPr>
            </a:lvl5pPr>
            <a:lvl6pPr marL="2421560" indent="0">
              <a:buNone/>
              <a:defRPr sz="1695">
                <a:solidFill>
                  <a:schemeClr val="tx1">
                    <a:tint val="75000"/>
                  </a:schemeClr>
                </a:solidFill>
              </a:defRPr>
            </a:lvl6pPr>
            <a:lvl7pPr marL="2905872" indent="0">
              <a:buNone/>
              <a:defRPr sz="1695">
                <a:solidFill>
                  <a:schemeClr val="tx1">
                    <a:tint val="75000"/>
                  </a:schemeClr>
                </a:solidFill>
              </a:defRPr>
            </a:lvl7pPr>
            <a:lvl8pPr marL="3390184" indent="0">
              <a:buNone/>
              <a:defRPr sz="1695">
                <a:solidFill>
                  <a:schemeClr val="tx1">
                    <a:tint val="75000"/>
                  </a:schemeClr>
                </a:solidFill>
              </a:defRPr>
            </a:lvl8pPr>
            <a:lvl9pPr marL="3874496" indent="0">
              <a:buNone/>
              <a:defRPr sz="169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156" y="6287963"/>
            <a:ext cx="2337435" cy="386762"/>
          </a:xfrm>
        </p:spPr>
        <p:txBody>
          <a:bodyPr/>
          <a:lstStyle/>
          <a:p>
            <a:fld id="{AC75D96E-8D7E-422E-A2A8-D28C1B4E7B86}" type="datetimeFigureOut">
              <a:rPr lang="en-US" dirty="0"/>
              <a:t>2/10/2023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6002" y="6287964"/>
            <a:ext cx="5492726" cy="3867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25787" y="3039965"/>
            <a:ext cx="1306341" cy="1155428"/>
          </a:xfrm>
        </p:spPr>
        <p:txBody>
          <a:bodyPr/>
          <a:lstStyle/>
          <a:p>
            <a:fld id="{86CB4B4D-7CA3-9044-876B-883B54F8677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53672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45725"/>
            <a:ext cx="10409015" cy="177641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002" y="797864"/>
            <a:ext cx="7824840" cy="1144994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6002" y="2475354"/>
            <a:ext cx="3814946" cy="3812609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3893" y="2475354"/>
            <a:ext cx="3816948" cy="3812609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A3118-2D63-46DE-A5FD-62B7769B1823}" type="datetimeFigureOut">
              <a:rPr lang="en-US" dirty="0"/>
              <a:t>2/10/2023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354003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0" y="645725"/>
            <a:ext cx="10409015" cy="1776415"/>
            <a:chOff x="0" y="2895600"/>
            <a:chExt cx="9161969" cy="1677035"/>
          </a:xfrm>
        </p:grpSpPr>
        <p:pic>
          <p:nvPicPr>
            <p:cNvPr id="29" name="Picture 2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0" name="Picture 29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001" y="797866"/>
            <a:ext cx="7835229" cy="114499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567" y="2475356"/>
            <a:ext cx="3573160" cy="734210"/>
          </a:xfrm>
        </p:spPr>
        <p:txBody>
          <a:bodyPr anchor="b"/>
          <a:lstStyle>
            <a:lvl1pPr marL="0" indent="0">
              <a:buNone/>
              <a:defRPr sz="2542" b="1"/>
            </a:lvl1pPr>
            <a:lvl2pPr marL="484312" indent="0">
              <a:buNone/>
              <a:defRPr sz="2119" b="1"/>
            </a:lvl2pPr>
            <a:lvl3pPr marL="968624" indent="0">
              <a:buNone/>
              <a:defRPr sz="1907" b="1"/>
            </a:lvl3pPr>
            <a:lvl4pPr marL="1452936" indent="0">
              <a:buNone/>
              <a:defRPr sz="1695" b="1"/>
            </a:lvl4pPr>
            <a:lvl5pPr marL="1937248" indent="0">
              <a:buNone/>
              <a:defRPr sz="1695" b="1"/>
            </a:lvl5pPr>
            <a:lvl6pPr marL="2421560" indent="0">
              <a:buNone/>
              <a:defRPr sz="1695" b="1"/>
            </a:lvl6pPr>
            <a:lvl7pPr marL="2905872" indent="0">
              <a:buNone/>
              <a:defRPr sz="1695" b="1"/>
            </a:lvl7pPr>
            <a:lvl8pPr marL="3390184" indent="0">
              <a:buNone/>
              <a:defRPr sz="1695" b="1"/>
            </a:lvl8pPr>
            <a:lvl9pPr marL="3874496" indent="0">
              <a:buNone/>
              <a:defRPr sz="1695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001" y="3209566"/>
            <a:ext cx="3825337" cy="3078397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5562" y="2475354"/>
            <a:ext cx="3573668" cy="733088"/>
          </a:xfrm>
        </p:spPr>
        <p:txBody>
          <a:bodyPr anchor="b"/>
          <a:lstStyle>
            <a:lvl1pPr marL="0" indent="0">
              <a:buNone/>
              <a:defRPr sz="2542" b="1"/>
            </a:lvl1pPr>
            <a:lvl2pPr marL="484312" indent="0">
              <a:buNone/>
              <a:defRPr sz="2119" b="1"/>
            </a:lvl2pPr>
            <a:lvl3pPr marL="968624" indent="0">
              <a:buNone/>
              <a:defRPr sz="1907" b="1"/>
            </a:lvl3pPr>
            <a:lvl4pPr marL="1452936" indent="0">
              <a:buNone/>
              <a:defRPr sz="1695" b="1"/>
            </a:lvl4pPr>
            <a:lvl5pPr marL="1937248" indent="0">
              <a:buNone/>
              <a:defRPr sz="1695" b="1"/>
            </a:lvl5pPr>
            <a:lvl6pPr marL="2421560" indent="0">
              <a:buNone/>
              <a:defRPr sz="1695" b="1"/>
            </a:lvl6pPr>
            <a:lvl7pPr marL="2905872" indent="0">
              <a:buNone/>
              <a:defRPr sz="1695" b="1"/>
            </a:lvl7pPr>
            <a:lvl8pPr marL="3390184" indent="0">
              <a:buNone/>
              <a:defRPr sz="1695" b="1"/>
            </a:lvl8pPr>
            <a:lvl9pPr marL="3874496" indent="0">
              <a:buNone/>
              <a:defRPr sz="1695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3894" y="3209566"/>
            <a:ext cx="3825336" cy="3078397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A95C9-E353-4D5F-9DEE-820E2A1F9C49}" type="datetimeFigureOut">
              <a:rPr lang="en-US" dirty="0"/>
              <a:t>2/10/2023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513177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645725"/>
            <a:ext cx="10409015" cy="1776415"/>
            <a:chOff x="0" y="2895600"/>
            <a:chExt cx="9161969" cy="1677035"/>
          </a:xfrm>
        </p:grpSpPr>
        <p:pic>
          <p:nvPicPr>
            <p:cNvPr id="16" name="Picture 15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7" name="Picture 16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55670-3E6A-43D3-8215-C1C48E0C9650}" type="datetimeFigureOut">
              <a:rPr lang="en-US" dirty="0"/>
              <a:t>2/10/2023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329521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D-ShadowShort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71"/>
          <a:stretch/>
        </p:blipFill>
        <p:spPr>
          <a:xfrm>
            <a:off x="8767616" y="2090196"/>
            <a:ext cx="1641399" cy="15281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8760291" y="645725"/>
            <a:ext cx="1628310" cy="14492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34154-F461-49B9-A649-5772D9210BB9}" type="datetimeFigureOut">
              <a:rPr lang="en-US" dirty="0"/>
              <a:t>2/10/2023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945442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45725"/>
            <a:ext cx="10409015" cy="177641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001" y="797863"/>
            <a:ext cx="7835229" cy="1144996"/>
          </a:xfrm>
        </p:spPr>
        <p:txBody>
          <a:bodyPr anchor="ctr">
            <a:normAutofit/>
          </a:bodyPr>
          <a:lstStyle>
            <a:lvl1pPr>
              <a:defRPr sz="3813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2732" y="2475356"/>
            <a:ext cx="4446498" cy="3812606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6003" y="2475355"/>
            <a:ext cx="3176839" cy="3812610"/>
          </a:xfrm>
        </p:spPr>
        <p:txBody>
          <a:bodyPr anchor="ctr"/>
          <a:lstStyle>
            <a:lvl1pPr marL="0" indent="0">
              <a:buNone/>
              <a:defRPr sz="1695"/>
            </a:lvl1pPr>
            <a:lvl2pPr marL="484312" indent="0">
              <a:buNone/>
              <a:defRPr sz="1483"/>
            </a:lvl2pPr>
            <a:lvl3pPr marL="968624" indent="0">
              <a:buNone/>
              <a:defRPr sz="1271"/>
            </a:lvl3pPr>
            <a:lvl4pPr marL="1452936" indent="0">
              <a:buNone/>
              <a:defRPr sz="1059"/>
            </a:lvl4pPr>
            <a:lvl5pPr marL="1937248" indent="0">
              <a:buNone/>
              <a:defRPr sz="1059"/>
            </a:lvl5pPr>
            <a:lvl6pPr marL="2421560" indent="0">
              <a:buNone/>
              <a:defRPr sz="1059"/>
            </a:lvl6pPr>
            <a:lvl7pPr marL="2905872" indent="0">
              <a:buNone/>
              <a:defRPr sz="1059"/>
            </a:lvl7pPr>
            <a:lvl8pPr marL="3390184" indent="0">
              <a:buNone/>
              <a:defRPr sz="1059"/>
            </a:lvl8pPr>
            <a:lvl9pPr marL="3874496" indent="0">
              <a:buNone/>
              <a:defRPr sz="1059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A1323-B5E5-4968-904B-943CFA4A926F}" type="datetimeFigureOut">
              <a:rPr lang="en-US" dirty="0"/>
              <a:t>2/10/2023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975378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45725"/>
            <a:ext cx="10409015" cy="177641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001" y="797864"/>
            <a:ext cx="7835229" cy="1144994"/>
          </a:xfrm>
        </p:spPr>
        <p:txBody>
          <a:bodyPr anchor="ctr">
            <a:normAutofit/>
          </a:bodyPr>
          <a:lstStyle>
            <a:lvl1pPr>
              <a:defRPr sz="3813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988837" y="2475355"/>
            <a:ext cx="4450394" cy="381260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390"/>
            </a:lvl1pPr>
            <a:lvl2pPr marL="484312" indent="0">
              <a:buNone/>
              <a:defRPr sz="2966"/>
            </a:lvl2pPr>
            <a:lvl3pPr marL="968624" indent="0">
              <a:buNone/>
              <a:defRPr sz="2542"/>
            </a:lvl3pPr>
            <a:lvl4pPr marL="1452936" indent="0">
              <a:buNone/>
              <a:defRPr sz="2119"/>
            </a:lvl4pPr>
            <a:lvl5pPr marL="1937248" indent="0">
              <a:buNone/>
              <a:defRPr sz="2119"/>
            </a:lvl5pPr>
            <a:lvl6pPr marL="2421560" indent="0">
              <a:buNone/>
              <a:defRPr sz="2119"/>
            </a:lvl6pPr>
            <a:lvl7pPr marL="2905872" indent="0">
              <a:buNone/>
              <a:defRPr sz="2119"/>
            </a:lvl7pPr>
            <a:lvl8pPr marL="3390184" indent="0">
              <a:buNone/>
              <a:defRPr sz="2119"/>
            </a:lvl8pPr>
            <a:lvl9pPr marL="3874496" indent="0">
              <a:buNone/>
              <a:defRPr sz="2119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4000" y="2475356"/>
            <a:ext cx="3179392" cy="3812608"/>
          </a:xfrm>
        </p:spPr>
        <p:txBody>
          <a:bodyPr anchor="ctr"/>
          <a:lstStyle>
            <a:lvl1pPr marL="0" indent="0">
              <a:buNone/>
              <a:defRPr sz="1695"/>
            </a:lvl1pPr>
            <a:lvl2pPr marL="484312" indent="0">
              <a:buNone/>
              <a:defRPr sz="1483"/>
            </a:lvl2pPr>
            <a:lvl3pPr marL="968624" indent="0">
              <a:buNone/>
              <a:defRPr sz="1271"/>
            </a:lvl3pPr>
            <a:lvl4pPr marL="1452936" indent="0">
              <a:buNone/>
              <a:defRPr sz="1059"/>
            </a:lvl4pPr>
            <a:lvl5pPr marL="1937248" indent="0">
              <a:buNone/>
              <a:defRPr sz="1059"/>
            </a:lvl5pPr>
            <a:lvl6pPr marL="2421560" indent="0">
              <a:buNone/>
              <a:defRPr sz="1059"/>
            </a:lvl6pPr>
            <a:lvl7pPr marL="2905872" indent="0">
              <a:buNone/>
              <a:defRPr sz="1059"/>
            </a:lvl7pPr>
            <a:lvl8pPr marL="3390184" indent="0">
              <a:buNone/>
              <a:defRPr sz="1059"/>
            </a:lvl8pPr>
            <a:lvl9pPr marL="3874496" indent="0">
              <a:buNone/>
              <a:defRPr sz="1059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42EE3-1862-478D-ABFA-CE4447D28533}" type="datetimeFigureOut">
              <a:rPr lang="en-US" dirty="0"/>
              <a:t>2/10/2023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229061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4842934"/>
            <a:ext cx="10409015" cy="177641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005" y="4990824"/>
            <a:ext cx="7833225" cy="576748"/>
          </a:xfrm>
        </p:spPr>
        <p:txBody>
          <a:bodyPr anchor="b">
            <a:normAutofit/>
          </a:bodyPr>
          <a:lstStyle>
            <a:lvl1pPr>
              <a:defRPr sz="2542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4001" y="645723"/>
            <a:ext cx="7835229" cy="3802291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390"/>
            </a:lvl1pPr>
            <a:lvl2pPr marL="484312" indent="0">
              <a:buNone/>
              <a:defRPr sz="2966"/>
            </a:lvl2pPr>
            <a:lvl3pPr marL="968624" indent="0">
              <a:buNone/>
              <a:defRPr sz="2542"/>
            </a:lvl3pPr>
            <a:lvl4pPr marL="1452936" indent="0">
              <a:buNone/>
              <a:defRPr sz="2119"/>
            </a:lvl4pPr>
            <a:lvl5pPr marL="1937248" indent="0">
              <a:buNone/>
              <a:defRPr sz="2119"/>
            </a:lvl5pPr>
            <a:lvl6pPr marL="2421560" indent="0">
              <a:buNone/>
              <a:defRPr sz="2119"/>
            </a:lvl6pPr>
            <a:lvl7pPr marL="2905872" indent="0">
              <a:buNone/>
              <a:defRPr sz="2119"/>
            </a:lvl7pPr>
            <a:lvl8pPr marL="3390184" indent="0">
              <a:buNone/>
              <a:defRPr sz="2119"/>
            </a:lvl8pPr>
            <a:lvl9pPr marL="3874496" indent="0">
              <a:buNone/>
              <a:defRPr sz="2119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6003" y="5567571"/>
            <a:ext cx="7833227" cy="580282"/>
          </a:xfrm>
        </p:spPr>
        <p:txBody>
          <a:bodyPr/>
          <a:lstStyle>
            <a:lvl1pPr marL="0" indent="0">
              <a:buNone/>
              <a:defRPr sz="1695"/>
            </a:lvl1pPr>
            <a:lvl2pPr marL="484312" indent="0">
              <a:buNone/>
              <a:defRPr sz="1483"/>
            </a:lvl2pPr>
            <a:lvl3pPr marL="968624" indent="0">
              <a:buNone/>
              <a:defRPr sz="1271"/>
            </a:lvl3pPr>
            <a:lvl4pPr marL="1452936" indent="0">
              <a:buNone/>
              <a:defRPr sz="1059"/>
            </a:lvl4pPr>
            <a:lvl5pPr marL="1937248" indent="0">
              <a:buNone/>
              <a:defRPr sz="1059"/>
            </a:lvl5pPr>
            <a:lvl6pPr marL="2421560" indent="0">
              <a:buNone/>
              <a:defRPr sz="1059"/>
            </a:lvl6pPr>
            <a:lvl7pPr marL="2905872" indent="0">
              <a:buNone/>
              <a:defRPr sz="1059"/>
            </a:lvl7pPr>
            <a:lvl8pPr marL="3390184" indent="0">
              <a:buNone/>
              <a:defRPr sz="1059"/>
            </a:lvl8pPr>
            <a:lvl9pPr marL="3874496" indent="0">
              <a:buNone/>
              <a:defRPr sz="1059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F0DD0-2A6F-4F79-890C-FFB39C5316A3}" type="datetimeFigureOut">
              <a:rPr lang="en-US" dirty="0"/>
              <a:t>2/10/2023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925787" y="4990499"/>
            <a:ext cx="1306341" cy="1155428"/>
          </a:xfrm>
        </p:spPr>
        <p:txBody>
          <a:bodyPr/>
          <a:lstStyle/>
          <a:p>
            <a:fld id="{86CB4B4D-7CA3-9044-876B-883B54F8677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182722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4842934"/>
            <a:ext cx="10409015" cy="1776415"/>
            <a:chOff x="0" y="2895600"/>
            <a:chExt cx="9161969" cy="1677035"/>
          </a:xfrm>
        </p:grpSpPr>
        <p:pic>
          <p:nvPicPr>
            <p:cNvPr id="22" name="Picture 21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3" name="Picture 22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612" y="645721"/>
            <a:ext cx="7835229" cy="3805654"/>
          </a:xfrm>
        </p:spPr>
        <p:txBody>
          <a:bodyPr anchor="ctr"/>
          <a:lstStyle>
            <a:lvl1pPr>
              <a:defRPr sz="339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4000" y="4989471"/>
            <a:ext cx="7826841" cy="1167054"/>
          </a:xfrm>
        </p:spPr>
        <p:txBody>
          <a:bodyPr anchor="ctr"/>
          <a:lstStyle>
            <a:lvl1pPr marL="0" indent="0">
              <a:buNone/>
              <a:defRPr sz="1695"/>
            </a:lvl1pPr>
            <a:lvl2pPr marL="484312" indent="0">
              <a:buNone/>
              <a:defRPr sz="1483"/>
            </a:lvl2pPr>
            <a:lvl3pPr marL="968624" indent="0">
              <a:buNone/>
              <a:defRPr sz="1271"/>
            </a:lvl3pPr>
            <a:lvl4pPr marL="1452936" indent="0">
              <a:buNone/>
              <a:defRPr sz="1059"/>
            </a:lvl4pPr>
            <a:lvl5pPr marL="1937248" indent="0">
              <a:buNone/>
              <a:defRPr sz="1059"/>
            </a:lvl5pPr>
            <a:lvl6pPr marL="2421560" indent="0">
              <a:buNone/>
              <a:defRPr sz="1059"/>
            </a:lvl6pPr>
            <a:lvl7pPr marL="2905872" indent="0">
              <a:buNone/>
              <a:defRPr sz="1059"/>
            </a:lvl7pPr>
            <a:lvl8pPr marL="3390184" indent="0">
              <a:buNone/>
              <a:defRPr sz="1059"/>
            </a:lvl8pPr>
            <a:lvl9pPr marL="3874496" indent="0">
              <a:buNone/>
              <a:defRPr sz="1059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D6FD3-7618-407B-9AD1-F22D2D250FF2}" type="datetimeFigureOut">
              <a:rPr lang="en-US" dirty="0"/>
              <a:t>2/10/2023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925787" y="4990824"/>
            <a:ext cx="1306341" cy="1155428"/>
          </a:xfrm>
        </p:spPr>
        <p:txBody>
          <a:bodyPr/>
          <a:lstStyle/>
          <a:p>
            <a:fld id="{86CB4B4D-7CA3-9044-876B-883B54F8677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51875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709565" y="1813036"/>
            <a:ext cx="8969752" cy="3025091"/>
          </a:xfrm>
          <a:prstGeom prst="rect">
            <a:avLst/>
          </a:prstGeom>
        </p:spPr>
        <p:txBody>
          <a:bodyPr anchor="b"/>
          <a:lstStyle>
            <a:lvl1pPr>
              <a:defRPr sz="6600"/>
            </a:lvl1pPr>
          </a:lstStyle>
          <a:p>
            <a:r>
              <a:t>Текст заголовка</a:t>
            </a:r>
          </a:p>
        </p:txBody>
      </p:sp>
      <p:sp>
        <p:nvSpPr>
          <p:cNvPr id="3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709565" y="4866745"/>
            <a:ext cx="8969752" cy="1590825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700"/>
            </a:lvl1pPr>
            <a:lvl2pPr marL="0" indent="0">
              <a:buSzTx/>
              <a:buFontTx/>
              <a:buNone/>
              <a:defRPr sz="2700"/>
            </a:lvl2pPr>
            <a:lvl3pPr marL="0" indent="0">
              <a:buSzTx/>
              <a:buFontTx/>
              <a:buNone/>
              <a:defRPr sz="2700"/>
            </a:lvl3pPr>
            <a:lvl4pPr marL="0" indent="0">
              <a:buSzTx/>
              <a:buFontTx/>
              <a:buNone/>
              <a:defRPr sz="2700"/>
            </a:lvl4pPr>
            <a:lvl5pPr marL="0" indent="0">
              <a:buSzTx/>
              <a:buFontTx/>
              <a:buNone/>
              <a:defRPr sz="27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‹№›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4842934"/>
            <a:ext cx="10409015" cy="1776415"/>
            <a:chOff x="0" y="2895600"/>
            <a:chExt cx="9161969" cy="1677035"/>
          </a:xfrm>
        </p:grpSpPr>
        <p:pic>
          <p:nvPicPr>
            <p:cNvPr id="30" name="Picture 29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1" name="Picture 30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2444" y="653545"/>
            <a:ext cx="7299681" cy="3215976"/>
          </a:xfrm>
        </p:spPr>
        <p:txBody>
          <a:bodyPr anchor="ctr"/>
          <a:lstStyle>
            <a:lvl1pPr>
              <a:defRPr sz="339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24112" y="3877697"/>
            <a:ext cx="6802728" cy="581499"/>
          </a:xfrm>
        </p:spPr>
        <p:txBody>
          <a:bodyPr anchor="t">
            <a:normAutofit/>
          </a:bodyPr>
          <a:lstStyle>
            <a:lvl1pPr marL="0" indent="0">
              <a:buNone/>
              <a:defRPr sz="1483"/>
            </a:lvl1pPr>
            <a:lvl2pPr marL="484312" indent="0">
              <a:buNone/>
              <a:defRPr sz="1483"/>
            </a:lvl2pPr>
            <a:lvl3pPr marL="968624" indent="0">
              <a:buNone/>
              <a:defRPr sz="1271"/>
            </a:lvl3pPr>
            <a:lvl4pPr marL="1452936" indent="0">
              <a:buNone/>
              <a:defRPr sz="1059"/>
            </a:lvl4pPr>
            <a:lvl5pPr marL="1937248" indent="0">
              <a:buNone/>
              <a:defRPr sz="1059"/>
            </a:lvl5pPr>
            <a:lvl6pPr marL="2421560" indent="0">
              <a:buNone/>
              <a:defRPr sz="1059"/>
            </a:lvl6pPr>
            <a:lvl7pPr marL="2905872" indent="0">
              <a:buNone/>
              <a:defRPr sz="1059"/>
            </a:lvl7pPr>
            <a:lvl8pPr marL="3390184" indent="0">
              <a:buNone/>
              <a:defRPr sz="1059"/>
            </a:lvl8pPr>
            <a:lvl9pPr marL="3874496" indent="0">
              <a:buNone/>
              <a:defRPr sz="1059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4000" y="4989471"/>
            <a:ext cx="7843619" cy="1167054"/>
          </a:xfrm>
        </p:spPr>
        <p:txBody>
          <a:bodyPr anchor="ctr">
            <a:normAutofit/>
          </a:bodyPr>
          <a:lstStyle>
            <a:lvl1pPr marL="0" indent="0">
              <a:buNone/>
              <a:defRPr sz="1695"/>
            </a:lvl1pPr>
            <a:lvl2pPr marL="484312" indent="0">
              <a:buNone/>
              <a:defRPr sz="1483"/>
            </a:lvl2pPr>
            <a:lvl3pPr marL="968624" indent="0">
              <a:buNone/>
              <a:defRPr sz="1271"/>
            </a:lvl3pPr>
            <a:lvl4pPr marL="1452936" indent="0">
              <a:buNone/>
              <a:defRPr sz="1059"/>
            </a:lvl4pPr>
            <a:lvl5pPr marL="1937248" indent="0">
              <a:buNone/>
              <a:defRPr sz="1059"/>
            </a:lvl5pPr>
            <a:lvl6pPr marL="2421560" indent="0">
              <a:buNone/>
              <a:defRPr sz="1059"/>
            </a:lvl6pPr>
            <a:lvl7pPr marL="2905872" indent="0">
              <a:buNone/>
              <a:defRPr sz="1059"/>
            </a:lvl7pPr>
            <a:lvl8pPr marL="3390184" indent="0">
              <a:buNone/>
              <a:defRPr sz="1059"/>
            </a:lvl8pPr>
            <a:lvl9pPr marL="3874496" indent="0">
              <a:buNone/>
              <a:defRPr sz="1059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85AEE-FEBA-4707-9A7F-B8CF33FA2E44}" type="datetimeFigureOut">
              <a:rPr lang="en-US" dirty="0"/>
              <a:t>2/10/2023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925787" y="4989033"/>
            <a:ext cx="1306341" cy="1155428"/>
          </a:xfrm>
        </p:spPr>
        <p:txBody>
          <a:bodyPr/>
          <a:lstStyle/>
          <a:p>
            <a:fld id="{86CB4B4D-7CA3-9044-876B-883B54F8677D}" type="slidenum">
              <a:rPr lang="uk-UA" smtClean="0"/>
              <a:t>‹№›</a:t>
            </a:fld>
            <a:endParaRPr lang="uk-UA"/>
          </a:p>
        </p:txBody>
      </p:sp>
      <p:sp>
        <p:nvSpPr>
          <p:cNvPr id="27" name="TextBox 26"/>
          <p:cNvSpPr txBox="1"/>
          <p:nvPr/>
        </p:nvSpPr>
        <p:spPr>
          <a:xfrm>
            <a:off x="307809" y="792449"/>
            <a:ext cx="606002" cy="619429"/>
          </a:xfrm>
          <a:prstGeom prst="rect">
            <a:avLst/>
          </a:prstGeom>
        </p:spPr>
        <p:txBody>
          <a:bodyPr vert="horz" lIns="96859" tIns="48429" rIns="96859" bIns="48429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627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915503" y="3176267"/>
            <a:ext cx="519430" cy="619430"/>
          </a:xfrm>
          <a:prstGeom prst="rect">
            <a:avLst/>
          </a:prstGeom>
        </p:spPr>
        <p:txBody>
          <a:bodyPr vert="horz" lIns="96859" tIns="48429" rIns="96859" bIns="48429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627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49804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4842934"/>
            <a:ext cx="10409015" cy="1776415"/>
            <a:chOff x="0" y="2895600"/>
            <a:chExt cx="9161969" cy="1677035"/>
          </a:xfrm>
        </p:grpSpPr>
        <p:pic>
          <p:nvPicPr>
            <p:cNvPr id="23" name="Picture 22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4" name="Picture 23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000" y="4989471"/>
            <a:ext cx="7835229" cy="624764"/>
          </a:xfrm>
        </p:spPr>
        <p:txBody>
          <a:bodyPr anchor="b"/>
          <a:lstStyle>
            <a:lvl1pPr>
              <a:defRPr sz="339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4001" y="5614233"/>
            <a:ext cx="7835229" cy="542292"/>
          </a:xfrm>
        </p:spPr>
        <p:txBody>
          <a:bodyPr anchor="t"/>
          <a:lstStyle>
            <a:lvl1pPr marL="0" indent="0">
              <a:buNone/>
              <a:defRPr sz="1695"/>
            </a:lvl1pPr>
            <a:lvl2pPr marL="484312" indent="0">
              <a:buNone/>
              <a:defRPr sz="1483"/>
            </a:lvl2pPr>
            <a:lvl3pPr marL="968624" indent="0">
              <a:buNone/>
              <a:defRPr sz="1271"/>
            </a:lvl3pPr>
            <a:lvl4pPr marL="1452936" indent="0">
              <a:buNone/>
              <a:defRPr sz="1059"/>
            </a:lvl4pPr>
            <a:lvl5pPr marL="1937248" indent="0">
              <a:buNone/>
              <a:defRPr sz="1059"/>
            </a:lvl5pPr>
            <a:lvl6pPr marL="2421560" indent="0">
              <a:buNone/>
              <a:defRPr sz="1059"/>
            </a:lvl6pPr>
            <a:lvl7pPr marL="2905872" indent="0">
              <a:buNone/>
              <a:defRPr sz="1059"/>
            </a:lvl7pPr>
            <a:lvl8pPr marL="3390184" indent="0">
              <a:buNone/>
              <a:defRPr sz="1059"/>
            </a:lvl8pPr>
            <a:lvl9pPr marL="3874496" indent="0">
              <a:buNone/>
              <a:defRPr sz="1059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9DBA2-4164-48AA-BE36-C02775701CCE}" type="datetimeFigureOut">
              <a:rPr lang="en-US" dirty="0"/>
              <a:t>2/10/2023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925787" y="4989033"/>
            <a:ext cx="1306341" cy="1155428"/>
          </a:xfrm>
        </p:spPr>
        <p:txBody>
          <a:bodyPr/>
          <a:lstStyle/>
          <a:p>
            <a:fld id="{86CB4B4D-7CA3-9044-876B-883B54F8677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65802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0" y="645725"/>
            <a:ext cx="10409015" cy="177641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04001" y="797864"/>
            <a:ext cx="7835229" cy="1144994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05126" y="2467533"/>
            <a:ext cx="2493264" cy="610411"/>
          </a:xfrm>
        </p:spPr>
        <p:txBody>
          <a:bodyPr anchor="b">
            <a:noAutofit/>
          </a:bodyPr>
          <a:lstStyle>
            <a:lvl1pPr marL="0" indent="0">
              <a:buNone/>
              <a:defRPr sz="2542" b="0">
                <a:solidFill>
                  <a:schemeClr val="tx1"/>
                </a:solidFill>
              </a:defRPr>
            </a:lvl1pPr>
            <a:lvl2pPr marL="484312" indent="0">
              <a:buNone/>
              <a:defRPr sz="2119" b="1"/>
            </a:lvl2pPr>
            <a:lvl3pPr marL="968624" indent="0">
              <a:buNone/>
              <a:defRPr sz="1907" b="1"/>
            </a:lvl3pPr>
            <a:lvl4pPr marL="1452936" indent="0">
              <a:buNone/>
              <a:defRPr sz="1695" b="1"/>
            </a:lvl4pPr>
            <a:lvl5pPr marL="1937248" indent="0">
              <a:buNone/>
              <a:defRPr sz="1695" b="1"/>
            </a:lvl5pPr>
            <a:lvl6pPr marL="2421560" indent="0">
              <a:buNone/>
              <a:defRPr sz="1695" b="1"/>
            </a:lvl6pPr>
            <a:lvl7pPr marL="2905872" indent="0">
              <a:buNone/>
              <a:defRPr sz="1695" b="1"/>
            </a:lvl7pPr>
            <a:lvl8pPr marL="3390184" indent="0">
              <a:buNone/>
              <a:defRPr sz="1695" b="1"/>
            </a:lvl8pPr>
            <a:lvl9pPr marL="3874496" indent="0">
              <a:buNone/>
              <a:defRPr sz="1695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13247" y="3193974"/>
            <a:ext cx="2493264" cy="3086166"/>
          </a:xfrm>
        </p:spPr>
        <p:txBody>
          <a:bodyPr anchor="t">
            <a:normAutofit/>
          </a:bodyPr>
          <a:lstStyle>
            <a:lvl1pPr marL="0" indent="0">
              <a:buNone/>
              <a:defRPr sz="1483"/>
            </a:lvl1pPr>
            <a:lvl2pPr marL="484312" indent="0">
              <a:buNone/>
              <a:defRPr sz="1271"/>
            </a:lvl2pPr>
            <a:lvl3pPr marL="968624" indent="0">
              <a:buNone/>
              <a:defRPr sz="1059"/>
            </a:lvl3pPr>
            <a:lvl4pPr marL="1452936" indent="0">
              <a:buNone/>
              <a:defRPr sz="953"/>
            </a:lvl4pPr>
            <a:lvl5pPr marL="1937248" indent="0">
              <a:buNone/>
              <a:defRPr sz="953"/>
            </a:lvl5pPr>
            <a:lvl6pPr marL="2421560" indent="0">
              <a:buNone/>
              <a:defRPr sz="953"/>
            </a:lvl6pPr>
            <a:lvl7pPr marL="2905872" indent="0">
              <a:buNone/>
              <a:defRPr sz="953"/>
            </a:lvl7pPr>
            <a:lvl8pPr marL="3390184" indent="0">
              <a:buNone/>
              <a:defRPr sz="953"/>
            </a:lvl8pPr>
            <a:lvl9pPr marL="3874496" indent="0">
              <a:buNone/>
              <a:defRPr sz="953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70197" y="2475354"/>
            <a:ext cx="2493264" cy="610411"/>
          </a:xfrm>
        </p:spPr>
        <p:txBody>
          <a:bodyPr anchor="b">
            <a:noAutofit/>
          </a:bodyPr>
          <a:lstStyle>
            <a:lvl1pPr marL="0" indent="0">
              <a:buNone/>
              <a:defRPr sz="2542" b="0">
                <a:solidFill>
                  <a:schemeClr val="tx1"/>
                </a:solidFill>
              </a:defRPr>
            </a:lvl1pPr>
            <a:lvl2pPr marL="484312" indent="0">
              <a:buNone/>
              <a:defRPr sz="2119" b="1"/>
            </a:lvl2pPr>
            <a:lvl3pPr marL="968624" indent="0">
              <a:buNone/>
              <a:defRPr sz="1907" b="1"/>
            </a:lvl3pPr>
            <a:lvl4pPr marL="1452936" indent="0">
              <a:buNone/>
              <a:defRPr sz="1695" b="1"/>
            </a:lvl4pPr>
            <a:lvl5pPr marL="1937248" indent="0">
              <a:buNone/>
              <a:defRPr sz="1695" b="1"/>
            </a:lvl5pPr>
            <a:lvl6pPr marL="2421560" indent="0">
              <a:buNone/>
              <a:defRPr sz="1695" b="1"/>
            </a:lvl6pPr>
            <a:lvl7pPr marL="2905872" indent="0">
              <a:buNone/>
              <a:defRPr sz="1695" b="1"/>
            </a:lvl7pPr>
            <a:lvl8pPr marL="3390184" indent="0">
              <a:buNone/>
              <a:defRPr sz="1695" b="1"/>
            </a:lvl8pPr>
            <a:lvl9pPr marL="3874496" indent="0">
              <a:buNone/>
              <a:defRPr sz="1695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271671" y="3186153"/>
            <a:ext cx="2493264" cy="3086166"/>
          </a:xfrm>
        </p:spPr>
        <p:txBody>
          <a:bodyPr anchor="t">
            <a:normAutofit/>
          </a:bodyPr>
          <a:lstStyle>
            <a:lvl1pPr marL="0" indent="0">
              <a:buNone/>
              <a:defRPr sz="1483"/>
            </a:lvl1pPr>
            <a:lvl2pPr marL="484312" indent="0">
              <a:buNone/>
              <a:defRPr sz="1271"/>
            </a:lvl2pPr>
            <a:lvl3pPr marL="968624" indent="0">
              <a:buNone/>
              <a:defRPr sz="1059"/>
            </a:lvl3pPr>
            <a:lvl4pPr marL="1452936" indent="0">
              <a:buNone/>
              <a:defRPr sz="953"/>
            </a:lvl4pPr>
            <a:lvl5pPr marL="1937248" indent="0">
              <a:buNone/>
              <a:defRPr sz="953"/>
            </a:lvl5pPr>
            <a:lvl6pPr marL="2421560" indent="0">
              <a:buNone/>
              <a:defRPr sz="953"/>
            </a:lvl6pPr>
            <a:lvl7pPr marL="2905872" indent="0">
              <a:buNone/>
              <a:defRPr sz="953"/>
            </a:lvl7pPr>
            <a:lvl8pPr marL="3390184" indent="0">
              <a:buNone/>
              <a:defRPr sz="953"/>
            </a:lvl8pPr>
            <a:lvl9pPr marL="3874496" indent="0">
              <a:buNone/>
              <a:defRPr sz="953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37471" y="2475354"/>
            <a:ext cx="2493264" cy="610411"/>
          </a:xfrm>
        </p:spPr>
        <p:txBody>
          <a:bodyPr anchor="b">
            <a:noAutofit/>
          </a:bodyPr>
          <a:lstStyle>
            <a:lvl1pPr marL="0" indent="0">
              <a:buNone/>
              <a:defRPr sz="2542" b="0">
                <a:solidFill>
                  <a:schemeClr val="tx1"/>
                </a:solidFill>
              </a:defRPr>
            </a:lvl1pPr>
            <a:lvl2pPr marL="484312" indent="0">
              <a:buNone/>
              <a:defRPr sz="2119" b="1"/>
            </a:lvl2pPr>
            <a:lvl3pPr marL="968624" indent="0">
              <a:buNone/>
              <a:defRPr sz="1907" b="1"/>
            </a:lvl3pPr>
            <a:lvl4pPr marL="1452936" indent="0">
              <a:buNone/>
              <a:defRPr sz="1695" b="1"/>
            </a:lvl4pPr>
            <a:lvl5pPr marL="1937248" indent="0">
              <a:buNone/>
              <a:defRPr sz="1695" b="1"/>
            </a:lvl5pPr>
            <a:lvl6pPr marL="2421560" indent="0">
              <a:buNone/>
              <a:defRPr sz="1695" b="1"/>
            </a:lvl6pPr>
            <a:lvl7pPr marL="2905872" indent="0">
              <a:buNone/>
              <a:defRPr sz="1695" b="1"/>
            </a:lvl7pPr>
            <a:lvl8pPr marL="3390184" indent="0">
              <a:buNone/>
              <a:defRPr sz="1695" b="1"/>
            </a:lvl8pPr>
            <a:lvl9pPr marL="3874496" indent="0">
              <a:buNone/>
              <a:defRPr sz="1695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45860" y="3186152"/>
            <a:ext cx="2493264" cy="3086166"/>
          </a:xfrm>
        </p:spPr>
        <p:txBody>
          <a:bodyPr anchor="t">
            <a:normAutofit/>
          </a:bodyPr>
          <a:lstStyle>
            <a:lvl1pPr marL="0" indent="0">
              <a:buNone/>
              <a:defRPr sz="1483"/>
            </a:lvl1pPr>
            <a:lvl2pPr marL="484312" indent="0">
              <a:buNone/>
              <a:defRPr sz="1271"/>
            </a:lvl2pPr>
            <a:lvl3pPr marL="968624" indent="0">
              <a:buNone/>
              <a:defRPr sz="1059"/>
            </a:lvl3pPr>
            <a:lvl4pPr marL="1452936" indent="0">
              <a:buNone/>
              <a:defRPr sz="953"/>
            </a:lvl4pPr>
            <a:lvl5pPr marL="1937248" indent="0">
              <a:buNone/>
              <a:defRPr sz="953"/>
            </a:lvl5pPr>
            <a:lvl6pPr marL="2421560" indent="0">
              <a:buNone/>
              <a:defRPr sz="953"/>
            </a:lvl6pPr>
            <a:lvl7pPr marL="2905872" indent="0">
              <a:buNone/>
              <a:defRPr sz="953"/>
            </a:lvl7pPr>
            <a:lvl8pPr marL="3390184" indent="0">
              <a:buNone/>
              <a:defRPr sz="953"/>
            </a:lvl8pPr>
            <a:lvl9pPr marL="3874496" indent="0">
              <a:buNone/>
              <a:defRPr sz="953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A62D7-2A52-40FE-9D68-7AA14F989445}" type="datetimeFigureOut">
              <a:rPr lang="en-US" dirty="0"/>
              <a:t>2/10/2023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697710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з малю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0" y="645725"/>
            <a:ext cx="10409015" cy="1776415"/>
            <a:chOff x="0" y="2895600"/>
            <a:chExt cx="9161969" cy="1677035"/>
          </a:xfrm>
        </p:grpSpPr>
        <p:pic>
          <p:nvPicPr>
            <p:cNvPr id="35" name="Picture 34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6" name="Picture 35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37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04001" y="797864"/>
            <a:ext cx="7835229" cy="1144994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04856" y="4552170"/>
            <a:ext cx="2490648" cy="610411"/>
          </a:xfrm>
        </p:spPr>
        <p:txBody>
          <a:bodyPr anchor="b">
            <a:noAutofit/>
          </a:bodyPr>
          <a:lstStyle>
            <a:lvl1pPr marL="0" indent="0">
              <a:buNone/>
              <a:defRPr sz="2542" b="0">
                <a:solidFill>
                  <a:schemeClr val="tx1"/>
                </a:solidFill>
              </a:defRPr>
            </a:lvl1pPr>
            <a:lvl2pPr marL="484312" indent="0">
              <a:buNone/>
              <a:defRPr sz="2119" b="1"/>
            </a:lvl2pPr>
            <a:lvl3pPr marL="968624" indent="0">
              <a:buNone/>
              <a:defRPr sz="1907" b="1"/>
            </a:lvl3pPr>
            <a:lvl4pPr marL="1452936" indent="0">
              <a:buNone/>
              <a:defRPr sz="1695" b="1"/>
            </a:lvl4pPr>
            <a:lvl5pPr marL="1937248" indent="0">
              <a:buNone/>
              <a:defRPr sz="1695" b="1"/>
            </a:lvl5pPr>
            <a:lvl6pPr marL="2421560" indent="0">
              <a:buNone/>
              <a:defRPr sz="1695" b="1"/>
            </a:lvl6pPr>
            <a:lvl7pPr marL="2905872" indent="0">
              <a:buNone/>
              <a:defRPr sz="1695" b="1"/>
            </a:lvl7pPr>
            <a:lvl8pPr marL="3390184" indent="0">
              <a:buNone/>
              <a:defRPr sz="1695" b="1"/>
            </a:lvl8pPr>
            <a:lvl9pPr marL="3874496" indent="0">
              <a:buNone/>
              <a:defRPr sz="1695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04856" y="2475354"/>
            <a:ext cx="2490648" cy="1614311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95"/>
            </a:lvl1pPr>
            <a:lvl2pPr marL="484312" indent="0">
              <a:buNone/>
              <a:defRPr sz="1695"/>
            </a:lvl2pPr>
            <a:lvl3pPr marL="968624" indent="0">
              <a:buNone/>
              <a:defRPr sz="1695"/>
            </a:lvl3pPr>
            <a:lvl4pPr marL="1452936" indent="0">
              <a:buNone/>
              <a:defRPr sz="1695"/>
            </a:lvl4pPr>
            <a:lvl5pPr marL="1937248" indent="0">
              <a:buNone/>
              <a:defRPr sz="1695"/>
            </a:lvl5pPr>
            <a:lvl6pPr marL="2421560" indent="0">
              <a:buNone/>
              <a:defRPr sz="1695"/>
            </a:lvl6pPr>
            <a:lvl7pPr marL="2905872" indent="0">
              <a:buNone/>
              <a:defRPr sz="1695"/>
            </a:lvl7pPr>
            <a:lvl8pPr marL="3390184" indent="0">
              <a:buNone/>
              <a:defRPr sz="1695"/>
            </a:lvl8pPr>
            <a:lvl9pPr marL="3874496" indent="0">
              <a:buNone/>
              <a:defRPr sz="1695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04856" y="5162581"/>
            <a:ext cx="2490648" cy="1125380"/>
          </a:xfrm>
        </p:spPr>
        <p:txBody>
          <a:bodyPr anchor="t">
            <a:normAutofit/>
          </a:bodyPr>
          <a:lstStyle>
            <a:lvl1pPr marL="0" indent="0">
              <a:buNone/>
              <a:defRPr sz="1483"/>
            </a:lvl1pPr>
            <a:lvl2pPr marL="484312" indent="0">
              <a:buNone/>
              <a:defRPr sz="1271"/>
            </a:lvl2pPr>
            <a:lvl3pPr marL="968624" indent="0">
              <a:buNone/>
              <a:defRPr sz="1059"/>
            </a:lvl3pPr>
            <a:lvl4pPr marL="1452936" indent="0">
              <a:buNone/>
              <a:defRPr sz="953"/>
            </a:lvl4pPr>
            <a:lvl5pPr marL="1937248" indent="0">
              <a:buNone/>
              <a:defRPr sz="953"/>
            </a:lvl5pPr>
            <a:lvl6pPr marL="2421560" indent="0">
              <a:buNone/>
              <a:defRPr sz="953"/>
            </a:lvl6pPr>
            <a:lvl7pPr marL="2905872" indent="0">
              <a:buNone/>
              <a:defRPr sz="953"/>
            </a:lvl7pPr>
            <a:lvl8pPr marL="3390184" indent="0">
              <a:buNone/>
              <a:defRPr sz="953"/>
            </a:lvl8pPr>
            <a:lvl9pPr marL="3874496" indent="0">
              <a:buNone/>
              <a:defRPr sz="953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61203" y="4552170"/>
            <a:ext cx="2516566" cy="610411"/>
          </a:xfrm>
        </p:spPr>
        <p:txBody>
          <a:bodyPr anchor="b">
            <a:noAutofit/>
          </a:bodyPr>
          <a:lstStyle>
            <a:lvl1pPr marL="0" indent="0">
              <a:buNone/>
              <a:defRPr sz="2542" b="0">
                <a:solidFill>
                  <a:schemeClr val="tx1"/>
                </a:solidFill>
              </a:defRPr>
            </a:lvl1pPr>
            <a:lvl2pPr marL="484312" indent="0">
              <a:buNone/>
              <a:defRPr sz="2119" b="1"/>
            </a:lvl2pPr>
            <a:lvl3pPr marL="968624" indent="0">
              <a:buNone/>
              <a:defRPr sz="1907" b="1"/>
            </a:lvl3pPr>
            <a:lvl4pPr marL="1452936" indent="0">
              <a:buNone/>
              <a:defRPr sz="1695" b="1"/>
            </a:lvl4pPr>
            <a:lvl5pPr marL="1937248" indent="0">
              <a:buNone/>
              <a:defRPr sz="1695" b="1"/>
            </a:lvl5pPr>
            <a:lvl6pPr marL="2421560" indent="0">
              <a:buNone/>
              <a:defRPr sz="1695" b="1"/>
            </a:lvl6pPr>
            <a:lvl7pPr marL="2905872" indent="0">
              <a:buNone/>
              <a:defRPr sz="1695" b="1"/>
            </a:lvl7pPr>
            <a:lvl8pPr marL="3390184" indent="0">
              <a:buNone/>
              <a:defRPr sz="1695" b="1"/>
            </a:lvl8pPr>
            <a:lvl9pPr marL="3874496" indent="0">
              <a:buNone/>
              <a:defRPr sz="1695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61203" y="2475354"/>
            <a:ext cx="2516566" cy="1614311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95"/>
            </a:lvl1pPr>
            <a:lvl2pPr marL="484312" indent="0">
              <a:buNone/>
              <a:defRPr sz="1695"/>
            </a:lvl2pPr>
            <a:lvl3pPr marL="968624" indent="0">
              <a:buNone/>
              <a:defRPr sz="1695"/>
            </a:lvl3pPr>
            <a:lvl4pPr marL="1452936" indent="0">
              <a:buNone/>
              <a:defRPr sz="1695"/>
            </a:lvl4pPr>
            <a:lvl5pPr marL="1937248" indent="0">
              <a:buNone/>
              <a:defRPr sz="1695"/>
            </a:lvl5pPr>
            <a:lvl6pPr marL="2421560" indent="0">
              <a:buNone/>
              <a:defRPr sz="1695"/>
            </a:lvl6pPr>
            <a:lvl7pPr marL="2905872" indent="0">
              <a:buNone/>
              <a:defRPr sz="1695"/>
            </a:lvl7pPr>
            <a:lvl8pPr marL="3390184" indent="0">
              <a:buNone/>
              <a:defRPr sz="1695"/>
            </a:lvl8pPr>
            <a:lvl9pPr marL="3874496" indent="0">
              <a:buNone/>
              <a:defRPr sz="1695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60052" y="5162580"/>
            <a:ext cx="2519899" cy="1125380"/>
          </a:xfrm>
        </p:spPr>
        <p:txBody>
          <a:bodyPr anchor="t">
            <a:normAutofit/>
          </a:bodyPr>
          <a:lstStyle>
            <a:lvl1pPr marL="0" indent="0">
              <a:buNone/>
              <a:defRPr sz="1483"/>
            </a:lvl1pPr>
            <a:lvl2pPr marL="484312" indent="0">
              <a:buNone/>
              <a:defRPr sz="1271"/>
            </a:lvl2pPr>
            <a:lvl3pPr marL="968624" indent="0">
              <a:buNone/>
              <a:defRPr sz="1059"/>
            </a:lvl3pPr>
            <a:lvl4pPr marL="1452936" indent="0">
              <a:buNone/>
              <a:defRPr sz="953"/>
            </a:lvl4pPr>
            <a:lvl5pPr marL="1937248" indent="0">
              <a:buNone/>
              <a:defRPr sz="953"/>
            </a:lvl5pPr>
            <a:lvl6pPr marL="2421560" indent="0">
              <a:buNone/>
              <a:defRPr sz="953"/>
            </a:lvl6pPr>
            <a:lvl7pPr marL="2905872" indent="0">
              <a:buNone/>
              <a:defRPr sz="953"/>
            </a:lvl7pPr>
            <a:lvl8pPr marL="3390184" indent="0">
              <a:buNone/>
              <a:defRPr sz="953"/>
            </a:lvl8pPr>
            <a:lvl9pPr marL="3874496" indent="0">
              <a:buNone/>
              <a:defRPr sz="953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43030" y="4552170"/>
            <a:ext cx="2493006" cy="610411"/>
          </a:xfrm>
        </p:spPr>
        <p:txBody>
          <a:bodyPr anchor="b">
            <a:noAutofit/>
          </a:bodyPr>
          <a:lstStyle>
            <a:lvl1pPr marL="0" indent="0">
              <a:buNone/>
              <a:defRPr sz="2542" b="0">
                <a:solidFill>
                  <a:schemeClr val="tx1"/>
                </a:solidFill>
              </a:defRPr>
            </a:lvl1pPr>
            <a:lvl2pPr marL="484312" indent="0">
              <a:buNone/>
              <a:defRPr sz="2119" b="1"/>
            </a:lvl2pPr>
            <a:lvl3pPr marL="968624" indent="0">
              <a:buNone/>
              <a:defRPr sz="1907" b="1"/>
            </a:lvl3pPr>
            <a:lvl4pPr marL="1452936" indent="0">
              <a:buNone/>
              <a:defRPr sz="1695" b="1"/>
            </a:lvl4pPr>
            <a:lvl5pPr marL="1937248" indent="0">
              <a:buNone/>
              <a:defRPr sz="1695" b="1"/>
            </a:lvl5pPr>
            <a:lvl6pPr marL="2421560" indent="0">
              <a:buNone/>
              <a:defRPr sz="1695" b="1"/>
            </a:lvl6pPr>
            <a:lvl7pPr marL="2905872" indent="0">
              <a:buNone/>
              <a:defRPr sz="1695" b="1"/>
            </a:lvl7pPr>
            <a:lvl8pPr marL="3390184" indent="0">
              <a:buNone/>
              <a:defRPr sz="1695" b="1"/>
            </a:lvl8pPr>
            <a:lvl9pPr marL="3874496" indent="0">
              <a:buNone/>
              <a:defRPr sz="1695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43029" y="2475354"/>
            <a:ext cx="2493006" cy="1614311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95"/>
            </a:lvl1pPr>
            <a:lvl2pPr marL="484312" indent="0">
              <a:buNone/>
              <a:defRPr sz="1695"/>
            </a:lvl2pPr>
            <a:lvl3pPr marL="968624" indent="0">
              <a:buNone/>
              <a:defRPr sz="1695"/>
            </a:lvl3pPr>
            <a:lvl4pPr marL="1452936" indent="0">
              <a:buNone/>
              <a:defRPr sz="1695"/>
            </a:lvl4pPr>
            <a:lvl5pPr marL="1937248" indent="0">
              <a:buNone/>
              <a:defRPr sz="1695"/>
            </a:lvl5pPr>
            <a:lvl6pPr marL="2421560" indent="0">
              <a:buNone/>
              <a:defRPr sz="1695"/>
            </a:lvl6pPr>
            <a:lvl7pPr marL="2905872" indent="0">
              <a:buNone/>
              <a:defRPr sz="1695"/>
            </a:lvl7pPr>
            <a:lvl8pPr marL="3390184" indent="0">
              <a:buNone/>
              <a:defRPr sz="1695"/>
            </a:lvl8pPr>
            <a:lvl9pPr marL="3874496" indent="0">
              <a:buNone/>
              <a:defRPr sz="1695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42923" y="5162578"/>
            <a:ext cx="2496308" cy="1125380"/>
          </a:xfrm>
        </p:spPr>
        <p:txBody>
          <a:bodyPr anchor="t">
            <a:normAutofit/>
          </a:bodyPr>
          <a:lstStyle>
            <a:lvl1pPr marL="0" indent="0">
              <a:buNone/>
              <a:defRPr sz="1483"/>
            </a:lvl1pPr>
            <a:lvl2pPr marL="484312" indent="0">
              <a:buNone/>
              <a:defRPr sz="1271"/>
            </a:lvl2pPr>
            <a:lvl3pPr marL="968624" indent="0">
              <a:buNone/>
              <a:defRPr sz="1059"/>
            </a:lvl3pPr>
            <a:lvl4pPr marL="1452936" indent="0">
              <a:buNone/>
              <a:defRPr sz="953"/>
            </a:lvl4pPr>
            <a:lvl5pPr marL="1937248" indent="0">
              <a:buNone/>
              <a:defRPr sz="953"/>
            </a:lvl5pPr>
            <a:lvl6pPr marL="2421560" indent="0">
              <a:buNone/>
              <a:defRPr sz="953"/>
            </a:lvl6pPr>
            <a:lvl7pPr marL="2905872" indent="0">
              <a:buNone/>
              <a:defRPr sz="953"/>
            </a:lvl7pPr>
            <a:lvl8pPr marL="3390184" indent="0">
              <a:buNone/>
              <a:defRPr sz="953"/>
            </a:lvl8pPr>
            <a:lvl9pPr marL="3874496" indent="0">
              <a:buNone/>
              <a:defRPr sz="953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7A9BF-74C6-453E-9062-D3583FAE2170}" type="datetimeFigureOut">
              <a:rPr lang="en-US" dirty="0"/>
              <a:t>2/10/2023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897804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645725"/>
            <a:ext cx="10409015" cy="1776415"/>
            <a:chOff x="0" y="2895600"/>
            <a:chExt cx="9161969" cy="1677035"/>
          </a:xfrm>
        </p:grpSpPr>
        <p:pic>
          <p:nvPicPr>
            <p:cNvPr id="17" name="Picture 16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8" name="Picture 17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001" y="797864"/>
            <a:ext cx="7835229" cy="1144994"/>
          </a:xfrm>
        </p:spPr>
        <p:txBody>
          <a:bodyPr/>
          <a:lstStyle>
            <a:lvl1pPr algn="r"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D82FE-38CB-4EF0-933A-9DB1E0083DE7}" type="datetimeFigureOut">
              <a:rPr lang="en-US" dirty="0"/>
              <a:t>2/10/2023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296243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 rot="5400000">
            <a:off x="5461755" y="2857400"/>
            <a:ext cx="7269225" cy="1554426"/>
            <a:chOff x="2281445" y="609600"/>
            <a:chExt cx="6862555" cy="1368199"/>
          </a:xfrm>
        </p:grpSpPr>
        <p:sp>
          <p:nvSpPr>
            <p:cNvPr id="12" name="Rectangle 11"/>
            <p:cNvSpPr/>
            <p:nvPr/>
          </p:nvSpPr>
          <p:spPr bwMode="ltGray">
            <a:xfrm>
              <a:off x="2281445" y="609601"/>
              <a:ext cx="5285695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7710769" y="609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480840" y="645721"/>
            <a:ext cx="1215187" cy="4726347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9691" y="645723"/>
            <a:ext cx="7471475" cy="5642239"/>
          </a:xfrm>
        </p:spPr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13666" y="6287963"/>
            <a:ext cx="2337435" cy="386762"/>
          </a:xfrm>
        </p:spPr>
        <p:txBody>
          <a:bodyPr/>
          <a:lstStyle/>
          <a:p>
            <a:fld id="{C8C4D7EC-FC7F-48C5-AE2E-706146BC4953}" type="datetimeFigureOut">
              <a:rPr lang="en-US" dirty="0"/>
              <a:t>2/10/2023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691" y="6287964"/>
            <a:ext cx="5134040" cy="3867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42614" y="5754426"/>
            <a:ext cx="1306114" cy="1348543"/>
          </a:xfrm>
        </p:spPr>
        <p:txBody>
          <a:bodyPr anchor="t"/>
          <a:lstStyle>
            <a:lvl1pPr algn="ctr">
              <a:defRPr/>
            </a:lvl1pPr>
          </a:lstStyle>
          <a:p>
            <a:fld id="{86CB4B4D-7CA3-9044-876B-883B54F8677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850683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‹№›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0518632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9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714980" y="1935921"/>
            <a:ext cx="4419878" cy="4614235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‹№›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716335" y="387186"/>
            <a:ext cx="8969752" cy="1405649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8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716336" y="1782733"/>
            <a:ext cx="4399566" cy="873691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700" b="1"/>
            </a:lvl1pPr>
            <a:lvl2pPr marL="0" indent="0">
              <a:buSzTx/>
              <a:buFontTx/>
              <a:buNone/>
              <a:defRPr sz="2700" b="1"/>
            </a:lvl2pPr>
            <a:lvl3pPr marL="0" indent="0">
              <a:buSzTx/>
              <a:buFontTx/>
              <a:buNone/>
              <a:defRPr sz="2700" b="1"/>
            </a:lvl3pPr>
            <a:lvl4pPr marL="0" indent="0">
              <a:buSzTx/>
              <a:buFontTx/>
              <a:buNone/>
              <a:defRPr sz="2700" b="1"/>
            </a:lvl4pPr>
            <a:lvl5pPr marL="0" indent="0">
              <a:buSzTx/>
              <a:buFontTx/>
              <a:buNone/>
              <a:defRPr sz="2700" b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5264853" y="1782733"/>
            <a:ext cx="4421235" cy="873691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5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‹№›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‹№›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‹№›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716335" y="484822"/>
            <a:ext cx="3354178" cy="1696879"/>
          </a:xfrm>
          <a:prstGeom prst="rect">
            <a:avLst/>
          </a:prstGeom>
        </p:spPr>
        <p:txBody>
          <a:bodyPr anchor="b"/>
          <a:lstStyle>
            <a:lvl1pPr>
              <a:defRPr sz="3500"/>
            </a:lvl1pPr>
          </a:lstStyle>
          <a:p>
            <a:r>
              <a:t>Текст заголовка</a:t>
            </a:r>
          </a:p>
        </p:txBody>
      </p:sp>
      <p:sp>
        <p:nvSpPr>
          <p:cNvPr id="73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4421232" y="1047082"/>
            <a:ext cx="5264857" cy="5168077"/>
          </a:xfrm>
          <a:prstGeom prst="rect">
            <a:avLst/>
          </a:prstGeom>
        </p:spPr>
        <p:txBody>
          <a:bodyPr/>
          <a:lstStyle>
            <a:lvl1pPr>
              <a:defRPr sz="3500"/>
            </a:lvl1pPr>
            <a:lvl2pPr marL="789901" indent="-285016">
              <a:defRPr sz="3500"/>
            </a:lvl2pPr>
            <a:lvl3pPr marL="1337011" indent="-327240">
              <a:defRPr sz="3500"/>
            </a:lvl3pPr>
            <a:lvl4pPr marL="1916271" indent="-401612">
              <a:defRPr sz="3500"/>
            </a:lvl4pPr>
            <a:lvl5pPr marL="2421157" indent="-401613">
              <a:defRPr sz="35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716335" y="2181699"/>
            <a:ext cx="3354178" cy="404187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‹№›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716335" y="484822"/>
            <a:ext cx="3354178" cy="1696879"/>
          </a:xfrm>
          <a:prstGeom prst="rect">
            <a:avLst/>
          </a:prstGeom>
        </p:spPr>
        <p:txBody>
          <a:bodyPr anchor="b"/>
          <a:lstStyle>
            <a:lvl1pPr>
              <a:defRPr sz="3500"/>
            </a:lvl1pPr>
          </a:lstStyle>
          <a:p>
            <a:r>
              <a:t>Текст заголовка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4421232" y="1047082"/>
            <a:ext cx="5264857" cy="516807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716335" y="2181699"/>
            <a:ext cx="3354178" cy="4041875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800"/>
            </a:lvl1pPr>
            <a:lvl2pPr marL="0" indent="0">
              <a:buSzTx/>
              <a:buFontTx/>
              <a:buNone/>
              <a:defRPr sz="1800"/>
            </a:lvl2pPr>
            <a:lvl3pPr marL="0" indent="0">
              <a:buSzTx/>
              <a:buFontTx/>
              <a:buNone/>
              <a:defRPr sz="1800"/>
            </a:lvl3pPr>
            <a:lvl4pPr marL="0" indent="0">
              <a:buSzTx/>
              <a:buFontTx/>
              <a:buNone/>
              <a:defRPr sz="1800"/>
            </a:lvl4pPr>
            <a:lvl5pPr marL="0" indent="0">
              <a:buSzTx/>
              <a:buFontTx/>
              <a:buNone/>
              <a:defRPr sz="18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8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‹№›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714981" y="387186"/>
            <a:ext cx="8969752" cy="1405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488" tIns="50488" rIns="50488" bIns="50488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714981" y="1935921"/>
            <a:ext cx="8969752" cy="46142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488" tIns="50488" rIns="50488" bIns="50488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9403700" y="6800103"/>
            <a:ext cx="281034" cy="267739"/>
          </a:xfrm>
          <a:prstGeom prst="rect">
            <a:avLst/>
          </a:prstGeom>
          <a:ln w="12700">
            <a:miter lim="400000"/>
          </a:ln>
        </p:spPr>
        <p:txBody>
          <a:bodyPr wrap="none" lIns="50488" tIns="50488" rIns="50488" bIns="50488" anchor="ctr">
            <a:spAutoFit/>
          </a:bodyPr>
          <a:lstStyle>
            <a:lvl1pPr algn="r">
              <a:defRPr sz="13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‹№›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ransition spd="med"/>
  <p:txStyles>
    <p:titleStyle>
      <a:lvl1pPr marL="0" marR="0" indent="0" algn="l" defTabSz="1009771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9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1009771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9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1009771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9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1009771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9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1009771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9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1009771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9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1009771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9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1009771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9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1009771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9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52442" marR="0" indent="-252442" algn="l" defTabSz="1009771" rtl="0" latinLnBrk="0">
        <a:lnSpc>
          <a:spcPct val="9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sz="3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94727" marR="0" indent="-289840" algn="l" defTabSz="1009771" rtl="0" latinLnBrk="0">
        <a:lnSpc>
          <a:spcPct val="9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sz="3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365487" marR="0" indent="-355715" algn="l" defTabSz="1009771" rtl="0" latinLnBrk="0">
        <a:lnSpc>
          <a:spcPct val="9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sz="3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905943" marR="0" indent="-391286" algn="l" defTabSz="1009771" rtl="0" latinLnBrk="0">
        <a:lnSpc>
          <a:spcPct val="9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sz="3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410829" marR="0" indent="-391286" algn="l" defTabSz="1009771" rtl="0" latinLnBrk="0">
        <a:lnSpc>
          <a:spcPct val="9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sz="3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915716" marR="0" indent="-391286" algn="l" defTabSz="1009771" rtl="0" latinLnBrk="0">
        <a:lnSpc>
          <a:spcPct val="9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sz="3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420602" marR="0" indent="-391286" algn="l" defTabSz="1009771" rtl="0" latinLnBrk="0">
        <a:lnSpc>
          <a:spcPct val="9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sz="3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925487" marR="0" indent="-391285" algn="l" defTabSz="1009771" rtl="0" latinLnBrk="0">
        <a:lnSpc>
          <a:spcPct val="9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sz="3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430374" marR="0" indent="-391285" algn="l" defTabSz="1009771" rtl="0" latinLnBrk="0">
        <a:lnSpc>
          <a:spcPct val="9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sz="3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100977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100977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100977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100977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100977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100977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100977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100977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100977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ames\Desktop\msft\Berlin\build Assets\hashOverlaySD-FullResolve.png"/>
          <p:cNvPicPr>
            <a:picLocks noChangeAspect="1" noChangeArrowheads="1"/>
          </p:cNvPicPr>
          <p:nvPr/>
        </p:nvPicPr>
        <p:blipFill>
          <a:blip r:embed="rId20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0388600" cy="72644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4001" y="797864"/>
            <a:ext cx="7835229" cy="11449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6002" y="2475354"/>
            <a:ext cx="7824839" cy="3812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8509" y="6287963"/>
            <a:ext cx="2337435" cy="3867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E9B1F-4A78-4DE2-B1E7-52FA32BE5580}" type="datetimeFigureOut">
              <a:rPr lang="en-US" dirty="0"/>
              <a:t>2/10/2023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6002" y="6287964"/>
            <a:ext cx="5492726" cy="3867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16882" y="797864"/>
            <a:ext cx="1315246" cy="11554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81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4B4D-7CA3-9044-876B-883B54F8677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443850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txStyles>
    <p:titleStyle>
      <a:lvl1pPr algn="l" defTabSz="968624" rtl="0" eaLnBrk="1" latinLnBrk="0" hangingPunct="1">
        <a:lnSpc>
          <a:spcPct val="90000"/>
        </a:lnSpc>
        <a:spcBef>
          <a:spcPct val="0"/>
        </a:spcBef>
        <a:buNone/>
        <a:defRPr sz="381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2156" indent="-242156" algn="l" defTabSz="968624" rtl="0" eaLnBrk="1" latinLnBrk="0" hangingPunct="1">
        <a:lnSpc>
          <a:spcPct val="90000"/>
        </a:lnSpc>
        <a:spcBef>
          <a:spcPts val="1059"/>
        </a:spcBef>
        <a:buFont typeface="Arial" panose="020B0604020202020204" pitchFamily="34" charset="0"/>
        <a:buChar char="•"/>
        <a:defRPr sz="2542" kern="1200">
          <a:solidFill>
            <a:schemeClr val="tx1"/>
          </a:solidFill>
          <a:latin typeface="+mn-lt"/>
          <a:ea typeface="+mn-ea"/>
          <a:cs typeface="+mn-cs"/>
        </a:defRPr>
      </a:lvl1pPr>
      <a:lvl2pPr marL="726468" indent="-242156" algn="l" defTabSz="968624" rtl="0" eaLnBrk="1" latinLnBrk="0" hangingPunct="1">
        <a:lnSpc>
          <a:spcPct val="90000"/>
        </a:lnSpc>
        <a:spcBef>
          <a:spcPts val="530"/>
        </a:spcBef>
        <a:buFont typeface="Arial" panose="020B0604020202020204" pitchFamily="34" charset="0"/>
        <a:buChar char="•"/>
        <a:defRPr sz="2119" kern="1200">
          <a:solidFill>
            <a:schemeClr val="tx1"/>
          </a:solidFill>
          <a:latin typeface="+mn-lt"/>
          <a:ea typeface="+mn-ea"/>
          <a:cs typeface="+mn-cs"/>
        </a:defRPr>
      </a:lvl2pPr>
      <a:lvl3pPr marL="1210780" indent="-242156" algn="l" defTabSz="968624" rtl="0" eaLnBrk="1" latinLnBrk="0" hangingPunct="1">
        <a:lnSpc>
          <a:spcPct val="90000"/>
        </a:lnSpc>
        <a:spcBef>
          <a:spcPts val="530"/>
        </a:spcBef>
        <a:buFont typeface="Arial" panose="020B0604020202020204" pitchFamily="34" charset="0"/>
        <a:buChar char="•"/>
        <a:defRPr sz="1907" kern="1200">
          <a:solidFill>
            <a:schemeClr val="tx1"/>
          </a:solidFill>
          <a:latin typeface="+mn-lt"/>
          <a:ea typeface="+mn-ea"/>
          <a:cs typeface="+mn-cs"/>
        </a:defRPr>
      </a:lvl3pPr>
      <a:lvl4pPr marL="1695092" indent="-242156" algn="l" defTabSz="968624" rtl="0" eaLnBrk="1" latinLnBrk="0" hangingPunct="1">
        <a:lnSpc>
          <a:spcPct val="90000"/>
        </a:lnSpc>
        <a:spcBef>
          <a:spcPts val="530"/>
        </a:spcBef>
        <a:buFont typeface="Arial" panose="020B0604020202020204" pitchFamily="34" charset="0"/>
        <a:buChar char="•"/>
        <a:defRPr sz="1695" kern="1200">
          <a:solidFill>
            <a:schemeClr val="tx1"/>
          </a:solidFill>
          <a:latin typeface="+mn-lt"/>
          <a:ea typeface="+mn-ea"/>
          <a:cs typeface="+mn-cs"/>
        </a:defRPr>
      </a:lvl4pPr>
      <a:lvl5pPr marL="2179404" indent="-242156" algn="l" defTabSz="968624" rtl="0" eaLnBrk="1" latinLnBrk="0" hangingPunct="1">
        <a:lnSpc>
          <a:spcPct val="90000"/>
        </a:lnSpc>
        <a:spcBef>
          <a:spcPts val="530"/>
        </a:spcBef>
        <a:buFont typeface="Arial" panose="020B0604020202020204" pitchFamily="34" charset="0"/>
        <a:buChar char="•"/>
        <a:defRPr sz="1695" kern="1200">
          <a:solidFill>
            <a:schemeClr val="tx1"/>
          </a:solidFill>
          <a:latin typeface="+mn-lt"/>
          <a:ea typeface="+mn-ea"/>
          <a:cs typeface="+mn-cs"/>
        </a:defRPr>
      </a:lvl5pPr>
      <a:lvl6pPr marL="2663716" indent="-242156" algn="l" defTabSz="968624" rtl="0" eaLnBrk="1" latinLnBrk="0" hangingPunct="1">
        <a:lnSpc>
          <a:spcPct val="90000"/>
        </a:lnSpc>
        <a:spcBef>
          <a:spcPts val="530"/>
        </a:spcBef>
        <a:buFont typeface="Arial" panose="020B0604020202020204" pitchFamily="34" charset="0"/>
        <a:buChar char="•"/>
        <a:defRPr sz="1483" kern="1200">
          <a:solidFill>
            <a:schemeClr val="tx1"/>
          </a:solidFill>
          <a:latin typeface="+mn-lt"/>
          <a:ea typeface="+mn-ea"/>
          <a:cs typeface="+mn-cs"/>
        </a:defRPr>
      </a:lvl6pPr>
      <a:lvl7pPr marL="3148028" indent="-242156" algn="l" defTabSz="968624" rtl="0" eaLnBrk="1" latinLnBrk="0" hangingPunct="1">
        <a:lnSpc>
          <a:spcPct val="90000"/>
        </a:lnSpc>
        <a:spcBef>
          <a:spcPts val="530"/>
        </a:spcBef>
        <a:buFont typeface="Arial" panose="020B0604020202020204" pitchFamily="34" charset="0"/>
        <a:buChar char="•"/>
        <a:defRPr sz="1483" kern="1200">
          <a:solidFill>
            <a:schemeClr val="tx1"/>
          </a:solidFill>
          <a:latin typeface="+mn-lt"/>
          <a:ea typeface="+mn-ea"/>
          <a:cs typeface="+mn-cs"/>
        </a:defRPr>
      </a:lvl7pPr>
      <a:lvl8pPr marL="3632340" indent="-242156" algn="l" defTabSz="968624" rtl="0" eaLnBrk="1" latinLnBrk="0" hangingPunct="1">
        <a:lnSpc>
          <a:spcPct val="90000"/>
        </a:lnSpc>
        <a:spcBef>
          <a:spcPts val="530"/>
        </a:spcBef>
        <a:buFont typeface="Arial" panose="020B0604020202020204" pitchFamily="34" charset="0"/>
        <a:buChar char="•"/>
        <a:defRPr sz="1483" kern="1200">
          <a:solidFill>
            <a:schemeClr val="tx1"/>
          </a:solidFill>
          <a:latin typeface="+mn-lt"/>
          <a:ea typeface="+mn-ea"/>
          <a:cs typeface="+mn-cs"/>
        </a:defRPr>
      </a:lvl8pPr>
      <a:lvl9pPr marL="4116652" indent="-242156" algn="l" defTabSz="968624" rtl="0" eaLnBrk="1" latinLnBrk="0" hangingPunct="1">
        <a:lnSpc>
          <a:spcPct val="90000"/>
        </a:lnSpc>
        <a:spcBef>
          <a:spcPts val="530"/>
        </a:spcBef>
        <a:buFont typeface="Arial" panose="020B0604020202020204" pitchFamily="34" charset="0"/>
        <a:buChar char="•"/>
        <a:defRPr sz="148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8624" rtl="0" eaLnBrk="1" latinLnBrk="0" hangingPunct="1">
        <a:defRPr sz="1907" kern="1200">
          <a:solidFill>
            <a:schemeClr val="tx1"/>
          </a:solidFill>
          <a:latin typeface="+mn-lt"/>
          <a:ea typeface="+mn-ea"/>
          <a:cs typeface="+mn-cs"/>
        </a:defRPr>
      </a:lvl1pPr>
      <a:lvl2pPr marL="484312" algn="l" defTabSz="968624" rtl="0" eaLnBrk="1" latinLnBrk="0" hangingPunct="1">
        <a:defRPr sz="1907" kern="1200">
          <a:solidFill>
            <a:schemeClr val="tx1"/>
          </a:solidFill>
          <a:latin typeface="+mn-lt"/>
          <a:ea typeface="+mn-ea"/>
          <a:cs typeface="+mn-cs"/>
        </a:defRPr>
      </a:lvl2pPr>
      <a:lvl3pPr marL="968624" algn="l" defTabSz="968624" rtl="0" eaLnBrk="1" latinLnBrk="0" hangingPunct="1">
        <a:defRPr sz="1907" kern="1200">
          <a:solidFill>
            <a:schemeClr val="tx1"/>
          </a:solidFill>
          <a:latin typeface="+mn-lt"/>
          <a:ea typeface="+mn-ea"/>
          <a:cs typeface="+mn-cs"/>
        </a:defRPr>
      </a:lvl3pPr>
      <a:lvl4pPr marL="1452936" algn="l" defTabSz="968624" rtl="0" eaLnBrk="1" latinLnBrk="0" hangingPunct="1">
        <a:defRPr sz="1907" kern="1200">
          <a:solidFill>
            <a:schemeClr val="tx1"/>
          </a:solidFill>
          <a:latin typeface="+mn-lt"/>
          <a:ea typeface="+mn-ea"/>
          <a:cs typeface="+mn-cs"/>
        </a:defRPr>
      </a:lvl4pPr>
      <a:lvl5pPr marL="1937248" algn="l" defTabSz="968624" rtl="0" eaLnBrk="1" latinLnBrk="0" hangingPunct="1">
        <a:defRPr sz="1907" kern="1200">
          <a:solidFill>
            <a:schemeClr val="tx1"/>
          </a:solidFill>
          <a:latin typeface="+mn-lt"/>
          <a:ea typeface="+mn-ea"/>
          <a:cs typeface="+mn-cs"/>
        </a:defRPr>
      </a:lvl5pPr>
      <a:lvl6pPr marL="2421560" algn="l" defTabSz="968624" rtl="0" eaLnBrk="1" latinLnBrk="0" hangingPunct="1">
        <a:defRPr sz="1907" kern="1200">
          <a:solidFill>
            <a:schemeClr val="tx1"/>
          </a:solidFill>
          <a:latin typeface="+mn-lt"/>
          <a:ea typeface="+mn-ea"/>
          <a:cs typeface="+mn-cs"/>
        </a:defRPr>
      </a:lvl6pPr>
      <a:lvl7pPr marL="2905872" algn="l" defTabSz="968624" rtl="0" eaLnBrk="1" latinLnBrk="0" hangingPunct="1">
        <a:defRPr sz="1907" kern="1200">
          <a:solidFill>
            <a:schemeClr val="tx1"/>
          </a:solidFill>
          <a:latin typeface="+mn-lt"/>
          <a:ea typeface="+mn-ea"/>
          <a:cs typeface="+mn-cs"/>
        </a:defRPr>
      </a:lvl7pPr>
      <a:lvl8pPr marL="3390184" algn="l" defTabSz="968624" rtl="0" eaLnBrk="1" latinLnBrk="0" hangingPunct="1">
        <a:defRPr sz="1907" kern="1200">
          <a:solidFill>
            <a:schemeClr val="tx1"/>
          </a:solidFill>
          <a:latin typeface="+mn-lt"/>
          <a:ea typeface="+mn-ea"/>
          <a:cs typeface="+mn-cs"/>
        </a:defRPr>
      </a:lvl8pPr>
      <a:lvl9pPr marL="3874496" algn="l" defTabSz="968624" rtl="0" eaLnBrk="1" latinLnBrk="0" hangingPunct="1">
        <a:defRPr sz="19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uk.wikipedia.org/wiki/%CE%9C%D0%BC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14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jpeg"/><Relationship Id="rId7" Type="http://schemas.openxmlformats.org/officeDocument/2006/relationships/image" Target="../media/image3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gif"/><Relationship Id="rId4" Type="http://schemas.openxmlformats.org/officeDocument/2006/relationships/image" Target="../media/image35.jpeg"/><Relationship Id="rId9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hyperlink" Target="http://uk.m.wikipedia.org/wiki/%D0%9A%D1%80%D1%96%D1%81%D1%82%D1%96%D0%B0%D0%BD_%D0%95%D1%80%D0%BD%D0%B1%D0%B5%D1%80%D0%B3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9366139" y="6799540"/>
            <a:ext cx="186797" cy="25372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8427" tIns="48427" rIns="48427" bIns="48427"/>
          <a:lstStyle>
            <a:lvl1pPr defTabSz="968586">
              <a:defRPr sz="1200"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t>1</a:t>
            </a:fld>
            <a:endParaRPr/>
          </a:p>
        </p:txBody>
      </p:sp>
      <p:sp>
        <p:nvSpPr>
          <p:cNvPr id="177" name="Презентація…"/>
          <p:cNvSpPr txBox="1"/>
          <p:nvPr/>
        </p:nvSpPr>
        <p:spPr>
          <a:xfrm>
            <a:off x="3183639" y="2930315"/>
            <a:ext cx="4021322" cy="7661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8427" tIns="48427" rIns="48427" bIns="48427">
            <a:spAutoFit/>
          </a:bodyPr>
          <a:lstStyle/>
          <a:p>
            <a:pPr algn="ctr" defTabSz="968586">
              <a:defRPr sz="2400">
                <a:latin typeface="+mj-lt"/>
                <a:ea typeface="+mj-ea"/>
                <a:cs typeface="+mj-cs"/>
                <a:sym typeface="Calibri"/>
              </a:defRPr>
            </a:pPr>
            <a:r>
              <a:t>Презентація</a:t>
            </a:r>
          </a:p>
          <a:p>
            <a:pPr algn="ctr" defTabSz="968586">
              <a:defRPr sz="2400">
                <a:latin typeface="+mj-lt"/>
                <a:ea typeface="+mj-ea"/>
                <a:cs typeface="+mj-cs"/>
                <a:sym typeface="Calibri"/>
              </a:defRPr>
            </a:pPr>
            <a:r>
              <a:t>Бактерії  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Номер слайда 1"/>
          <p:cNvSpPr txBox="1">
            <a:spLocks noGrp="1"/>
          </p:cNvSpPr>
          <p:nvPr>
            <p:ph type="sldNum" sz="quarter" idx="4294967295"/>
          </p:nvPr>
        </p:nvSpPr>
        <p:spPr>
          <a:xfrm>
            <a:off x="9403697" y="6800102"/>
            <a:ext cx="281034" cy="2677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/>
          </a:p>
        </p:txBody>
      </p:sp>
      <p:pic>
        <p:nvPicPr>
          <p:cNvPr id="245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rcRect b="3277"/>
          <a:stretch>
            <a:fillRect/>
          </a:stretch>
        </p:blipFill>
        <p:spPr>
          <a:xfrm>
            <a:off x="-3" y="0"/>
            <a:ext cx="10399718" cy="7272340"/>
          </a:xfrm>
          <a:prstGeom prst="rect">
            <a:avLst/>
          </a:prstGeom>
          <a:ln w="12700">
            <a:miter lim="400000"/>
          </a:ln>
        </p:spPr>
      </p:pic>
      <p:sp>
        <p:nvSpPr>
          <p:cNvPr id="246" name="TextBox 3"/>
          <p:cNvSpPr txBox="1"/>
          <p:nvPr/>
        </p:nvSpPr>
        <p:spPr>
          <a:xfrm>
            <a:off x="3608139" y="-2959"/>
            <a:ext cx="3160238" cy="496687"/>
          </a:xfrm>
          <a:prstGeom prst="rect">
            <a:avLst/>
          </a:prstGeom>
          <a:solidFill>
            <a:srgbClr val="AFDFEB"/>
          </a:solidFill>
          <a:ln w="12700">
            <a:miter lim="400000"/>
          </a:ln>
          <a:effectLst>
            <a:outerShdw blurRad="190500" dist="228600" dir="2700000" rotWithShape="0">
              <a:srgbClr val="000000">
                <a:alpha val="3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488" tIns="50488" rIns="50488" bIns="50488">
            <a:spAutoFit/>
          </a:bodyPr>
          <a:lstStyle>
            <a:lvl1pPr>
              <a:defRPr sz="3100" b="1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Розміри бактерій </a:t>
            </a:r>
          </a:p>
        </p:txBody>
      </p:sp>
      <p:pic>
        <p:nvPicPr>
          <p:cNvPr id="247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rcRect b="24840"/>
          <a:stretch>
            <a:fillRect/>
          </a:stretch>
        </p:blipFill>
        <p:spPr>
          <a:xfrm>
            <a:off x="452186" y="1322854"/>
            <a:ext cx="9629570" cy="3840486"/>
          </a:xfrm>
          <a:prstGeom prst="rect">
            <a:avLst/>
          </a:prstGeom>
          <a:ln w="12700">
            <a:miter lim="400000"/>
          </a:ln>
        </p:spPr>
      </p:pic>
      <p:sp>
        <p:nvSpPr>
          <p:cNvPr id="248" name="TextBox 5"/>
          <p:cNvSpPr txBox="1"/>
          <p:nvPr/>
        </p:nvSpPr>
        <p:spPr>
          <a:xfrm>
            <a:off x="8517776" y="1170093"/>
            <a:ext cx="1661366" cy="6545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488" tIns="50488" rIns="50488" bIns="50488">
            <a:spAutoFit/>
          </a:bodyPr>
          <a:lstStyle/>
          <a:p>
            <a:pPr>
              <a:defRPr b="1">
                <a:latin typeface="+mj-lt"/>
                <a:ea typeface="+mj-ea"/>
                <a:cs typeface="+mj-cs"/>
                <a:sym typeface="Calibri"/>
              </a:defRPr>
            </a:pPr>
            <a:r>
              <a:t>Одноклітинні </a:t>
            </a:r>
          </a:p>
          <a:p>
            <a:pPr>
              <a:defRPr b="1">
                <a:latin typeface="+mj-lt"/>
                <a:ea typeface="+mj-ea"/>
                <a:cs typeface="+mj-cs"/>
                <a:sym typeface="Calibri"/>
              </a:defRPr>
            </a:pPr>
            <a:r>
              <a:t>організми</a:t>
            </a:r>
          </a:p>
        </p:txBody>
      </p:sp>
      <p:sp>
        <p:nvSpPr>
          <p:cNvPr id="249" name="TextBox 6"/>
          <p:cNvSpPr txBox="1"/>
          <p:nvPr/>
        </p:nvSpPr>
        <p:spPr>
          <a:xfrm>
            <a:off x="4753087" y="2507507"/>
            <a:ext cx="1780552" cy="3497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488" tIns="50488" rIns="50488" bIns="50488">
            <a:spAutoFit/>
          </a:bodyPr>
          <a:lstStyle>
            <a:lvl1pPr>
              <a:defRPr b="1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Клітина тварин</a:t>
            </a:r>
          </a:p>
        </p:txBody>
      </p:sp>
      <p:sp>
        <p:nvSpPr>
          <p:cNvPr id="250" name="TextBox 7"/>
          <p:cNvSpPr txBox="1"/>
          <p:nvPr/>
        </p:nvSpPr>
        <p:spPr>
          <a:xfrm>
            <a:off x="2882835" y="3413955"/>
            <a:ext cx="1113678" cy="3497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488" tIns="50488" rIns="50488" bIns="50488">
            <a:spAutoFit/>
          </a:bodyPr>
          <a:lstStyle>
            <a:lvl1pPr>
              <a:defRPr b="1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Бактерія </a:t>
            </a:r>
          </a:p>
        </p:txBody>
      </p:sp>
      <p:sp>
        <p:nvSpPr>
          <p:cNvPr id="251" name="TextBox 8"/>
          <p:cNvSpPr txBox="1"/>
          <p:nvPr/>
        </p:nvSpPr>
        <p:spPr>
          <a:xfrm>
            <a:off x="903945" y="3805601"/>
            <a:ext cx="734539" cy="3497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488" tIns="50488" rIns="50488" bIns="50488">
            <a:spAutoFit/>
          </a:bodyPr>
          <a:lstStyle>
            <a:lvl1pPr>
              <a:defRPr b="1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Вірус </a:t>
            </a:r>
          </a:p>
        </p:txBody>
      </p:sp>
      <p:sp>
        <p:nvSpPr>
          <p:cNvPr id="252" name="Прямоугольник 9"/>
          <p:cNvSpPr txBox="1"/>
          <p:nvPr/>
        </p:nvSpPr>
        <p:spPr>
          <a:xfrm>
            <a:off x="346110" y="5938358"/>
            <a:ext cx="9871680" cy="6768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488" tIns="50488" rIns="50488" bIns="50488">
            <a:spAutoFit/>
          </a:bodyPr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t> За розміром бактеріальні клітини звичайно в 10-100 разів менші, ніж клітини еукаріотів звичайно маючи тільки 0,5-2 мк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/>
              </a:rPr>
              <a:t>м</a:t>
            </a:r>
            <a:r>
              <a:t> у своєму найбільшому розмірі. 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Номер слайда 3"/>
          <p:cNvSpPr txBox="1">
            <a:spLocks noGrp="1"/>
          </p:cNvSpPr>
          <p:nvPr>
            <p:ph type="sldNum" sz="quarter" idx="4294967295"/>
          </p:nvPr>
        </p:nvSpPr>
        <p:spPr>
          <a:xfrm>
            <a:off x="9633746" y="6800102"/>
            <a:ext cx="281034" cy="2677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11</a:t>
            </a:fld>
            <a:endParaRPr/>
          </a:p>
        </p:txBody>
      </p:sp>
      <p:pic>
        <p:nvPicPr>
          <p:cNvPr id="255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rcRect b="3277"/>
          <a:stretch>
            <a:fillRect/>
          </a:stretch>
        </p:blipFill>
        <p:spPr>
          <a:xfrm>
            <a:off x="1" y="-21779"/>
            <a:ext cx="10399715" cy="7272340"/>
          </a:xfrm>
          <a:prstGeom prst="rect">
            <a:avLst/>
          </a:prstGeom>
          <a:ln w="12700">
            <a:miter lim="400000"/>
          </a:ln>
        </p:spPr>
      </p:pic>
      <p:sp>
        <p:nvSpPr>
          <p:cNvPr id="256" name="TextBox 5"/>
          <p:cNvSpPr txBox="1"/>
          <p:nvPr/>
        </p:nvSpPr>
        <p:spPr>
          <a:xfrm>
            <a:off x="2419019" y="-81329"/>
            <a:ext cx="5050690" cy="9792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488" tIns="50488" rIns="50488" bIns="50488">
            <a:spAutoFit/>
          </a:bodyPr>
          <a:lstStyle/>
          <a:p>
            <a:pPr>
              <a:defRPr sz="3100" b="1">
                <a:latin typeface="+mj-lt"/>
                <a:ea typeface="+mj-ea"/>
                <a:cs typeface="+mj-cs"/>
                <a:sym typeface="Calibri"/>
              </a:defRPr>
            </a:pPr>
            <a:r>
              <a:t>Чи мають бактерії переваги, </a:t>
            </a:r>
          </a:p>
          <a:p>
            <a:pPr>
              <a:defRPr sz="3100" b="1">
                <a:latin typeface="+mj-lt"/>
                <a:ea typeface="+mj-ea"/>
                <a:cs typeface="+mj-cs"/>
                <a:sym typeface="Calibri"/>
              </a:defRPr>
            </a:pPr>
            <a:r>
              <a:t>будучи такими маленькими</a:t>
            </a:r>
          </a:p>
        </p:txBody>
      </p:sp>
      <p:sp>
        <p:nvSpPr>
          <p:cNvPr id="257" name="TextBox 6"/>
          <p:cNvSpPr txBox="1"/>
          <p:nvPr/>
        </p:nvSpPr>
        <p:spPr>
          <a:xfrm>
            <a:off x="1679975" y="2174868"/>
            <a:ext cx="8016216" cy="4443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488" tIns="50488" rIns="50488" bIns="50488">
            <a:spAutoFit/>
          </a:bodyPr>
          <a:lstStyle>
            <a:lvl1pPr marL="378663" indent="-378663">
              <a:buSzPct val="100000"/>
              <a:buAutoNum type="arabicPeriod"/>
              <a:defRPr sz="2700" b="1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Здатні поглинати багато речовин усією поверхнею</a:t>
            </a:r>
          </a:p>
        </p:txBody>
      </p:sp>
      <p:sp>
        <p:nvSpPr>
          <p:cNvPr id="258" name="TextBox 7"/>
          <p:cNvSpPr txBox="1"/>
          <p:nvPr/>
        </p:nvSpPr>
        <p:spPr>
          <a:xfrm>
            <a:off x="1678707" y="2882288"/>
            <a:ext cx="6041272" cy="4443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488" tIns="50488" rIns="50488" bIns="50488">
            <a:spAutoFit/>
          </a:bodyPr>
          <a:lstStyle>
            <a:lvl1pPr>
              <a:defRPr sz="2700" b="1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2. Швидко розмножуються</a:t>
            </a:r>
          </a:p>
        </p:txBody>
      </p:sp>
      <p:sp>
        <p:nvSpPr>
          <p:cNvPr id="259" name="TextBox 8"/>
          <p:cNvSpPr txBox="1"/>
          <p:nvPr/>
        </p:nvSpPr>
        <p:spPr>
          <a:xfrm>
            <a:off x="1690414" y="3991512"/>
            <a:ext cx="4812823" cy="4443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488" tIns="50488" rIns="50488" bIns="50488">
            <a:spAutoFit/>
          </a:bodyPr>
          <a:lstStyle>
            <a:lvl1pPr>
              <a:defRPr sz="2700" b="1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3. Швидко поширюються </a:t>
            </a:r>
          </a:p>
        </p:txBody>
      </p:sp>
      <p:sp>
        <p:nvSpPr>
          <p:cNvPr id="260" name="TextBox 9"/>
          <p:cNvSpPr txBox="1"/>
          <p:nvPr/>
        </p:nvSpPr>
        <p:spPr>
          <a:xfrm>
            <a:off x="1646895" y="4991815"/>
            <a:ext cx="7055392" cy="4443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488" tIns="50488" rIns="50488" bIns="50488">
            <a:spAutoFit/>
          </a:bodyPr>
          <a:lstStyle>
            <a:lvl1pPr>
              <a:defRPr sz="2700" b="1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4. Легко проникають у тіла великих організмів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7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rcRect b="3277"/>
          <a:stretch>
            <a:fillRect/>
          </a:stretch>
        </p:blipFill>
        <p:spPr>
          <a:xfrm>
            <a:off x="1" y="-1"/>
            <a:ext cx="10399715" cy="7272340"/>
          </a:xfrm>
          <a:prstGeom prst="rect">
            <a:avLst/>
          </a:prstGeom>
          <a:ln w="12700">
            <a:miter lim="400000"/>
          </a:ln>
        </p:spPr>
      </p:pic>
      <p:sp>
        <p:nvSpPr>
          <p:cNvPr id="263" name="Номер слайда 3"/>
          <p:cNvSpPr txBox="1">
            <a:spLocks noGrp="1"/>
          </p:cNvSpPr>
          <p:nvPr>
            <p:ph type="sldNum" sz="quarter" idx="4294967295"/>
          </p:nvPr>
        </p:nvSpPr>
        <p:spPr>
          <a:xfrm>
            <a:off x="9403697" y="6800102"/>
            <a:ext cx="281034" cy="2677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12</a:t>
            </a:fld>
            <a:endParaRPr/>
          </a:p>
        </p:txBody>
      </p:sp>
      <p:pic>
        <p:nvPicPr>
          <p:cNvPr id="264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20358" y="2627041"/>
            <a:ext cx="2497653" cy="2018253"/>
          </a:xfrm>
          <a:prstGeom prst="rect">
            <a:avLst/>
          </a:prstGeom>
          <a:ln w="12700">
            <a:miter lim="400000"/>
          </a:ln>
          <a:effectLst>
            <a:outerShdw blurRad="292100" dist="139700" dir="2700000" rotWithShape="0">
              <a:srgbClr val="333333">
                <a:alpha val="64999"/>
              </a:srgbClr>
            </a:outerShdw>
          </a:effectLst>
        </p:spPr>
      </p:pic>
      <p:pic>
        <p:nvPicPr>
          <p:cNvPr id="265" name="Picture 4" descr="Picture 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023190" y="5010622"/>
            <a:ext cx="2625740" cy="1994370"/>
          </a:xfrm>
          <a:prstGeom prst="rect">
            <a:avLst/>
          </a:prstGeom>
          <a:ln w="12700">
            <a:miter lim="400000"/>
          </a:ln>
          <a:effectLst>
            <a:outerShdw blurRad="292100" dist="139700" dir="2700000" rotWithShape="0">
              <a:srgbClr val="333333">
                <a:alpha val="64999"/>
              </a:srgbClr>
            </a:outerShdw>
          </a:effectLst>
        </p:spPr>
      </p:pic>
      <p:pic>
        <p:nvPicPr>
          <p:cNvPr id="266" name="Picture 6" descr="Picture 6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889511" y="102688"/>
            <a:ext cx="2702588" cy="2006314"/>
          </a:xfrm>
          <a:prstGeom prst="rect">
            <a:avLst/>
          </a:prstGeom>
          <a:ln w="12700">
            <a:miter lim="400000"/>
          </a:ln>
          <a:effectLst>
            <a:outerShdw blurRad="292100" dist="139700" dir="2700000" rotWithShape="0">
              <a:srgbClr val="333333">
                <a:alpha val="64999"/>
              </a:srgbClr>
            </a:outerShdw>
          </a:effectLst>
        </p:spPr>
      </p:pic>
      <p:pic>
        <p:nvPicPr>
          <p:cNvPr id="267" name="Picture 8" descr="Picture 8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719603" y="2826067"/>
            <a:ext cx="2532497" cy="1986221"/>
          </a:xfrm>
          <a:prstGeom prst="rect">
            <a:avLst/>
          </a:prstGeom>
          <a:ln w="12700">
            <a:miter lim="400000"/>
          </a:ln>
          <a:effectLst>
            <a:outerShdw blurRad="292100" dist="139700" dir="2700000" rotWithShape="0">
              <a:srgbClr val="333333">
                <a:alpha val="64999"/>
              </a:srgbClr>
            </a:outerShdw>
          </a:effectLst>
        </p:spPr>
      </p:pic>
      <p:grpSp>
        <p:nvGrpSpPr>
          <p:cNvPr id="270" name="Выноска с четырьмя стрелками 8"/>
          <p:cNvGrpSpPr/>
          <p:nvPr/>
        </p:nvGrpSpPr>
        <p:grpSpPr>
          <a:xfrm>
            <a:off x="3561922" y="2185357"/>
            <a:ext cx="3439661" cy="2825267"/>
            <a:chOff x="-1" y="0"/>
            <a:chExt cx="3439659" cy="2825265"/>
          </a:xfrm>
        </p:grpSpPr>
        <p:sp>
          <p:nvSpPr>
            <p:cNvPr id="268" name="Фигура"/>
            <p:cNvSpPr/>
            <p:nvPr/>
          </p:nvSpPr>
          <p:spPr>
            <a:xfrm>
              <a:off x="-2" y="-1"/>
              <a:ext cx="3439661" cy="2825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1771" y="6801"/>
                  </a:lnTo>
                  <a:lnTo>
                    <a:pt x="1771" y="8800"/>
                  </a:lnTo>
                  <a:lnTo>
                    <a:pt x="5603" y="8800"/>
                  </a:lnTo>
                  <a:lnTo>
                    <a:pt x="5603" y="5603"/>
                  </a:lnTo>
                  <a:lnTo>
                    <a:pt x="9158" y="5603"/>
                  </a:lnTo>
                  <a:lnTo>
                    <a:pt x="9158" y="2156"/>
                  </a:lnTo>
                  <a:lnTo>
                    <a:pt x="7515" y="2156"/>
                  </a:lnTo>
                  <a:lnTo>
                    <a:pt x="10800" y="0"/>
                  </a:lnTo>
                  <a:lnTo>
                    <a:pt x="14085" y="2156"/>
                  </a:lnTo>
                  <a:lnTo>
                    <a:pt x="12442" y="2156"/>
                  </a:lnTo>
                  <a:lnTo>
                    <a:pt x="12442" y="5603"/>
                  </a:lnTo>
                  <a:lnTo>
                    <a:pt x="15997" y="5603"/>
                  </a:lnTo>
                  <a:lnTo>
                    <a:pt x="15997" y="8800"/>
                  </a:lnTo>
                  <a:lnTo>
                    <a:pt x="19829" y="8800"/>
                  </a:lnTo>
                  <a:lnTo>
                    <a:pt x="19829" y="6801"/>
                  </a:lnTo>
                  <a:lnTo>
                    <a:pt x="21600" y="10800"/>
                  </a:lnTo>
                  <a:lnTo>
                    <a:pt x="19829" y="14799"/>
                  </a:lnTo>
                  <a:lnTo>
                    <a:pt x="19829" y="12800"/>
                  </a:lnTo>
                  <a:lnTo>
                    <a:pt x="15997" y="12800"/>
                  </a:lnTo>
                  <a:lnTo>
                    <a:pt x="15997" y="15997"/>
                  </a:lnTo>
                  <a:lnTo>
                    <a:pt x="12442" y="15997"/>
                  </a:lnTo>
                  <a:lnTo>
                    <a:pt x="12442" y="19444"/>
                  </a:lnTo>
                  <a:lnTo>
                    <a:pt x="14085" y="19444"/>
                  </a:lnTo>
                  <a:lnTo>
                    <a:pt x="10800" y="21600"/>
                  </a:lnTo>
                  <a:lnTo>
                    <a:pt x="7515" y="19444"/>
                  </a:lnTo>
                  <a:lnTo>
                    <a:pt x="9158" y="19444"/>
                  </a:lnTo>
                  <a:lnTo>
                    <a:pt x="9158" y="15997"/>
                  </a:lnTo>
                  <a:lnTo>
                    <a:pt x="5603" y="15997"/>
                  </a:lnTo>
                  <a:lnTo>
                    <a:pt x="5603" y="12800"/>
                  </a:lnTo>
                  <a:lnTo>
                    <a:pt x="1771" y="12800"/>
                  </a:lnTo>
                  <a:lnTo>
                    <a:pt x="1771" y="14799"/>
                  </a:lnTo>
                  <a:close/>
                </a:path>
              </a:pathLst>
            </a:custGeom>
            <a:solidFill>
              <a:srgbClr val="94C8ED"/>
            </a:solidFill>
            <a:ln w="12700" cap="flat">
              <a:noFill/>
              <a:miter lim="400000"/>
            </a:ln>
            <a:effectLst>
              <a:outerShdw blurRad="190500" dist="228600" dir="2700000" rotWithShape="0">
                <a:srgbClr val="000000">
                  <a:alpha val="30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2700" b="1"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269" name="Текст"/>
            <p:cNvSpPr txBox="1"/>
            <p:nvPr/>
          </p:nvSpPr>
          <p:spPr>
            <a:xfrm>
              <a:off x="942682" y="980884"/>
              <a:ext cx="1554293" cy="8634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488" tIns="50488" rIns="50488" bIns="50488" numCol="1" anchor="ctr">
              <a:spAutoFit/>
            </a:bodyPr>
            <a:lstStyle/>
            <a:p>
              <a:pPr algn="ctr">
                <a:defRPr sz="2700" b="1"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  <a:p>
              <a:pPr algn="ctr">
                <a:defRPr sz="2700" b="1">
                  <a:latin typeface="+mj-lt"/>
                  <a:ea typeface="+mj-ea"/>
                  <a:cs typeface="+mj-cs"/>
                  <a:sym typeface="Calibri"/>
                </a:defRPr>
              </a:pPr>
              <a:r>
                <a:t> </a:t>
              </a:r>
            </a:p>
          </p:txBody>
        </p:sp>
      </p:grpSp>
      <p:sp>
        <p:nvSpPr>
          <p:cNvPr id="271" name="TextBox 10"/>
          <p:cNvSpPr txBox="1"/>
          <p:nvPr/>
        </p:nvSpPr>
        <p:spPr>
          <a:xfrm>
            <a:off x="7921162" y="2815864"/>
            <a:ext cx="287471" cy="4443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488" tIns="50488" rIns="50488" bIns="50488">
            <a:spAutoFit/>
          </a:bodyPr>
          <a:lstStyle>
            <a:lvl1pPr>
              <a:defRPr sz="2700" b="1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2</a:t>
            </a:r>
          </a:p>
        </p:txBody>
      </p:sp>
      <p:sp>
        <p:nvSpPr>
          <p:cNvPr id="272" name="TextBox 12"/>
          <p:cNvSpPr txBox="1"/>
          <p:nvPr/>
        </p:nvSpPr>
        <p:spPr>
          <a:xfrm>
            <a:off x="4252529" y="4977881"/>
            <a:ext cx="287471" cy="4443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488" tIns="50488" rIns="50488" bIns="50488">
            <a:spAutoFit/>
          </a:bodyPr>
          <a:lstStyle>
            <a:lvl1pPr>
              <a:defRPr sz="2700" b="1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3</a:t>
            </a:r>
          </a:p>
        </p:txBody>
      </p:sp>
      <p:sp>
        <p:nvSpPr>
          <p:cNvPr id="273" name="TextBox 13"/>
          <p:cNvSpPr txBox="1"/>
          <p:nvPr/>
        </p:nvSpPr>
        <p:spPr>
          <a:xfrm>
            <a:off x="932557" y="2648679"/>
            <a:ext cx="287471" cy="444398"/>
          </a:xfrm>
          <a:prstGeom prst="rect">
            <a:avLst/>
          </a:prstGeom>
          <a:solidFill>
            <a:srgbClr val="76717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488" tIns="50488" rIns="50488" bIns="50488">
            <a:spAutoFit/>
          </a:bodyPr>
          <a:lstStyle>
            <a:lvl1pPr>
              <a:defRPr sz="2700" b="1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4</a:t>
            </a:r>
          </a:p>
        </p:txBody>
      </p:sp>
      <p:sp>
        <p:nvSpPr>
          <p:cNvPr id="274" name="TextBox 9"/>
          <p:cNvSpPr txBox="1"/>
          <p:nvPr/>
        </p:nvSpPr>
        <p:spPr>
          <a:xfrm>
            <a:off x="4021496" y="70052"/>
            <a:ext cx="287471" cy="4443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488" tIns="50488" rIns="50488" bIns="50488">
            <a:spAutoFit/>
          </a:bodyPr>
          <a:lstStyle>
            <a:lvl1pPr>
              <a:defRPr sz="2700" b="1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1</a:t>
            </a:r>
          </a:p>
        </p:txBody>
      </p:sp>
      <p:sp>
        <p:nvSpPr>
          <p:cNvPr id="275" name="TextBox 14"/>
          <p:cNvSpPr txBox="1"/>
          <p:nvPr/>
        </p:nvSpPr>
        <p:spPr>
          <a:xfrm>
            <a:off x="4489865" y="49457"/>
            <a:ext cx="1475566" cy="863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488" tIns="50488" rIns="50488" bIns="50488">
            <a:spAutoFit/>
          </a:bodyPr>
          <a:lstStyle/>
          <a:p>
            <a:pPr>
              <a:defRPr sz="2700" b="1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Палички </a:t>
            </a:r>
          </a:p>
          <a:p>
            <a:pPr>
              <a:defRPr sz="2700" b="1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бацили</a:t>
            </a:r>
          </a:p>
        </p:txBody>
      </p:sp>
      <p:sp>
        <p:nvSpPr>
          <p:cNvPr id="276" name="TextBox 15"/>
          <p:cNvSpPr txBox="1"/>
          <p:nvPr/>
        </p:nvSpPr>
        <p:spPr>
          <a:xfrm>
            <a:off x="8402122" y="2778898"/>
            <a:ext cx="1480589" cy="4443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488" tIns="50488" rIns="50488" bIns="50488">
            <a:spAutoFit/>
          </a:bodyPr>
          <a:lstStyle>
            <a:lvl1pPr>
              <a:tabLst>
                <a:tab pos="190500" algn="l"/>
              </a:tabLst>
              <a:defRPr sz="2700" b="1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Вібріони </a:t>
            </a:r>
          </a:p>
        </p:txBody>
      </p:sp>
      <p:sp>
        <p:nvSpPr>
          <p:cNvPr id="277" name="TextBox 16"/>
          <p:cNvSpPr txBox="1"/>
          <p:nvPr/>
        </p:nvSpPr>
        <p:spPr>
          <a:xfrm>
            <a:off x="4649856" y="4957286"/>
            <a:ext cx="1386157" cy="4443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488" tIns="50488" rIns="50488" bIns="50488">
            <a:spAutoFit/>
          </a:bodyPr>
          <a:lstStyle>
            <a:lvl1pPr>
              <a:defRPr sz="2700" b="1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Спірили </a:t>
            </a:r>
          </a:p>
        </p:txBody>
      </p:sp>
      <p:sp>
        <p:nvSpPr>
          <p:cNvPr id="278" name="TextBox 17"/>
          <p:cNvSpPr txBox="1"/>
          <p:nvPr/>
        </p:nvSpPr>
        <p:spPr>
          <a:xfrm>
            <a:off x="1447375" y="2648679"/>
            <a:ext cx="924214" cy="444398"/>
          </a:xfrm>
          <a:prstGeom prst="rect">
            <a:avLst/>
          </a:prstGeom>
          <a:solidFill>
            <a:srgbClr val="76717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488" tIns="50488" rIns="50488" bIns="50488">
            <a:spAutoFit/>
          </a:bodyPr>
          <a:lstStyle>
            <a:lvl1pPr>
              <a:defRPr sz="2700" b="1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Коки </a:t>
            </a:r>
          </a:p>
        </p:txBody>
      </p:sp>
      <p:sp>
        <p:nvSpPr>
          <p:cNvPr id="279" name="Прямоугольник 1"/>
          <p:cNvSpPr txBox="1"/>
          <p:nvPr/>
        </p:nvSpPr>
        <p:spPr>
          <a:xfrm>
            <a:off x="3769466" y="3375499"/>
            <a:ext cx="3098481" cy="4443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488" tIns="50488" rIns="50488" bIns="50488">
            <a:spAutoFit/>
          </a:bodyPr>
          <a:lstStyle>
            <a:lvl1pPr algn="ctr">
              <a:defRPr sz="2700" b="1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Яка форма бактерій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" grpId="1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6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rcRect b="3277"/>
          <a:stretch>
            <a:fillRect/>
          </a:stretch>
        </p:blipFill>
        <p:spPr>
          <a:xfrm>
            <a:off x="-3" y="-1"/>
            <a:ext cx="10399718" cy="7272340"/>
          </a:xfrm>
          <a:prstGeom prst="rect">
            <a:avLst/>
          </a:prstGeom>
          <a:ln w="12700">
            <a:miter lim="400000"/>
          </a:ln>
        </p:spPr>
      </p:pic>
      <p:sp>
        <p:nvSpPr>
          <p:cNvPr id="282" name="Заголовок 1"/>
          <p:cNvSpPr txBox="1">
            <a:spLocks noGrp="1"/>
          </p:cNvSpPr>
          <p:nvPr>
            <p:ph type="title"/>
          </p:nvPr>
        </p:nvSpPr>
        <p:spPr>
          <a:xfrm>
            <a:off x="2988074" y="-5538"/>
            <a:ext cx="5323279" cy="651981"/>
          </a:xfrm>
          <a:prstGeom prst="rect">
            <a:avLst/>
          </a:prstGeom>
          <a:solidFill>
            <a:srgbClr val="94C8ED"/>
          </a:solidFill>
          <a:effectLst>
            <a:outerShdw blurRad="190500" dist="228600" dir="2700000" rotWithShape="0">
              <a:srgbClr val="000000">
                <a:alpha val="30000"/>
              </a:srgbClr>
            </a:outerShdw>
          </a:effectLst>
        </p:spPr>
        <p:txBody>
          <a:bodyPr/>
          <a:lstStyle>
            <a:lvl1pPr algn="ctr">
              <a:defRPr sz="3100"/>
            </a:lvl1pPr>
          </a:lstStyle>
          <a:p>
            <a:r>
              <a:t>Бактеріальні хвороби</a:t>
            </a:r>
          </a:p>
        </p:txBody>
      </p:sp>
      <p:pic>
        <p:nvPicPr>
          <p:cNvPr id="283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rcRect b="3"/>
          <a:stretch>
            <a:fillRect/>
          </a:stretch>
        </p:blipFill>
        <p:spPr>
          <a:xfrm>
            <a:off x="3737397" y="3298645"/>
            <a:ext cx="2924922" cy="18887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7"/>
                  <a:pt x="0" y="10802"/>
                </a:cubicBezTo>
                <a:cubicBezTo>
                  <a:pt x="0" y="16767"/>
                  <a:pt x="4835" y="21600"/>
                  <a:pt x="10800" y="21600"/>
                </a:cubicBezTo>
                <a:cubicBezTo>
                  <a:pt x="16765" y="21600"/>
                  <a:pt x="21600" y="16767"/>
                  <a:pt x="21600" y="10802"/>
                </a:cubicBezTo>
                <a:cubicBezTo>
                  <a:pt x="21600" y="4837"/>
                  <a:pt x="16765" y="0"/>
                  <a:pt x="10800" y="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84" name="Номер слайда 18"/>
          <p:cNvSpPr txBox="1">
            <a:spLocks noGrp="1"/>
          </p:cNvSpPr>
          <p:nvPr>
            <p:ph type="sldNum" sz="quarter" idx="4294967295"/>
          </p:nvPr>
        </p:nvSpPr>
        <p:spPr>
          <a:xfrm>
            <a:off x="9377949" y="6790205"/>
            <a:ext cx="306782" cy="28753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 sz="1500" b="1"/>
            </a:lvl1pPr>
          </a:lstStyle>
          <a:p>
            <a:fld id="{86CB4B4D-7CA3-9044-876B-883B54F8677D}" type="slidenum">
              <a:t>13</a:t>
            </a:fld>
            <a:endParaRPr/>
          </a:p>
        </p:txBody>
      </p:sp>
      <p:pic>
        <p:nvPicPr>
          <p:cNvPr id="285" name="Picture 5" descr="Picture 5"/>
          <p:cNvPicPr>
            <a:picLocks noChangeAspect="1"/>
          </p:cNvPicPr>
          <p:nvPr/>
        </p:nvPicPr>
        <p:blipFill>
          <a:blip r:embed="rId4">
            <a:extLst/>
          </a:blip>
          <a:srcRect b="7"/>
          <a:stretch>
            <a:fillRect/>
          </a:stretch>
        </p:blipFill>
        <p:spPr>
          <a:xfrm>
            <a:off x="1189733" y="4298924"/>
            <a:ext cx="2075192" cy="18692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98" y="0"/>
                </a:moveTo>
                <a:cubicBezTo>
                  <a:pt x="4833" y="0"/>
                  <a:pt x="0" y="4835"/>
                  <a:pt x="0" y="10800"/>
                </a:cubicBezTo>
                <a:cubicBezTo>
                  <a:pt x="0" y="16765"/>
                  <a:pt x="4833" y="21600"/>
                  <a:pt x="10798" y="21600"/>
                </a:cubicBezTo>
                <a:cubicBezTo>
                  <a:pt x="16762" y="21600"/>
                  <a:pt x="21600" y="16765"/>
                  <a:pt x="21600" y="10800"/>
                </a:cubicBezTo>
                <a:cubicBezTo>
                  <a:pt x="21600" y="4835"/>
                  <a:pt x="16762" y="0"/>
                  <a:pt x="10798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86" name="Picture 6" descr="Picture 6"/>
          <p:cNvPicPr>
            <a:picLocks noChangeAspect="1"/>
          </p:cNvPicPr>
          <p:nvPr/>
        </p:nvPicPr>
        <p:blipFill>
          <a:blip r:embed="rId5">
            <a:extLst/>
          </a:blip>
          <a:srcRect r="9"/>
          <a:stretch>
            <a:fillRect/>
          </a:stretch>
        </p:blipFill>
        <p:spPr>
          <a:xfrm>
            <a:off x="7519999" y="4284467"/>
            <a:ext cx="1965326" cy="17081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87" name="Picture 7" descr="Picture 7"/>
          <p:cNvPicPr>
            <a:picLocks noChangeAspect="1"/>
          </p:cNvPicPr>
          <p:nvPr/>
        </p:nvPicPr>
        <p:blipFill>
          <a:blip r:embed="rId6">
            <a:extLst/>
          </a:blip>
          <a:srcRect b="4"/>
          <a:stretch>
            <a:fillRect/>
          </a:stretch>
        </p:blipFill>
        <p:spPr>
          <a:xfrm>
            <a:off x="6192853" y="1078436"/>
            <a:ext cx="2446664" cy="19843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98" y="0"/>
                </a:moveTo>
                <a:cubicBezTo>
                  <a:pt x="4834" y="0"/>
                  <a:pt x="0" y="4835"/>
                  <a:pt x="0" y="10800"/>
                </a:cubicBezTo>
                <a:cubicBezTo>
                  <a:pt x="0" y="16765"/>
                  <a:pt x="4834" y="21600"/>
                  <a:pt x="10798" y="21600"/>
                </a:cubicBezTo>
                <a:cubicBezTo>
                  <a:pt x="16763" y="21600"/>
                  <a:pt x="21600" y="16765"/>
                  <a:pt x="21600" y="10800"/>
                </a:cubicBezTo>
                <a:cubicBezTo>
                  <a:pt x="21600" y="4835"/>
                  <a:pt x="16763" y="0"/>
                  <a:pt x="10798" y="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88" name="TextBox 10"/>
          <p:cNvSpPr txBox="1"/>
          <p:nvPr/>
        </p:nvSpPr>
        <p:spPr>
          <a:xfrm>
            <a:off x="7624253" y="6082627"/>
            <a:ext cx="2232506" cy="750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488" tIns="50488" rIns="50488" bIns="50488">
            <a:spAutoFit/>
          </a:bodyPr>
          <a:lstStyle/>
          <a:p>
            <a:pPr>
              <a:defRPr sz="2200" b="1">
                <a:latin typeface="+mj-lt"/>
                <a:ea typeface="+mj-ea"/>
                <a:cs typeface="+mj-cs"/>
                <a:sym typeface="Calibri"/>
              </a:defRPr>
            </a:pPr>
            <a:r>
              <a:t>Стрептококи</a:t>
            </a:r>
          </a:p>
          <a:p>
            <a:pPr>
              <a:defRPr sz="2200" b="1">
                <a:latin typeface="+mj-lt"/>
                <a:ea typeface="+mj-ea"/>
                <a:cs typeface="+mj-cs"/>
                <a:sym typeface="Calibri"/>
              </a:defRPr>
            </a:pPr>
            <a:r>
              <a:t>(тонзиліт, ангіна) </a:t>
            </a:r>
          </a:p>
        </p:txBody>
      </p:sp>
      <p:sp>
        <p:nvSpPr>
          <p:cNvPr id="289" name="TextBox 11"/>
          <p:cNvSpPr txBox="1"/>
          <p:nvPr/>
        </p:nvSpPr>
        <p:spPr>
          <a:xfrm>
            <a:off x="1135328" y="3062903"/>
            <a:ext cx="3379055" cy="3949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488" tIns="50488" rIns="50488" bIns="50488">
            <a:spAutoFit/>
          </a:bodyPr>
          <a:lstStyle>
            <a:lvl1pPr>
              <a:defRPr sz="2200" b="1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Спірохети (сифіліс, тиф) </a:t>
            </a:r>
          </a:p>
        </p:txBody>
      </p:sp>
      <p:sp>
        <p:nvSpPr>
          <p:cNvPr id="290" name="TextBox 12"/>
          <p:cNvSpPr txBox="1"/>
          <p:nvPr/>
        </p:nvSpPr>
        <p:spPr>
          <a:xfrm>
            <a:off x="1049366" y="6158567"/>
            <a:ext cx="2355925" cy="394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488" tIns="50488" rIns="50488" bIns="50488">
            <a:spAutoFit/>
          </a:bodyPr>
          <a:lstStyle>
            <a:lvl1pPr>
              <a:defRPr sz="2200" b="1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Вібріон (холера) </a:t>
            </a:r>
          </a:p>
        </p:txBody>
      </p:sp>
      <p:sp>
        <p:nvSpPr>
          <p:cNvPr id="291" name="TextBox 14"/>
          <p:cNvSpPr txBox="1"/>
          <p:nvPr/>
        </p:nvSpPr>
        <p:spPr>
          <a:xfrm>
            <a:off x="5700202" y="2963827"/>
            <a:ext cx="4442801" cy="11061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488" tIns="50488" rIns="50488" bIns="50488">
            <a:spAutoFit/>
          </a:bodyPr>
          <a:lstStyle>
            <a:lvl1pPr algn="ctr">
              <a:defRPr sz="2200" b="1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Стафілококи (інфекції верхніх дихальних шляхів, запалення легень) </a:t>
            </a:r>
          </a:p>
        </p:txBody>
      </p:sp>
      <p:sp>
        <p:nvSpPr>
          <p:cNvPr id="292" name="TextBox 15"/>
          <p:cNvSpPr txBox="1"/>
          <p:nvPr/>
        </p:nvSpPr>
        <p:spPr>
          <a:xfrm>
            <a:off x="3448618" y="6079642"/>
            <a:ext cx="3666271" cy="11061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488" tIns="50488" rIns="50488" bIns="50488">
            <a:spAutoFit/>
          </a:bodyPr>
          <a:lstStyle/>
          <a:p>
            <a:pPr algn="ctr">
              <a:defRPr sz="2200" b="1">
                <a:latin typeface="+mj-lt"/>
                <a:ea typeface="+mj-ea"/>
                <a:cs typeface="+mj-cs"/>
                <a:sym typeface="Calibri"/>
              </a:defRPr>
            </a:pPr>
            <a:r>
              <a:t>Бацили </a:t>
            </a:r>
          </a:p>
          <a:p>
            <a:pPr algn="ctr">
              <a:defRPr sz="2200" b="1">
                <a:latin typeface="+mj-lt"/>
                <a:ea typeface="+mj-ea"/>
                <a:cs typeface="+mj-cs"/>
                <a:sym typeface="Calibri"/>
              </a:defRPr>
            </a:pPr>
            <a:r>
              <a:t>(дифтерія, ботулізм,</a:t>
            </a:r>
          </a:p>
          <a:p>
            <a:pPr algn="ctr">
              <a:defRPr sz="2200" b="1">
                <a:latin typeface="+mj-lt"/>
                <a:ea typeface="+mj-ea"/>
                <a:cs typeface="+mj-cs"/>
                <a:sym typeface="Calibri"/>
              </a:defRPr>
            </a:pPr>
            <a:r>
              <a:t>туберкульоз)</a:t>
            </a:r>
          </a:p>
        </p:txBody>
      </p:sp>
      <p:pic>
        <p:nvPicPr>
          <p:cNvPr id="293" name="Picture 10" descr="Picture 10"/>
          <p:cNvPicPr>
            <a:picLocks noChangeAspect="1"/>
          </p:cNvPicPr>
          <p:nvPr/>
        </p:nvPicPr>
        <p:blipFill>
          <a:blip r:embed="rId7">
            <a:extLst/>
          </a:blip>
          <a:srcRect b="4"/>
          <a:stretch>
            <a:fillRect/>
          </a:stretch>
        </p:blipFill>
        <p:spPr>
          <a:xfrm>
            <a:off x="1835972" y="1078436"/>
            <a:ext cx="2424872" cy="19843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rcRect b="3276"/>
          <a:stretch>
            <a:fillRect/>
          </a:stretch>
        </p:blipFill>
        <p:spPr>
          <a:xfrm>
            <a:off x="-26195" y="-18455"/>
            <a:ext cx="10440967" cy="7301377"/>
          </a:xfrm>
          <a:prstGeom prst="rect">
            <a:avLst/>
          </a:prstGeom>
          <a:ln w="12700">
            <a:miter lim="400000"/>
          </a:ln>
        </p:spPr>
      </p:pic>
      <p:sp>
        <p:nvSpPr>
          <p:cNvPr id="296" name="Номер слайда 1"/>
          <p:cNvSpPr txBox="1">
            <a:spLocks noGrp="1"/>
          </p:cNvSpPr>
          <p:nvPr>
            <p:ph type="sldNum" sz="quarter" idx="4294967295"/>
          </p:nvPr>
        </p:nvSpPr>
        <p:spPr>
          <a:xfrm>
            <a:off x="9403697" y="6800102"/>
            <a:ext cx="281034" cy="2677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14</a:t>
            </a:fld>
            <a:endParaRPr/>
          </a:p>
        </p:txBody>
      </p:sp>
      <p:pic>
        <p:nvPicPr>
          <p:cNvPr id="297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rcRect r="39356"/>
          <a:stretch>
            <a:fillRect/>
          </a:stretch>
        </p:blipFill>
        <p:spPr>
          <a:xfrm flipH="1">
            <a:off x="591342" y="1868727"/>
            <a:ext cx="3863978" cy="4384063"/>
          </a:xfrm>
          <a:prstGeom prst="rect">
            <a:avLst/>
          </a:prstGeom>
          <a:ln w="12700">
            <a:miter lim="400000"/>
          </a:ln>
        </p:spPr>
      </p:pic>
      <p:sp>
        <p:nvSpPr>
          <p:cNvPr id="298" name="Прямая со стрелкой 48"/>
          <p:cNvSpPr/>
          <p:nvPr/>
        </p:nvSpPr>
        <p:spPr>
          <a:xfrm flipH="1">
            <a:off x="511340" y="4177640"/>
            <a:ext cx="1878495" cy="653171"/>
          </a:xfrm>
          <a:prstGeom prst="line">
            <a:avLst/>
          </a:prstGeom>
          <a:ln w="38100">
            <a:solidFill>
              <a:srgbClr val="002060"/>
            </a:solidFill>
            <a:miter/>
            <a:headEnd type="oval"/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99" name="Прямая со стрелкой 50"/>
          <p:cNvSpPr/>
          <p:nvPr/>
        </p:nvSpPr>
        <p:spPr>
          <a:xfrm flipH="1">
            <a:off x="2247526" y="5626734"/>
            <a:ext cx="167845" cy="850508"/>
          </a:xfrm>
          <a:prstGeom prst="line">
            <a:avLst/>
          </a:prstGeom>
          <a:ln w="38100">
            <a:solidFill>
              <a:srgbClr val="002060"/>
            </a:solidFill>
            <a:miter/>
            <a:headEnd type="oval"/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00" name="Прямая со стрелкой 51"/>
          <p:cNvSpPr/>
          <p:nvPr/>
        </p:nvSpPr>
        <p:spPr>
          <a:xfrm>
            <a:off x="3990961" y="3596921"/>
            <a:ext cx="1781564" cy="2"/>
          </a:xfrm>
          <a:prstGeom prst="line">
            <a:avLst/>
          </a:prstGeom>
          <a:ln w="38100">
            <a:solidFill>
              <a:srgbClr val="002060"/>
            </a:solidFill>
            <a:miter/>
            <a:headEnd type="oval"/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01" name="Прямая со стрелкой 68"/>
          <p:cNvSpPr/>
          <p:nvPr/>
        </p:nvSpPr>
        <p:spPr>
          <a:xfrm flipV="1">
            <a:off x="4058491" y="2588685"/>
            <a:ext cx="1645422" cy="548474"/>
          </a:xfrm>
          <a:prstGeom prst="line">
            <a:avLst/>
          </a:prstGeom>
          <a:ln w="38100">
            <a:solidFill>
              <a:srgbClr val="002060"/>
            </a:solidFill>
            <a:miter/>
            <a:headEnd type="oval"/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02" name="Прямая со стрелкой 71"/>
          <p:cNvSpPr/>
          <p:nvPr/>
        </p:nvSpPr>
        <p:spPr>
          <a:xfrm flipV="1">
            <a:off x="2499886" y="1599491"/>
            <a:ext cx="3038052" cy="746262"/>
          </a:xfrm>
          <a:prstGeom prst="line">
            <a:avLst/>
          </a:prstGeom>
          <a:ln w="38100">
            <a:solidFill>
              <a:srgbClr val="002060"/>
            </a:solidFill>
            <a:miter/>
            <a:headEnd type="oval"/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03" name="Прямоугольник 78"/>
          <p:cNvSpPr txBox="1"/>
          <p:nvPr/>
        </p:nvSpPr>
        <p:spPr>
          <a:xfrm>
            <a:off x="3162112" y="6117201"/>
            <a:ext cx="1383056" cy="3497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488" tIns="50488" rIns="50488" bIns="50488">
            <a:spAutoFit/>
          </a:bodyPr>
          <a:lstStyle>
            <a:lvl1pPr>
              <a:defRPr>
                <a:solidFill>
                  <a:srgbClr val="000066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Мітохондрії</a:t>
            </a:r>
          </a:p>
        </p:txBody>
      </p:sp>
      <p:sp>
        <p:nvSpPr>
          <p:cNvPr id="304" name="Прямоугольник 79"/>
          <p:cNvSpPr txBox="1"/>
          <p:nvPr/>
        </p:nvSpPr>
        <p:spPr>
          <a:xfrm>
            <a:off x="1496489" y="6571850"/>
            <a:ext cx="1202355" cy="3497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488" tIns="50488" rIns="50488" bIns="50488">
            <a:spAutoFit/>
          </a:bodyPr>
          <a:lstStyle>
            <a:lvl1pPr>
              <a:defRPr>
                <a:solidFill>
                  <a:srgbClr val="000066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Пластиди </a:t>
            </a:r>
          </a:p>
        </p:txBody>
      </p:sp>
      <p:sp>
        <p:nvSpPr>
          <p:cNvPr id="305" name="Прямоугольник 80"/>
          <p:cNvSpPr txBox="1"/>
          <p:nvPr/>
        </p:nvSpPr>
        <p:spPr>
          <a:xfrm>
            <a:off x="4894634" y="3683294"/>
            <a:ext cx="2242168" cy="3497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488" tIns="50488" rIns="50488" bIns="50488">
            <a:spAutoFit/>
          </a:bodyPr>
          <a:lstStyle>
            <a:lvl1pPr>
              <a:defRPr>
                <a:solidFill>
                  <a:srgbClr val="000066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Клітинна мембрана</a:t>
            </a:r>
          </a:p>
        </p:txBody>
      </p:sp>
      <p:sp>
        <p:nvSpPr>
          <p:cNvPr id="306" name="Прямоугольник 81"/>
          <p:cNvSpPr txBox="1"/>
          <p:nvPr/>
        </p:nvSpPr>
        <p:spPr>
          <a:xfrm>
            <a:off x="4894634" y="2835042"/>
            <a:ext cx="2635331" cy="3497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488" tIns="50488" rIns="50488" bIns="50488">
            <a:spAutoFit/>
          </a:bodyPr>
          <a:lstStyle>
            <a:lvl1pPr>
              <a:defRPr>
                <a:solidFill>
                  <a:srgbClr val="000066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Клітинна оболонка</a:t>
            </a:r>
          </a:p>
        </p:txBody>
      </p:sp>
      <p:sp>
        <p:nvSpPr>
          <p:cNvPr id="307" name="Прямая со стрелкой 82"/>
          <p:cNvSpPr/>
          <p:nvPr/>
        </p:nvSpPr>
        <p:spPr>
          <a:xfrm>
            <a:off x="3395354" y="5397924"/>
            <a:ext cx="796392" cy="647271"/>
          </a:xfrm>
          <a:prstGeom prst="line">
            <a:avLst/>
          </a:prstGeom>
          <a:ln w="38100">
            <a:solidFill>
              <a:srgbClr val="002060"/>
            </a:solidFill>
            <a:miter/>
            <a:headEnd type="oval"/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08" name="7-конечная звезда 90"/>
          <p:cNvSpPr/>
          <p:nvPr/>
        </p:nvSpPr>
        <p:spPr>
          <a:xfrm>
            <a:off x="1239416" y="4356248"/>
            <a:ext cx="794283" cy="1152129"/>
          </a:xfrm>
          <a:prstGeom prst="star7">
            <a:avLst>
              <a:gd name="adj" fmla="val 42226"/>
              <a:gd name="hf" fmla="val 102572"/>
              <a:gd name="vf" fmla="val 105210"/>
            </a:avLst>
          </a:prstGeom>
          <a:gradFill>
            <a:gsLst>
              <a:gs pos="0">
                <a:srgbClr val="57B8D4"/>
              </a:gs>
              <a:gs pos="50000">
                <a:srgbClr val="2EB4D6"/>
              </a:gs>
              <a:gs pos="100000">
                <a:srgbClr val="21A4C5"/>
              </a:gs>
            </a:gsLst>
            <a:lin ang="5400000"/>
          </a:gradFill>
          <a:ln w="12700">
            <a:miter lim="400000"/>
          </a:ln>
          <a:effectLst>
            <a:outerShdw blurRad="63500" dist="19050" dir="5400000" rotWithShape="0">
              <a:srgbClr val="000000">
                <a:alpha val="63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309" name="Прямая со стрелкой 91"/>
          <p:cNvSpPr/>
          <p:nvPr/>
        </p:nvSpPr>
        <p:spPr>
          <a:xfrm flipH="1">
            <a:off x="879374" y="5068651"/>
            <a:ext cx="674496" cy="976543"/>
          </a:xfrm>
          <a:prstGeom prst="line">
            <a:avLst/>
          </a:prstGeom>
          <a:ln w="38100">
            <a:solidFill>
              <a:srgbClr val="002060"/>
            </a:solidFill>
            <a:miter/>
            <a:headEnd type="oval"/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10" name="TextBox 35"/>
          <p:cNvSpPr txBox="1"/>
          <p:nvPr/>
        </p:nvSpPr>
        <p:spPr>
          <a:xfrm>
            <a:off x="5682576" y="2301784"/>
            <a:ext cx="412618" cy="3924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400" b="1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2</a:t>
            </a:r>
          </a:p>
        </p:txBody>
      </p:sp>
      <p:sp>
        <p:nvSpPr>
          <p:cNvPr id="311" name="TextBox 36"/>
          <p:cNvSpPr txBox="1"/>
          <p:nvPr/>
        </p:nvSpPr>
        <p:spPr>
          <a:xfrm>
            <a:off x="5824930" y="3388009"/>
            <a:ext cx="258622" cy="392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400" b="1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3</a:t>
            </a:r>
          </a:p>
        </p:txBody>
      </p:sp>
      <p:sp>
        <p:nvSpPr>
          <p:cNvPr id="312" name="TextBox 37"/>
          <p:cNvSpPr txBox="1"/>
          <p:nvPr/>
        </p:nvSpPr>
        <p:spPr>
          <a:xfrm>
            <a:off x="307384" y="4736077"/>
            <a:ext cx="248720" cy="3924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400" b="1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8</a:t>
            </a:r>
          </a:p>
        </p:txBody>
      </p:sp>
      <p:sp>
        <p:nvSpPr>
          <p:cNvPr id="313" name="TextBox 40"/>
          <p:cNvSpPr txBox="1"/>
          <p:nvPr/>
        </p:nvSpPr>
        <p:spPr>
          <a:xfrm>
            <a:off x="4237463" y="5901178"/>
            <a:ext cx="258623" cy="392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400" b="1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5</a:t>
            </a:r>
          </a:p>
        </p:txBody>
      </p:sp>
      <p:sp>
        <p:nvSpPr>
          <p:cNvPr id="314" name="TextBox 41"/>
          <p:cNvSpPr txBox="1"/>
          <p:nvPr/>
        </p:nvSpPr>
        <p:spPr>
          <a:xfrm>
            <a:off x="349031" y="6189210"/>
            <a:ext cx="969823" cy="340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solidFill>
                  <a:srgbClr val="000066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Вакуолі </a:t>
            </a:r>
          </a:p>
        </p:txBody>
      </p:sp>
      <p:sp>
        <p:nvSpPr>
          <p:cNvPr id="315" name="TextBox 42"/>
          <p:cNvSpPr txBox="1"/>
          <p:nvPr/>
        </p:nvSpPr>
        <p:spPr>
          <a:xfrm>
            <a:off x="5278294" y="4964198"/>
            <a:ext cx="1474846" cy="340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solidFill>
                  <a:srgbClr val="000066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Цитоплазма </a:t>
            </a:r>
          </a:p>
        </p:txBody>
      </p:sp>
      <p:sp>
        <p:nvSpPr>
          <p:cNvPr id="316" name="TextBox 54"/>
          <p:cNvSpPr txBox="1"/>
          <p:nvPr/>
        </p:nvSpPr>
        <p:spPr>
          <a:xfrm>
            <a:off x="7209974" y="5901178"/>
            <a:ext cx="258623" cy="392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400" b="1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9</a:t>
            </a:r>
          </a:p>
        </p:txBody>
      </p:sp>
      <p:sp>
        <p:nvSpPr>
          <p:cNvPr id="317" name="TextBox 60"/>
          <p:cNvSpPr txBox="1"/>
          <p:nvPr/>
        </p:nvSpPr>
        <p:spPr>
          <a:xfrm>
            <a:off x="2077223" y="6375616"/>
            <a:ext cx="258622" cy="392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400" b="1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6</a:t>
            </a:r>
          </a:p>
        </p:txBody>
      </p:sp>
      <p:sp>
        <p:nvSpPr>
          <p:cNvPr id="318" name="Прямая со стрелкой 65"/>
          <p:cNvSpPr/>
          <p:nvPr/>
        </p:nvSpPr>
        <p:spPr>
          <a:xfrm>
            <a:off x="3694543" y="4773467"/>
            <a:ext cx="2160786" cy="2"/>
          </a:xfrm>
          <a:prstGeom prst="line">
            <a:avLst/>
          </a:prstGeom>
          <a:ln w="38100">
            <a:solidFill>
              <a:srgbClr val="002060"/>
            </a:solidFill>
            <a:miter/>
            <a:headEnd type="oval"/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19" name="TextBox 72"/>
          <p:cNvSpPr txBox="1"/>
          <p:nvPr/>
        </p:nvSpPr>
        <p:spPr>
          <a:xfrm>
            <a:off x="158227" y="5033635"/>
            <a:ext cx="745440" cy="3398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488" tIns="50488" rIns="50488" bIns="50488">
            <a:spAutoFit/>
          </a:bodyPr>
          <a:lstStyle>
            <a:lvl1pPr>
              <a:defRPr sz="1900">
                <a:solidFill>
                  <a:srgbClr val="000066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Ядро  </a:t>
            </a:r>
          </a:p>
        </p:txBody>
      </p:sp>
      <p:sp>
        <p:nvSpPr>
          <p:cNvPr id="320" name="TextBox 74"/>
          <p:cNvSpPr txBox="1"/>
          <p:nvPr/>
        </p:nvSpPr>
        <p:spPr>
          <a:xfrm>
            <a:off x="637063" y="5829170"/>
            <a:ext cx="258622" cy="392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400" b="1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7</a:t>
            </a:r>
          </a:p>
        </p:txBody>
      </p:sp>
      <p:sp>
        <p:nvSpPr>
          <p:cNvPr id="321" name="TextBox 75"/>
          <p:cNvSpPr txBox="1"/>
          <p:nvPr/>
        </p:nvSpPr>
        <p:spPr>
          <a:xfrm>
            <a:off x="5886406" y="4648857"/>
            <a:ext cx="258623" cy="3924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400" b="1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4</a:t>
            </a:r>
          </a:p>
        </p:txBody>
      </p:sp>
      <p:pic>
        <p:nvPicPr>
          <p:cNvPr id="322" name="Picture 4" descr="Picture 4"/>
          <p:cNvPicPr>
            <a:picLocks noChangeAspect="1"/>
          </p:cNvPicPr>
          <p:nvPr/>
        </p:nvPicPr>
        <p:blipFill>
          <a:blip r:embed="rId4">
            <a:extLst/>
          </a:blip>
          <a:srcRect l="13394" t="31121" r="25179" b="31077"/>
          <a:stretch>
            <a:fillRect/>
          </a:stretch>
        </p:blipFill>
        <p:spPr>
          <a:xfrm rot="5400000" flipH="1">
            <a:off x="6452793" y="2992052"/>
            <a:ext cx="4550909" cy="2304259"/>
          </a:xfrm>
          <a:prstGeom prst="rect">
            <a:avLst/>
          </a:prstGeom>
          <a:ln w="12700">
            <a:miter lim="400000"/>
          </a:ln>
        </p:spPr>
      </p:pic>
      <p:sp>
        <p:nvSpPr>
          <p:cNvPr id="323" name="TextBox 33"/>
          <p:cNvSpPr txBox="1"/>
          <p:nvPr/>
        </p:nvSpPr>
        <p:spPr>
          <a:xfrm>
            <a:off x="6492302" y="5981974"/>
            <a:ext cx="1369682" cy="6545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488" tIns="50488" rIns="50488" bIns="50488">
            <a:spAutoFit/>
          </a:bodyPr>
          <a:lstStyle/>
          <a:p>
            <a:pPr>
              <a:defRPr>
                <a:solidFill>
                  <a:srgbClr val="000066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 ДНК</a:t>
            </a:r>
          </a:p>
          <a:p>
            <a:pPr>
              <a:defRPr>
                <a:solidFill>
                  <a:srgbClr val="000066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Нуклеоїд</a:t>
            </a:r>
          </a:p>
        </p:txBody>
      </p:sp>
      <p:sp>
        <p:nvSpPr>
          <p:cNvPr id="324" name="Прямая со стрелкой 84"/>
          <p:cNvSpPr/>
          <p:nvPr/>
        </p:nvSpPr>
        <p:spPr>
          <a:xfrm flipH="1" flipV="1">
            <a:off x="5991944" y="2588684"/>
            <a:ext cx="2002793" cy="414373"/>
          </a:xfrm>
          <a:prstGeom prst="line">
            <a:avLst/>
          </a:prstGeom>
          <a:ln w="38100">
            <a:solidFill>
              <a:srgbClr val="002060"/>
            </a:solidFill>
            <a:miter/>
            <a:headEnd type="oval"/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25" name="Прямая со стрелкой 95"/>
          <p:cNvSpPr/>
          <p:nvPr/>
        </p:nvSpPr>
        <p:spPr>
          <a:xfrm flipH="1">
            <a:off x="6135959" y="3596921"/>
            <a:ext cx="2000985" cy="2"/>
          </a:xfrm>
          <a:prstGeom prst="line">
            <a:avLst/>
          </a:prstGeom>
          <a:ln w="38100">
            <a:solidFill>
              <a:srgbClr val="002060"/>
            </a:solidFill>
            <a:miter/>
            <a:headEnd type="oval"/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26" name="Прямая со стрелкой 99"/>
          <p:cNvSpPr/>
          <p:nvPr/>
        </p:nvSpPr>
        <p:spPr>
          <a:xfrm flipH="1">
            <a:off x="7414695" y="4832458"/>
            <a:ext cx="1527027" cy="1149096"/>
          </a:xfrm>
          <a:prstGeom prst="line">
            <a:avLst/>
          </a:prstGeom>
          <a:ln w="38100">
            <a:solidFill>
              <a:srgbClr val="002060"/>
            </a:solidFill>
            <a:miter/>
            <a:headEnd type="oval"/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27" name="Прямая со стрелкой 111"/>
          <p:cNvSpPr/>
          <p:nvPr/>
        </p:nvSpPr>
        <p:spPr>
          <a:xfrm flipH="1">
            <a:off x="6187159" y="4819330"/>
            <a:ext cx="2222874" cy="3"/>
          </a:xfrm>
          <a:prstGeom prst="line">
            <a:avLst/>
          </a:prstGeom>
          <a:ln w="38100">
            <a:solidFill>
              <a:srgbClr val="002060"/>
            </a:solidFill>
            <a:miter/>
            <a:headEnd type="oval"/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28" name="Прямая со стрелкой 125"/>
          <p:cNvSpPr/>
          <p:nvPr/>
        </p:nvSpPr>
        <p:spPr>
          <a:xfrm flipH="1" flipV="1">
            <a:off x="6090682" y="1514934"/>
            <a:ext cx="2555281" cy="900851"/>
          </a:xfrm>
          <a:prstGeom prst="line">
            <a:avLst/>
          </a:prstGeom>
          <a:ln w="38100">
            <a:solidFill>
              <a:srgbClr val="002060"/>
            </a:solidFill>
            <a:miter/>
            <a:headEnd type="oval"/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29" name="TextBox 128"/>
          <p:cNvSpPr txBox="1"/>
          <p:nvPr/>
        </p:nvSpPr>
        <p:spPr>
          <a:xfrm>
            <a:off x="5759572" y="1483606"/>
            <a:ext cx="258623" cy="3924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400" b="1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1</a:t>
            </a:r>
          </a:p>
        </p:txBody>
      </p:sp>
      <p:sp>
        <p:nvSpPr>
          <p:cNvPr id="330" name="TextBox 130"/>
          <p:cNvSpPr txBox="1"/>
          <p:nvPr/>
        </p:nvSpPr>
        <p:spPr>
          <a:xfrm>
            <a:off x="5267319" y="1694015"/>
            <a:ext cx="1373842" cy="3949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488" tIns="50488" rIns="50488" bIns="50488">
            <a:spAutoFit/>
          </a:bodyPr>
          <a:lstStyle>
            <a:lvl1pPr>
              <a:defRPr sz="2200">
                <a:solidFill>
                  <a:srgbClr val="000066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Рибосоми </a:t>
            </a:r>
          </a:p>
        </p:txBody>
      </p:sp>
      <p:sp>
        <p:nvSpPr>
          <p:cNvPr id="331" name="Прямоугольник 133">
            <a:hlinkClick r:id="rId5" action="ppaction://hlinksldjump"/>
          </p:cNvPr>
          <p:cNvSpPr txBox="1"/>
          <p:nvPr/>
        </p:nvSpPr>
        <p:spPr>
          <a:xfrm>
            <a:off x="2941320" y="417006"/>
            <a:ext cx="6749320" cy="392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400" b="1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2.Які органели відсутні в будові клітини бактерії?</a:t>
            </a:r>
          </a:p>
        </p:txBody>
      </p:sp>
      <p:sp>
        <p:nvSpPr>
          <p:cNvPr id="332" name="Прямоугольник 134"/>
          <p:cNvSpPr txBox="1"/>
          <p:nvPr/>
        </p:nvSpPr>
        <p:spPr>
          <a:xfrm>
            <a:off x="2941320" y="50477"/>
            <a:ext cx="6773573" cy="3924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400" b="1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1.Що спільного в будові клітин рослини і бактерії?</a:t>
            </a:r>
          </a:p>
        </p:txBody>
      </p:sp>
      <p:sp>
        <p:nvSpPr>
          <p:cNvPr id="333" name="Прямоугольник 135"/>
          <p:cNvSpPr txBox="1"/>
          <p:nvPr/>
        </p:nvSpPr>
        <p:spPr>
          <a:xfrm>
            <a:off x="2954269" y="741042"/>
            <a:ext cx="5761841" cy="392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400" b="1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3.Чим відрізняється бактеріальна клітина?</a:t>
            </a:r>
          </a:p>
        </p:txBody>
      </p:sp>
      <p:sp>
        <p:nvSpPr>
          <p:cNvPr id="334" name="TextBox 3">
            <a:hlinkClick r:id="rId5" action="ppaction://hlinksldjump"/>
          </p:cNvPr>
          <p:cNvSpPr txBox="1"/>
          <p:nvPr/>
        </p:nvSpPr>
        <p:spPr>
          <a:xfrm>
            <a:off x="606605" y="114577"/>
            <a:ext cx="291291" cy="396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latin typeface="Wingdings"/>
                <a:ea typeface="Wingdings"/>
                <a:cs typeface="Wingdings"/>
                <a:sym typeface="Wingdings"/>
              </a:defRPr>
            </a:lvl1pPr>
          </a:lstStyle>
          <a:p>
            <a:r>
              <a:t>☺</a:t>
            </a:r>
          </a:p>
        </p:txBody>
      </p:sp>
      <p:sp>
        <p:nvSpPr>
          <p:cNvPr id="335" name="TextBox 54"/>
          <p:cNvSpPr txBox="1"/>
          <p:nvPr/>
        </p:nvSpPr>
        <p:spPr>
          <a:xfrm>
            <a:off x="8753333" y="6375616"/>
            <a:ext cx="413106" cy="392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400" b="1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10</a:t>
            </a:r>
          </a:p>
        </p:txBody>
      </p:sp>
      <p:sp>
        <p:nvSpPr>
          <p:cNvPr id="336" name="TextBox 33"/>
          <p:cNvSpPr txBox="1"/>
          <p:nvPr/>
        </p:nvSpPr>
        <p:spPr>
          <a:xfrm>
            <a:off x="8043040" y="6375615"/>
            <a:ext cx="1370416" cy="6545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488" tIns="50488" rIns="50488" bIns="50488">
            <a:spAutoFit/>
          </a:bodyPr>
          <a:lstStyle/>
          <a:p>
            <a:pPr>
              <a:defRPr>
                <a:solidFill>
                  <a:srgbClr val="000066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Слиз</a:t>
            </a:r>
          </a:p>
          <a:p>
            <a:pPr>
              <a:defRPr>
                <a:solidFill>
                  <a:srgbClr val="000066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Капсид</a:t>
            </a:r>
          </a:p>
        </p:txBody>
      </p:sp>
      <p:sp>
        <p:nvSpPr>
          <p:cNvPr id="337" name="Прямая со стрелкой 99"/>
          <p:cNvSpPr/>
          <p:nvPr/>
        </p:nvSpPr>
        <p:spPr>
          <a:xfrm flipH="1">
            <a:off x="9027792" y="6103029"/>
            <a:ext cx="326867" cy="326868"/>
          </a:xfrm>
          <a:prstGeom prst="line">
            <a:avLst/>
          </a:prstGeom>
          <a:ln w="38100">
            <a:solidFill>
              <a:srgbClr val="002060"/>
            </a:solidFill>
            <a:miter/>
            <a:headEnd type="oval"/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rcRect b="3276"/>
          <a:stretch>
            <a:fillRect/>
          </a:stretch>
        </p:blipFill>
        <p:spPr>
          <a:xfrm>
            <a:off x="-41252" y="-1"/>
            <a:ext cx="10440968" cy="7301379"/>
          </a:xfrm>
          <a:prstGeom prst="rect">
            <a:avLst/>
          </a:prstGeom>
          <a:ln w="12700">
            <a:miter lim="400000"/>
          </a:ln>
        </p:spPr>
      </p:pic>
      <p:sp>
        <p:nvSpPr>
          <p:cNvPr id="340" name="Номер слайда 1"/>
          <p:cNvSpPr txBox="1">
            <a:spLocks noGrp="1"/>
          </p:cNvSpPr>
          <p:nvPr>
            <p:ph type="sldNum" sz="quarter" idx="4294967295"/>
          </p:nvPr>
        </p:nvSpPr>
        <p:spPr>
          <a:xfrm>
            <a:off x="9403697" y="6800102"/>
            <a:ext cx="281034" cy="2677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15</a:t>
            </a:fld>
            <a:endParaRPr/>
          </a:p>
        </p:txBody>
      </p:sp>
      <p:sp>
        <p:nvSpPr>
          <p:cNvPr id="341" name="TextBox 3"/>
          <p:cNvSpPr txBox="1"/>
          <p:nvPr/>
        </p:nvSpPr>
        <p:spPr>
          <a:xfrm>
            <a:off x="2009205" y="-67624"/>
            <a:ext cx="7178957" cy="4443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488" tIns="50488" rIns="50488" bIns="50488">
            <a:spAutoFit/>
          </a:bodyPr>
          <a:lstStyle>
            <a:lvl1pPr>
              <a:defRPr sz="2700" b="1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Які органели відсутні в будові клітини бактерії?</a:t>
            </a:r>
          </a:p>
        </p:txBody>
      </p:sp>
      <p:sp>
        <p:nvSpPr>
          <p:cNvPr id="342" name="Полилиния 5"/>
          <p:cNvSpPr/>
          <p:nvPr/>
        </p:nvSpPr>
        <p:spPr>
          <a:xfrm rot="21329253">
            <a:off x="1290350" y="1531305"/>
            <a:ext cx="8454103" cy="51790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93" y="3093"/>
                </a:moveTo>
                <a:cubicBezTo>
                  <a:pt x="5561" y="3035"/>
                  <a:pt x="5604" y="2956"/>
                  <a:pt x="5663" y="2893"/>
                </a:cubicBezTo>
                <a:cubicBezTo>
                  <a:pt x="5729" y="2823"/>
                  <a:pt x="5809" y="2779"/>
                  <a:pt x="5866" y="2694"/>
                </a:cubicBezTo>
                <a:cubicBezTo>
                  <a:pt x="6026" y="2459"/>
                  <a:pt x="5928" y="2583"/>
                  <a:pt x="6171" y="2345"/>
                </a:cubicBezTo>
                <a:cubicBezTo>
                  <a:pt x="6205" y="2311"/>
                  <a:pt x="6237" y="2272"/>
                  <a:pt x="6273" y="2245"/>
                </a:cubicBezTo>
                <a:cubicBezTo>
                  <a:pt x="6723" y="1914"/>
                  <a:pt x="6161" y="2315"/>
                  <a:pt x="6511" y="2095"/>
                </a:cubicBezTo>
                <a:cubicBezTo>
                  <a:pt x="6557" y="2066"/>
                  <a:pt x="6600" y="2025"/>
                  <a:pt x="6646" y="1995"/>
                </a:cubicBezTo>
                <a:cubicBezTo>
                  <a:pt x="6679" y="1975"/>
                  <a:pt x="6715" y="1966"/>
                  <a:pt x="6748" y="1945"/>
                </a:cubicBezTo>
                <a:cubicBezTo>
                  <a:pt x="6794" y="1916"/>
                  <a:pt x="6835" y="1867"/>
                  <a:pt x="6884" y="1846"/>
                </a:cubicBezTo>
                <a:cubicBezTo>
                  <a:pt x="6949" y="1817"/>
                  <a:pt x="7020" y="1820"/>
                  <a:pt x="7087" y="1796"/>
                </a:cubicBezTo>
                <a:cubicBezTo>
                  <a:pt x="7156" y="1770"/>
                  <a:pt x="7223" y="1729"/>
                  <a:pt x="7290" y="1696"/>
                </a:cubicBezTo>
                <a:cubicBezTo>
                  <a:pt x="7324" y="1679"/>
                  <a:pt x="7357" y="1659"/>
                  <a:pt x="7392" y="1646"/>
                </a:cubicBezTo>
                <a:cubicBezTo>
                  <a:pt x="7437" y="1630"/>
                  <a:pt x="7481" y="1600"/>
                  <a:pt x="7528" y="1596"/>
                </a:cubicBezTo>
                <a:cubicBezTo>
                  <a:pt x="7912" y="1567"/>
                  <a:pt x="8296" y="1563"/>
                  <a:pt x="8681" y="1546"/>
                </a:cubicBezTo>
                <a:cubicBezTo>
                  <a:pt x="8715" y="1530"/>
                  <a:pt x="8747" y="1505"/>
                  <a:pt x="8782" y="1497"/>
                </a:cubicBezTo>
                <a:cubicBezTo>
                  <a:pt x="8923" y="1465"/>
                  <a:pt x="9112" y="1477"/>
                  <a:pt x="9257" y="1397"/>
                </a:cubicBezTo>
                <a:cubicBezTo>
                  <a:pt x="9304" y="1371"/>
                  <a:pt x="9345" y="1323"/>
                  <a:pt x="9393" y="1297"/>
                </a:cubicBezTo>
                <a:cubicBezTo>
                  <a:pt x="9436" y="1273"/>
                  <a:pt x="9485" y="1271"/>
                  <a:pt x="9528" y="1247"/>
                </a:cubicBezTo>
                <a:cubicBezTo>
                  <a:pt x="9849" y="1070"/>
                  <a:pt x="9462" y="1207"/>
                  <a:pt x="9834" y="1097"/>
                </a:cubicBezTo>
                <a:cubicBezTo>
                  <a:pt x="10175" y="847"/>
                  <a:pt x="9744" y="1141"/>
                  <a:pt x="10139" y="948"/>
                </a:cubicBezTo>
                <a:cubicBezTo>
                  <a:pt x="10187" y="924"/>
                  <a:pt x="10227" y="874"/>
                  <a:pt x="10274" y="848"/>
                </a:cubicBezTo>
                <a:cubicBezTo>
                  <a:pt x="10318" y="824"/>
                  <a:pt x="10366" y="818"/>
                  <a:pt x="10410" y="798"/>
                </a:cubicBezTo>
                <a:cubicBezTo>
                  <a:pt x="10513" y="752"/>
                  <a:pt x="10613" y="695"/>
                  <a:pt x="10715" y="648"/>
                </a:cubicBezTo>
                <a:cubicBezTo>
                  <a:pt x="10760" y="628"/>
                  <a:pt x="10806" y="617"/>
                  <a:pt x="10851" y="599"/>
                </a:cubicBezTo>
                <a:cubicBezTo>
                  <a:pt x="11042" y="518"/>
                  <a:pt x="10862" y="582"/>
                  <a:pt x="11088" y="449"/>
                </a:cubicBezTo>
                <a:cubicBezTo>
                  <a:pt x="11287" y="332"/>
                  <a:pt x="11270" y="362"/>
                  <a:pt x="11461" y="299"/>
                </a:cubicBezTo>
                <a:cubicBezTo>
                  <a:pt x="11507" y="284"/>
                  <a:pt x="11550" y="256"/>
                  <a:pt x="11597" y="249"/>
                </a:cubicBezTo>
                <a:cubicBezTo>
                  <a:pt x="11978" y="198"/>
                  <a:pt x="13000" y="162"/>
                  <a:pt x="13258" y="150"/>
                </a:cubicBezTo>
                <a:cubicBezTo>
                  <a:pt x="13488" y="37"/>
                  <a:pt x="13262" y="136"/>
                  <a:pt x="13699" y="50"/>
                </a:cubicBezTo>
                <a:cubicBezTo>
                  <a:pt x="13756" y="39"/>
                  <a:pt x="13812" y="17"/>
                  <a:pt x="13869" y="0"/>
                </a:cubicBezTo>
                <a:lnTo>
                  <a:pt x="14886" y="50"/>
                </a:lnTo>
                <a:cubicBezTo>
                  <a:pt x="15011" y="59"/>
                  <a:pt x="15137" y="61"/>
                  <a:pt x="15259" y="100"/>
                </a:cubicBezTo>
                <a:cubicBezTo>
                  <a:pt x="15299" y="112"/>
                  <a:pt x="15322" y="182"/>
                  <a:pt x="15361" y="200"/>
                </a:cubicBezTo>
                <a:cubicBezTo>
                  <a:pt x="15437" y="233"/>
                  <a:pt x="15519" y="233"/>
                  <a:pt x="15598" y="249"/>
                </a:cubicBezTo>
                <a:cubicBezTo>
                  <a:pt x="15807" y="403"/>
                  <a:pt x="15659" y="316"/>
                  <a:pt x="15903" y="399"/>
                </a:cubicBezTo>
                <a:cubicBezTo>
                  <a:pt x="15994" y="430"/>
                  <a:pt x="16086" y="455"/>
                  <a:pt x="16175" y="499"/>
                </a:cubicBezTo>
                <a:cubicBezTo>
                  <a:pt x="16208" y="515"/>
                  <a:pt x="16241" y="538"/>
                  <a:pt x="16276" y="549"/>
                </a:cubicBezTo>
                <a:cubicBezTo>
                  <a:pt x="16426" y="593"/>
                  <a:pt x="16718" y="629"/>
                  <a:pt x="16853" y="648"/>
                </a:cubicBezTo>
                <a:cubicBezTo>
                  <a:pt x="17082" y="761"/>
                  <a:pt x="16800" y="631"/>
                  <a:pt x="17158" y="748"/>
                </a:cubicBezTo>
                <a:cubicBezTo>
                  <a:pt x="17193" y="760"/>
                  <a:pt x="17225" y="787"/>
                  <a:pt x="17260" y="798"/>
                </a:cubicBezTo>
                <a:cubicBezTo>
                  <a:pt x="17327" y="820"/>
                  <a:pt x="17396" y="826"/>
                  <a:pt x="17463" y="848"/>
                </a:cubicBezTo>
                <a:cubicBezTo>
                  <a:pt x="17498" y="859"/>
                  <a:pt x="17530" y="884"/>
                  <a:pt x="17565" y="898"/>
                </a:cubicBezTo>
                <a:cubicBezTo>
                  <a:pt x="17655" y="934"/>
                  <a:pt x="17745" y="971"/>
                  <a:pt x="17836" y="998"/>
                </a:cubicBezTo>
                <a:cubicBezTo>
                  <a:pt x="17953" y="1032"/>
                  <a:pt x="18030" y="1050"/>
                  <a:pt x="18141" y="1097"/>
                </a:cubicBezTo>
                <a:cubicBezTo>
                  <a:pt x="18176" y="1112"/>
                  <a:pt x="18208" y="1136"/>
                  <a:pt x="18243" y="1147"/>
                </a:cubicBezTo>
                <a:cubicBezTo>
                  <a:pt x="18310" y="1169"/>
                  <a:pt x="18380" y="1173"/>
                  <a:pt x="18446" y="1197"/>
                </a:cubicBezTo>
                <a:cubicBezTo>
                  <a:pt x="18796" y="1326"/>
                  <a:pt x="18529" y="1233"/>
                  <a:pt x="18752" y="1397"/>
                </a:cubicBezTo>
                <a:cubicBezTo>
                  <a:pt x="18784" y="1420"/>
                  <a:pt x="18821" y="1426"/>
                  <a:pt x="18853" y="1447"/>
                </a:cubicBezTo>
                <a:cubicBezTo>
                  <a:pt x="19147" y="1632"/>
                  <a:pt x="18852" y="1479"/>
                  <a:pt x="19091" y="1596"/>
                </a:cubicBezTo>
                <a:cubicBezTo>
                  <a:pt x="19113" y="1646"/>
                  <a:pt x="19130" y="1704"/>
                  <a:pt x="19159" y="1746"/>
                </a:cubicBezTo>
                <a:cubicBezTo>
                  <a:pt x="19187" y="1788"/>
                  <a:pt x="19234" y="1800"/>
                  <a:pt x="19260" y="1846"/>
                </a:cubicBezTo>
                <a:cubicBezTo>
                  <a:pt x="19293" y="1903"/>
                  <a:pt x="19299" y="1985"/>
                  <a:pt x="19328" y="2045"/>
                </a:cubicBezTo>
                <a:cubicBezTo>
                  <a:pt x="19356" y="2103"/>
                  <a:pt x="19400" y="2139"/>
                  <a:pt x="19430" y="2195"/>
                </a:cubicBezTo>
                <a:lnTo>
                  <a:pt x="19633" y="2644"/>
                </a:lnTo>
                <a:cubicBezTo>
                  <a:pt x="19656" y="2694"/>
                  <a:pt x="19672" y="2751"/>
                  <a:pt x="19701" y="2794"/>
                </a:cubicBezTo>
                <a:cubicBezTo>
                  <a:pt x="19998" y="3231"/>
                  <a:pt x="19635" y="2676"/>
                  <a:pt x="19871" y="3093"/>
                </a:cubicBezTo>
                <a:cubicBezTo>
                  <a:pt x="19901" y="3147"/>
                  <a:pt x="19942" y="3188"/>
                  <a:pt x="19972" y="3242"/>
                </a:cubicBezTo>
                <a:cubicBezTo>
                  <a:pt x="20019" y="3326"/>
                  <a:pt x="20082" y="3498"/>
                  <a:pt x="20108" y="3592"/>
                </a:cubicBezTo>
                <a:cubicBezTo>
                  <a:pt x="20135" y="3689"/>
                  <a:pt x="20125" y="3817"/>
                  <a:pt x="20176" y="3891"/>
                </a:cubicBezTo>
                <a:lnTo>
                  <a:pt x="20278" y="4041"/>
                </a:lnTo>
                <a:cubicBezTo>
                  <a:pt x="20289" y="4091"/>
                  <a:pt x="20295" y="4143"/>
                  <a:pt x="20311" y="4190"/>
                </a:cubicBezTo>
                <a:cubicBezTo>
                  <a:pt x="20482" y="4691"/>
                  <a:pt x="20269" y="3927"/>
                  <a:pt x="20447" y="4539"/>
                </a:cubicBezTo>
                <a:cubicBezTo>
                  <a:pt x="20510" y="4756"/>
                  <a:pt x="20447" y="4648"/>
                  <a:pt x="20549" y="4889"/>
                </a:cubicBezTo>
                <a:cubicBezTo>
                  <a:pt x="20579" y="4959"/>
                  <a:pt x="20617" y="5022"/>
                  <a:pt x="20651" y="5088"/>
                </a:cubicBezTo>
                <a:cubicBezTo>
                  <a:pt x="20674" y="5192"/>
                  <a:pt x="20706" y="5355"/>
                  <a:pt x="20752" y="5437"/>
                </a:cubicBezTo>
                <a:cubicBezTo>
                  <a:pt x="20778" y="5483"/>
                  <a:pt x="20820" y="5504"/>
                  <a:pt x="20854" y="5537"/>
                </a:cubicBezTo>
                <a:cubicBezTo>
                  <a:pt x="20865" y="5604"/>
                  <a:pt x="20870" y="5674"/>
                  <a:pt x="20888" y="5737"/>
                </a:cubicBezTo>
                <a:cubicBezTo>
                  <a:pt x="20904" y="5792"/>
                  <a:pt x="20938" y="5833"/>
                  <a:pt x="20956" y="5886"/>
                </a:cubicBezTo>
                <a:cubicBezTo>
                  <a:pt x="20972" y="5933"/>
                  <a:pt x="20974" y="5989"/>
                  <a:pt x="20990" y="6036"/>
                </a:cubicBezTo>
                <a:cubicBezTo>
                  <a:pt x="21008" y="6090"/>
                  <a:pt x="21037" y="6134"/>
                  <a:pt x="21057" y="6186"/>
                </a:cubicBezTo>
                <a:cubicBezTo>
                  <a:pt x="21083" y="6250"/>
                  <a:pt x="21105" y="6317"/>
                  <a:pt x="21125" y="6385"/>
                </a:cubicBezTo>
                <a:cubicBezTo>
                  <a:pt x="21139" y="6434"/>
                  <a:pt x="21143" y="6488"/>
                  <a:pt x="21159" y="6535"/>
                </a:cubicBezTo>
                <a:cubicBezTo>
                  <a:pt x="21177" y="6588"/>
                  <a:pt x="21204" y="6635"/>
                  <a:pt x="21227" y="6685"/>
                </a:cubicBezTo>
                <a:cubicBezTo>
                  <a:pt x="21324" y="7257"/>
                  <a:pt x="21188" y="6551"/>
                  <a:pt x="21329" y="7034"/>
                </a:cubicBezTo>
                <a:cubicBezTo>
                  <a:pt x="21460" y="7485"/>
                  <a:pt x="21260" y="7007"/>
                  <a:pt x="21430" y="7383"/>
                </a:cubicBezTo>
                <a:cubicBezTo>
                  <a:pt x="21442" y="7449"/>
                  <a:pt x="21446" y="7519"/>
                  <a:pt x="21464" y="7582"/>
                </a:cubicBezTo>
                <a:cubicBezTo>
                  <a:pt x="21480" y="7638"/>
                  <a:pt x="21520" y="7675"/>
                  <a:pt x="21532" y="7732"/>
                </a:cubicBezTo>
                <a:cubicBezTo>
                  <a:pt x="21555" y="7845"/>
                  <a:pt x="21550" y="7966"/>
                  <a:pt x="21566" y="8081"/>
                </a:cubicBezTo>
                <a:cubicBezTo>
                  <a:pt x="21573" y="8133"/>
                  <a:pt x="21589" y="8181"/>
                  <a:pt x="21600" y="8231"/>
                </a:cubicBezTo>
                <a:cubicBezTo>
                  <a:pt x="21588" y="8630"/>
                  <a:pt x="21595" y="9265"/>
                  <a:pt x="21532" y="9727"/>
                </a:cubicBezTo>
                <a:cubicBezTo>
                  <a:pt x="21525" y="9779"/>
                  <a:pt x="21507" y="9826"/>
                  <a:pt x="21498" y="9877"/>
                </a:cubicBezTo>
                <a:cubicBezTo>
                  <a:pt x="21484" y="9959"/>
                  <a:pt x="21480" y="10045"/>
                  <a:pt x="21464" y="10127"/>
                </a:cubicBezTo>
                <a:cubicBezTo>
                  <a:pt x="21446" y="10228"/>
                  <a:pt x="21414" y="10324"/>
                  <a:pt x="21397" y="10426"/>
                </a:cubicBezTo>
                <a:cubicBezTo>
                  <a:pt x="21385" y="10492"/>
                  <a:pt x="21375" y="10559"/>
                  <a:pt x="21363" y="10625"/>
                </a:cubicBezTo>
                <a:cubicBezTo>
                  <a:pt x="21353" y="10676"/>
                  <a:pt x="21337" y="10724"/>
                  <a:pt x="21329" y="10775"/>
                </a:cubicBezTo>
                <a:cubicBezTo>
                  <a:pt x="21315" y="10857"/>
                  <a:pt x="21307" y="10942"/>
                  <a:pt x="21295" y="11024"/>
                </a:cubicBezTo>
                <a:cubicBezTo>
                  <a:pt x="21285" y="11091"/>
                  <a:pt x="21272" y="11158"/>
                  <a:pt x="21261" y="11224"/>
                </a:cubicBezTo>
                <a:cubicBezTo>
                  <a:pt x="21250" y="11374"/>
                  <a:pt x="21240" y="11524"/>
                  <a:pt x="21227" y="11673"/>
                </a:cubicBezTo>
                <a:cubicBezTo>
                  <a:pt x="21217" y="11790"/>
                  <a:pt x="21196" y="11905"/>
                  <a:pt x="21193" y="12022"/>
                </a:cubicBezTo>
                <a:cubicBezTo>
                  <a:pt x="21173" y="12803"/>
                  <a:pt x="21180" y="13586"/>
                  <a:pt x="21159" y="14367"/>
                </a:cubicBezTo>
                <a:cubicBezTo>
                  <a:pt x="21157" y="14461"/>
                  <a:pt x="21065" y="14820"/>
                  <a:pt x="21057" y="14866"/>
                </a:cubicBezTo>
                <a:cubicBezTo>
                  <a:pt x="20876" y="15931"/>
                  <a:pt x="21086" y="14820"/>
                  <a:pt x="20922" y="15464"/>
                </a:cubicBezTo>
                <a:cubicBezTo>
                  <a:pt x="20905" y="15528"/>
                  <a:pt x="20904" y="15600"/>
                  <a:pt x="20888" y="15664"/>
                </a:cubicBezTo>
                <a:cubicBezTo>
                  <a:pt x="20870" y="15733"/>
                  <a:pt x="20839" y="15794"/>
                  <a:pt x="20820" y="15863"/>
                </a:cubicBezTo>
                <a:cubicBezTo>
                  <a:pt x="20794" y="15961"/>
                  <a:pt x="20795" y="16078"/>
                  <a:pt x="20752" y="16163"/>
                </a:cubicBezTo>
                <a:cubicBezTo>
                  <a:pt x="20718" y="16229"/>
                  <a:pt x="20683" y="16294"/>
                  <a:pt x="20651" y="16362"/>
                </a:cubicBezTo>
                <a:cubicBezTo>
                  <a:pt x="20627" y="16411"/>
                  <a:pt x="20609" y="16466"/>
                  <a:pt x="20583" y="16512"/>
                </a:cubicBezTo>
                <a:cubicBezTo>
                  <a:pt x="20552" y="16566"/>
                  <a:pt x="20510" y="16606"/>
                  <a:pt x="20481" y="16661"/>
                </a:cubicBezTo>
                <a:cubicBezTo>
                  <a:pt x="20318" y="16971"/>
                  <a:pt x="20392" y="16906"/>
                  <a:pt x="20244" y="17160"/>
                </a:cubicBezTo>
                <a:cubicBezTo>
                  <a:pt x="20212" y="17214"/>
                  <a:pt x="20173" y="17256"/>
                  <a:pt x="20142" y="17310"/>
                </a:cubicBezTo>
                <a:cubicBezTo>
                  <a:pt x="19982" y="17593"/>
                  <a:pt x="20172" y="17318"/>
                  <a:pt x="20006" y="17659"/>
                </a:cubicBezTo>
                <a:cubicBezTo>
                  <a:pt x="19934" y="17809"/>
                  <a:pt x="19862" y="17836"/>
                  <a:pt x="19769" y="17958"/>
                </a:cubicBezTo>
                <a:cubicBezTo>
                  <a:pt x="19657" y="18107"/>
                  <a:pt x="19594" y="18261"/>
                  <a:pt x="19464" y="18358"/>
                </a:cubicBezTo>
                <a:cubicBezTo>
                  <a:pt x="19432" y="18381"/>
                  <a:pt x="19396" y="18391"/>
                  <a:pt x="19362" y="18407"/>
                </a:cubicBezTo>
                <a:cubicBezTo>
                  <a:pt x="19182" y="18672"/>
                  <a:pt x="19348" y="18460"/>
                  <a:pt x="19125" y="18657"/>
                </a:cubicBezTo>
                <a:cubicBezTo>
                  <a:pt x="19055" y="18719"/>
                  <a:pt x="18989" y="18790"/>
                  <a:pt x="18921" y="18856"/>
                </a:cubicBezTo>
                <a:cubicBezTo>
                  <a:pt x="18887" y="18890"/>
                  <a:pt x="18858" y="18937"/>
                  <a:pt x="18819" y="18956"/>
                </a:cubicBezTo>
                <a:cubicBezTo>
                  <a:pt x="18786" y="18973"/>
                  <a:pt x="18750" y="18982"/>
                  <a:pt x="18718" y="19006"/>
                </a:cubicBezTo>
                <a:cubicBezTo>
                  <a:pt x="18681" y="19033"/>
                  <a:pt x="18649" y="19071"/>
                  <a:pt x="18616" y="19106"/>
                </a:cubicBezTo>
                <a:cubicBezTo>
                  <a:pt x="18570" y="19154"/>
                  <a:pt x="18531" y="19218"/>
                  <a:pt x="18480" y="19255"/>
                </a:cubicBezTo>
                <a:cubicBezTo>
                  <a:pt x="18439" y="19286"/>
                  <a:pt x="18390" y="19289"/>
                  <a:pt x="18345" y="19305"/>
                </a:cubicBezTo>
                <a:cubicBezTo>
                  <a:pt x="18260" y="19388"/>
                  <a:pt x="18206" y="19451"/>
                  <a:pt x="18107" y="19505"/>
                </a:cubicBezTo>
                <a:cubicBezTo>
                  <a:pt x="18064" y="19529"/>
                  <a:pt x="18017" y="19538"/>
                  <a:pt x="17972" y="19555"/>
                </a:cubicBezTo>
                <a:cubicBezTo>
                  <a:pt x="17863" y="19662"/>
                  <a:pt x="17863" y="19670"/>
                  <a:pt x="17734" y="19754"/>
                </a:cubicBezTo>
                <a:cubicBezTo>
                  <a:pt x="17679" y="19791"/>
                  <a:pt x="17622" y="19823"/>
                  <a:pt x="17565" y="19854"/>
                </a:cubicBezTo>
                <a:cubicBezTo>
                  <a:pt x="17531" y="19873"/>
                  <a:pt x="17496" y="19882"/>
                  <a:pt x="17463" y="19904"/>
                </a:cubicBezTo>
                <a:cubicBezTo>
                  <a:pt x="17371" y="19965"/>
                  <a:pt x="17286" y="20048"/>
                  <a:pt x="17192" y="20103"/>
                </a:cubicBezTo>
                <a:cubicBezTo>
                  <a:pt x="17135" y="20137"/>
                  <a:pt x="17078" y="20166"/>
                  <a:pt x="17022" y="20203"/>
                </a:cubicBezTo>
                <a:cubicBezTo>
                  <a:pt x="16652" y="20455"/>
                  <a:pt x="16877" y="20366"/>
                  <a:pt x="16581" y="20453"/>
                </a:cubicBezTo>
                <a:cubicBezTo>
                  <a:pt x="16548" y="20486"/>
                  <a:pt x="16518" y="20533"/>
                  <a:pt x="16480" y="20552"/>
                </a:cubicBezTo>
                <a:cubicBezTo>
                  <a:pt x="16415" y="20584"/>
                  <a:pt x="16343" y="20580"/>
                  <a:pt x="16276" y="20602"/>
                </a:cubicBezTo>
                <a:cubicBezTo>
                  <a:pt x="16241" y="20614"/>
                  <a:pt x="16209" y="20638"/>
                  <a:pt x="16175" y="20652"/>
                </a:cubicBezTo>
                <a:cubicBezTo>
                  <a:pt x="16130" y="20671"/>
                  <a:pt x="16083" y="20680"/>
                  <a:pt x="16039" y="20702"/>
                </a:cubicBezTo>
                <a:cubicBezTo>
                  <a:pt x="15946" y="20748"/>
                  <a:pt x="15863" y="20817"/>
                  <a:pt x="15768" y="20852"/>
                </a:cubicBezTo>
                <a:cubicBezTo>
                  <a:pt x="15660" y="20891"/>
                  <a:pt x="15567" y="20900"/>
                  <a:pt x="15462" y="20952"/>
                </a:cubicBezTo>
                <a:cubicBezTo>
                  <a:pt x="15247" y="21057"/>
                  <a:pt x="15358" y="21031"/>
                  <a:pt x="15191" y="21101"/>
                </a:cubicBezTo>
                <a:cubicBezTo>
                  <a:pt x="15146" y="21120"/>
                  <a:pt x="15099" y="21127"/>
                  <a:pt x="15056" y="21151"/>
                </a:cubicBezTo>
                <a:cubicBezTo>
                  <a:pt x="15008" y="21177"/>
                  <a:pt x="14969" y="21231"/>
                  <a:pt x="14920" y="21251"/>
                </a:cubicBezTo>
                <a:cubicBezTo>
                  <a:pt x="14843" y="21282"/>
                  <a:pt x="14762" y="21284"/>
                  <a:pt x="14683" y="21301"/>
                </a:cubicBezTo>
                <a:cubicBezTo>
                  <a:pt x="14615" y="21334"/>
                  <a:pt x="14548" y="21375"/>
                  <a:pt x="14479" y="21400"/>
                </a:cubicBezTo>
                <a:cubicBezTo>
                  <a:pt x="14315" y="21461"/>
                  <a:pt x="14184" y="21512"/>
                  <a:pt x="14004" y="21550"/>
                </a:cubicBezTo>
                <a:lnTo>
                  <a:pt x="13767" y="21600"/>
                </a:lnTo>
                <a:lnTo>
                  <a:pt x="12445" y="21550"/>
                </a:lnTo>
                <a:cubicBezTo>
                  <a:pt x="12376" y="21546"/>
                  <a:pt x="12310" y="21500"/>
                  <a:pt x="12241" y="21500"/>
                </a:cubicBezTo>
                <a:cubicBezTo>
                  <a:pt x="11642" y="21500"/>
                  <a:pt x="11043" y="21533"/>
                  <a:pt x="10444" y="21550"/>
                </a:cubicBezTo>
                <a:cubicBezTo>
                  <a:pt x="10376" y="21567"/>
                  <a:pt x="10309" y="21600"/>
                  <a:pt x="10241" y="21600"/>
                </a:cubicBezTo>
                <a:cubicBezTo>
                  <a:pt x="9946" y="21600"/>
                  <a:pt x="9652" y="21576"/>
                  <a:pt x="9359" y="21550"/>
                </a:cubicBezTo>
                <a:cubicBezTo>
                  <a:pt x="9279" y="21543"/>
                  <a:pt x="9201" y="21516"/>
                  <a:pt x="9122" y="21500"/>
                </a:cubicBezTo>
                <a:lnTo>
                  <a:pt x="8850" y="21450"/>
                </a:lnTo>
                <a:cubicBezTo>
                  <a:pt x="8774" y="21413"/>
                  <a:pt x="8692" y="21368"/>
                  <a:pt x="8613" y="21351"/>
                </a:cubicBezTo>
                <a:cubicBezTo>
                  <a:pt x="8512" y="21328"/>
                  <a:pt x="8410" y="21311"/>
                  <a:pt x="8308" y="21301"/>
                </a:cubicBezTo>
                <a:cubicBezTo>
                  <a:pt x="8093" y="21278"/>
                  <a:pt x="7878" y="21259"/>
                  <a:pt x="7663" y="21251"/>
                </a:cubicBezTo>
                <a:lnTo>
                  <a:pt x="5663" y="21201"/>
                </a:lnTo>
                <a:cubicBezTo>
                  <a:pt x="5572" y="21184"/>
                  <a:pt x="5482" y="21171"/>
                  <a:pt x="5392" y="21151"/>
                </a:cubicBezTo>
                <a:cubicBezTo>
                  <a:pt x="5335" y="21138"/>
                  <a:pt x="5279" y="21113"/>
                  <a:pt x="5222" y="21101"/>
                </a:cubicBezTo>
                <a:cubicBezTo>
                  <a:pt x="5121" y="21080"/>
                  <a:pt x="5019" y="21068"/>
                  <a:pt x="4917" y="21051"/>
                </a:cubicBezTo>
                <a:cubicBezTo>
                  <a:pt x="4872" y="21035"/>
                  <a:pt x="4827" y="21016"/>
                  <a:pt x="4781" y="21001"/>
                </a:cubicBezTo>
                <a:cubicBezTo>
                  <a:pt x="4712" y="20979"/>
                  <a:pt x="4583" y="20955"/>
                  <a:pt x="4510" y="20902"/>
                </a:cubicBezTo>
                <a:cubicBezTo>
                  <a:pt x="4451" y="20858"/>
                  <a:pt x="4399" y="20795"/>
                  <a:pt x="4340" y="20752"/>
                </a:cubicBezTo>
                <a:cubicBezTo>
                  <a:pt x="4308" y="20728"/>
                  <a:pt x="4271" y="20726"/>
                  <a:pt x="4239" y="20702"/>
                </a:cubicBezTo>
                <a:cubicBezTo>
                  <a:pt x="4202" y="20675"/>
                  <a:pt x="4173" y="20629"/>
                  <a:pt x="4137" y="20602"/>
                </a:cubicBezTo>
                <a:cubicBezTo>
                  <a:pt x="4105" y="20579"/>
                  <a:pt x="4068" y="20573"/>
                  <a:pt x="4035" y="20552"/>
                </a:cubicBezTo>
                <a:cubicBezTo>
                  <a:pt x="3989" y="20523"/>
                  <a:pt x="3947" y="20479"/>
                  <a:pt x="3900" y="20453"/>
                </a:cubicBezTo>
                <a:cubicBezTo>
                  <a:pt x="3856" y="20429"/>
                  <a:pt x="3809" y="20422"/>
                  <a:pt x="3764" y="20403"/>
                </a:cubicBezTo>
                <a:cubicBezTo>
                  <a:pt x="3730" y="20388"/>
                  <a:pt x="3696" y="20371"/>
                  <a:pt x="3662" y="20353"/>
                </a:cubicBezTo>
                <a:cubicBezTo>
                  <a:pt x="3571" y="20304"/>
                  <a:pt x="3480" y="20258"/>
                  <a:pt x="3391" y="20203"/>
                </a:cubicBezTo>
                <a:cubicBezTo>
                  <a:pt x="3344" y="20175"/>
                  <a:pt x="3303" y="20127"/>
                  <a:pt x="3255" y="20103"/>
                </a:cubicBezTo>
                <a:cubicBezTo>
                  <a:pt x="3201" y="20077"/>
                  <a:pt x="3142" y="20074"/>
                  <a:pt x="3086" y="20054"/>
                </a:cubicBezTo>
                <a:cubicBezTo>
                  <a:pt x="3006" y="20024"/>
                  <a:pt x="2927" y="19989"/>
                  <a:pt x="2848" y="19954"/>
                </a:cubicBezTo>
                <a:cubicBezTo>
                  <a:pt x="2814" y="19939"/>
                  <a:pt x="2779" y="19927"/>
                  <a:pt x="2747" y="19904"/>
                </a:cubicBezTo>
                <a:cubicBezTo>
                  <a:pt x="2710" y="19877"/>
                  <a:pt x="2680" y="19834"/>
                  <a:pt x="2645" y="19804"/>
                </a:cubicBezTo>
                <a:cubicBezTo>
                  <a:pt x="2151" y="19389"/>
                  <a:pt x="2788" y="19934"/>
                  <a:pt x="2408" y="19655"/>
                </a:cubicBezTo>
                <a:cubicBezTo>
                  <a:pt x="2371" y="19628"/>
                  <a:pt x="2342" y="19582"/>
                  <a:pt x="2306" y="19555"/>
                </a:cubicBezTo>
                <a:cubicBezTo>
                  <a:pt x="2274" y="19531"/>
                  <a:pt x="2237" y="19526"/>
                  <a:pt x="2204" y="19505"/>
                </a:cubicBezTo>
                <a:cubicBezTo>
                  <a:pt x="2135" y="19460"/>
                  <a:pt x="2071" y="19397"/>
                  <a:pt x="2001" y="19355"/>
                </a:cubicBezTo>
                <a:cubicBezTo>
                  <a:pt x="1839" y="19260"/>
                  <a:pt x="1881" y="19365"/>
                  <a:pt x="1729" y="19206"/>
                </a:cubicBezTo>
                <a:cubicBezTo>
                  <a:pt x="1554" y="19022"/>
                  <a:pt x="1705" y="19088"/>
                  <a:pt x="1526" y="18956"/>
                </a:cubicBezTo>
                <a:cubicBezTo>
                  <a:pt x="1245" y="18750"/>
                  <a:pt x="1614" y="19092"/>
                  <a:pt x="1322" y="18806"/>
                </a:cubicBezTo>
                <a:cubicBezTo>
                  <a:pt x="1300" y="18757"/>
                  <a:pt x="1282" y="18702"/>
                  <a:pt x="1255" y="18657"/>
                </a:cubicBezTo>
                <a:cubicBezTo>
                  <a:pt x="1191" y="18551"/>
                  <a:pt x="1104" y="18475"/>
                  <a:pt x="1051" y="18358"/>
                </a:cubicBezTo>
                <a:cubicBezTo>
                  <a:pt x="893" y="18008"/>
                  <a:pt x="983" y="18125"/>
                  <a:pt x="814" y="17958"/>
                </a:cubicBezTo>
                <a:cubicBezTo>
                  <a:pt x="601" y="17436"/>
                  <a:pt x="835" y="17940"/>
                  <a:pt x="576" y="17559"/>
                </a:cubicBezTo>
                <a:cubicBezTo>
                  <a:pt x="514" y="17468"/>
                  <a:pt x="485" y="17314"/>
                  <a:pt x="441" y="17210"/>
                </a:cubicBezTo>
                <a:cubicBezTo>
                  <a:pt x="411" y="17140"/>
                  <a:pt x="369" y="17081"/>
                  <a:pt x="339" y="17011"/>
                </a:cubicBezTo>
                <a:cubicBezTo>
                  <a:pt x="312" y="16948"/>
                  <a:pt x="296" y="16876"/>
                  <a:pt x="271" y="16811"/>
                </a:cubicBezTo>
                <a:cubicBezTo>
                  <a:pt x="251" y="16759"/>
                  <a:pt x="226" y="16711"/>
                  <a:pt x="203" y="16661"/>
                </a:cubicBezTo>
                <a:cubicBezTo>
                  <a:pt x="99" y="15742"/>
                  <a:pt x="256" y="17201"/>
                  <a:pt x="136" y="14965"/>
                </a:cubicBezTo>
                <a:cubicBezTo>
                  <a:pt x="127" y="14796"/>
                  <a:pt x="68" y="14467"/>
                  <a:pt x="68" y="14467"/>
                </a:cubicBezTo>
                <a:cubicBezTo>
                  <a:pt x="57" y="14151"/>
                  <a:pt x="52" y="13834"/>
                  <a:pt x="34" y="13519"/>
                </a:cubicBezTo>
                <a:cubicBezTo>
                  <a:pt x="29" y="13434"/>
                  <a:pt x="0" y="13354"/>
                  <a:pt x="0" y="13269"/>
                </a:cubicBezTo>
                <a:cubicBezTo>
                  <a:pt x="0" y="12803"/>
                  <a:pt x="14" y="12337"/>
                  <a:pt x="34" y="11873"/>
                </a:cubicBezTo>
                <a:cubicBezTo>
                  <a:pt x="37" y="11804"/>
                  <a:pt x="58" y="11740"/>
                  <a:pt x="68" y="11673"/>
                </a:cubicBezTo>
                <a:cubicBezTo>
                  <a:pt x="80" y="11590"/>
                  <a:pt x="78" y="11501"/>
                  <a:pt x="102" y="11424"/>
                </a:cubicBezTo>
                <a:cubicBezTo>
                  <a:pt x="135" y="11314"/>
                  <a:pt x="192" y="11224"/>
                  <a:pt x="237" y="11124"/>
                </a:cubicBezTo>
                <a:lnTo>
                  <a:pt x="305" y="10975"/>
                </a:lnTo>
                <a:cubicBezTo>
                  <a:pt x="328" y="10925"/>
                  <a:pt x="344" y="10867"/>
                  <a:pt x="373" y="10825"/>
                </a:cubicBezTo>
                <a:cubicBezTo>
                  <a:pt x="407" y="10775"/>
                  <a:pt x="444" y="10729"/>
                  <a:pt x="475" y="10675"/>
                </a:cubicBezTo>
                <a:cubicBezTo>
                  <a:pt x="711" y="10259"/>
                  <a:pt x="347" y="10813"/>
                  <a:pt x="644" y="10376"/>
                </a:cubicBezTo>
                <a:cubicBezTo>
                  <a:pt x="730" y="10000"/>
                  <a:pt x="615" y="10463"/>
                  <a:pt x="746" y="10077"/>
                </a:cubicBezTo>
                <a:cubicBezTo>
                  <a:pt x="762" y="10030"/>
                  <a:pt x="764" y="9974"/>
                  <a:pt x="780" y="9927"/>
                </a:cubicBezTo>
                <a:cubicBezTo>
                  <a:pt x="798" y="9873"/>
                  <a:pt x="829" y="9831"/>
                  <a:pt x="848" y="9777"/>
                </a:cubicBezTo>
                <a:cubicBezTo>
                  <a:pt x="864" y="9730"/>
                  <a:pt x="868" y="9676"/>
                  <a:pt x="882" y="9628"/>
                </a:cubicBezTo>
                <a:cubicBezTo>
                  <a:pt x="902" y="9559"/>
                  <a:pt x="931" y="9497"/>
                  <a:pt x="949" y="9428"/>
                </a:cubicBezTo>
                <a:cubicBezTo>
                  <a:pt x="976" y="9331"/>
                  <a:pt x="1000" y="9231"/>
                  <a:pt x="1017" y="9129"/>
                </a:cubicBezTo>
                <a:cubicBezTo>
                  <a:pt x="1034" y="9028"/>
                  <a:pt x="1056" y="8880"/>
                  <a:pt x="1085" y="8780"/>
                </a:cubicBezTo>
                <a:cubicBezTo>
                  <a:pt x="1105" y="8711"/>
                  <a:pt x="1130" y="8647"/>
                  <a:pt x="1153" y="8580"/>
                </a:cubicBezTo>
                <a:cubicBezTo>
                  <a:pt x="1205" y="8199"/>
                  <a:pt x="1159" y="8456"/>
                  <a:pt x="1255" y="8081"/>
                </a:cubicBezTo>
                <a:cubicBezTo>
                  <a:pt x="1267" y="8032"/>
                  <a:pt x="1273" y="7979"/>
                  <a:pt x="1289" y="7932"/>
                </a:cubicBezTo>
                <a:cubicBezTo>
                  <a:pt x="1307" y="7878"/>
                  <a:pt x="1336" y="7834"/>
                  <a:pt x="1356" y="7782"/>
                </a:cubicBezTo>
                <a:cubicBezTo>
                  <a:pt x="1565" y="7245"/>
                  <a:pt x="1228" y="8015"/>
                  <a:pt x="1560" y="7283"/>
                </a:cubicBezTo>
                <a:lnTo>
                  <a:pt x="1695" y="6984"/>
                </a:lnTo>
                <a:cubicBezTo>
                  <a:pt x="1718" y="6934"/>
                  <a:pt x="1734" y="6877"/>
                  <a:pt x="1763" y="6834"/>
                </a:cubicBezTo>
                <a:cubicBezTo>
                  <a:pt x="2060" y="6397"/>
                  <a:pt x="1697" y="6952"/>
                  <a:pt x="1933" y="6535"/>
                </a:cubicBezTo>
                <a:cubicBezTo>
                  <a:pt x="1964" y="6481"/>
                  <a:pt x="2004" y="6439"/>
                  <a:pt x="2035" y="6385"/>
                </a:cubicBezTo>
                <a:cubicBezTo>
                  <a:pt x="2061" y="6339"/>
                  <a:pt x="2075" y="6280"/>
                  <a:pt x="2102" y="6236"/>
                </a:cubicBezTo>
                <a:cubicBezTo>
                  <a:pt x="2166" y="6130"/>
                  <a:pt x="2238" y="6036"/>
                  <a:pt x="2306" y="5936"/>
                </a:cubicBezTo>
                <a:lnTo>
                  <a:pt x="2509" y="5637"/>
                </a:lnTo>
                <a:cubicBezTo>
                  <a:pt x="2543" y="5587"/>
                  <a:pt x="2571" y="5526"/>
                  <a:pt x="2611" y="5487"/>
                </a:cubicBezTo>
                <a:lnTo>
                  <a:pt x="2713" y="5388"/>
                </a:lnTo>
                <a:cubicBezTo>
                  <a:pt x="2834" y="5120"/>
                  <a:pt x="2752" y="5280"/>
                  <a:pt x="2984" y="4939"/>
                </a:cubicBezTo>
                <a:cubicBezTo>
                  <a:pt x="3115" y="4747"/>
                  <a:pt x="3046" y="4828"/>
                  <a:pt x="3187" y="4689"/>
                </a:cubicBezTo>
                <a:cubicBezTo>
                  <a:pt x="3210" y="4639"/>
                  <a:pt x="3225" y="4579"/>
                  <a:pt x="3255" y="4539"/>
                </a:cubicBezTo>
                <a:cubicBezTo>
                  <a:pt x="3317" y="4461"/>
                  <a:pt x="3391" y="4406"/>
                  <a:pt x="3459" y="4340"/>
                </a:cubicBezTo>
                <a:cubicBezTo>
                  <a:pt x="3493" y="4307"/>
                  <a:pt x="3532" y="4283"/>
                  <a:pt x="3560" y="4240"/>
                </a:cubicBezTo>
                <a:cubicBezTo>
                  <a:pt x="3594" y="4190"/>
                  <a:pt x="3620" y="4125"/>
                  <a:pt x="3662" y="4091"/>
                </a:cubicBezTo>
                <a:cubicBezTo>
                  <a:pt x="3725" y="4039"/>
                  <a:pt x="3798" y="4024"/>
                  <a:pt x="3866" y="3991"/>
                </a:cubicBezTo>
                <a:lnTo>
                  <a:pt x="4069" y="3891"/>
                </a:lnTo>
                <a:cubicBezTo>
                  <a:pt x="4103" y="3874"/>
                  <a:pt x="4135" y="3849"/>
                  <a:pt x="4171" y="3841"/>
                </a:cubicBezTo>
                <a:lnTo>
                  <a:pt x="4408" y="3791"/>
                </a:lnTo>
                <a:cubicBezTo>
                  <a:pt x="4442" y="3775"/>
                  <a:pt x="4476" y="3756"/>
                  <a:pt x="4510" y="3741"/>
                </a:cubicBezTo>
                <a:cubicBezTo>
                  <a:pt x="4561" y="3720"/>
                  <a:pt x="4693" y="3681"/>
                  <a:pt x="4747" y="3642"/>
                </a:cubicBezTo>
                <a:cubicBezTo>
                  <a:pt x="4784" y="3615"/>
                  <a:pt x="4813" y="3569"/>
                  <a:pt x="4849" y="3542"/>
                </a:cubicBezTo>
                <a:cubicBezTo>
                  <a:pt x="4881" y="3518"/>
                  <a:pt x="4919" y="3517"/>
                  <a:pt x="4951" y="3492"/>
                </a:cubicBezTo>
                <a:cubicBezTo>
                  <a:pt x="5022" y="3434"/>
                  <a:pt x="5077" y="3330"/>
                  <a:pt x="5154" y="3292"/>
                </a:cubicBezTo>
                <a:cubicBezTo>
                  <a:pt x="5188" y="3276"/>
                  <a:pt x="5225" y="3268"/>
                  <a:pt x="5256" y="3242"/>
                </a:cubicBezTo>
                <a:cubicBezTo>
                  <a:pt x="5327" y="3184"/>
                  <a:pt x="5425" y="3151"/>
                  <a:pt x="5493" y="3093"/>
                </a:cubicBezTo>
                <a:close/>
              </a:path>
            </a:pathLst>
          </a:custGeom>
          <a:blipFill>
            <a:blip r:embed="rId3"/>
          </a:blipFill>
          <a:ln w="76200">
            <a:solidFill>
              <a:schemeClr val="accent1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343" name="Полилиния 7"/>
          <p:cNvSpPr/>
          <p:nvPr/>
        </p:nvSpPr>
        <p:spPr>
          <a:xfrm rot="21329253">
            <a:off x="1083595" y="1191718"/>
            <a:ext cx="8454103" cy="46988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93" y="3093"/>
                </a:moveTo>
                <a:cubicBezTo>
                  <a:pt x="5561" y="3035"/>
                  <a:pt x="5604" y="2956"/>
                  <a:pt x="5663" y="2893"/>
                </a:cubicBezTo>
                <a:cubicBezTo>
                  <a:pt x="5729" y="2823"/>
                  <a:pt x="5809" y="2779"/>
                  <a:pt x="5866" y="2694"/>
                </a:cubicBezTo>
                <a:cubicBezTo>
                  <a:pt x="6026" y="2459"/>
                  <a:pt x="5928" y="2583"/>
                  <a:pt x="6171" y="2345"/>
                </a:cubicBezTo>
                <a:cubicBezTo>
                  <a:pt x="6205" y="2311"/>
                  <a:pt x="6237" y="2272"/>
                  <a:pt x="6273" y="2245"/>
                </a:cubicBezTo>
                <a:cubicBezTo>
                  <a:pt x="6723" y="1914"/>
                  <a:pt x="6161" y="2315"/>
                  <a:pt x="6511" y="2095"/>
                </a:cubicBezTo>
                <a:cubicBezTo>
                  <a:pt x="6557" y="2066"/>
                  <a:pt x="6600" y="2025"/>
                  <a:pt x="6646" y="1995"/>
                </a:cubicBezTo>
                <a:cubicBezTo>
                  <a:pt x="6679" y="1975"/>
                  <a:pt x="6715" y="1966"/>
                  <a:pt x="6748" y="1945"/>
                </a:cubicBezTo>
                <a:cubicBezTo>
                  <a:pt x="6794" y="1916"/>
                  <a:pt x="6835" y="1867"/>
                  <a:pt x="6884" y="1846"/>
                </a:cubicBezTo>
                <a:cubicBezTo>
                  <a:pt x="6949" y="1817"/>
                  <a:pt x="7020" y="1820"/>
                  <a:pt x="7087" y="1796"/>
                </a:cubicBezTo>
                <a:cubicBezTo>
                  <a:pt x="7156" y="1770"/>
                  <a:pt x="7223" y="1729"/>
                  <a:pt x="7290" y="1696"/>
                </a:cubicBezTo>
                <a:cubicBezTo>
                  <a:pt x="7324" y="1679"/>
                  <a:pt x="7357" y="1659"/>
                  <a:pt x="7392" y="1646"/>
                </a:cubicBezTo>
                <a:cubicBezTo>
                  <a:pt x="7437" y="1630"/>
                  <a:pt x="7481" y="1600"/>
                  <a:pt x="7528" y="1596"/>
                </a:cubicBezTo>
                <a:cubicBezTo>
                  <a:pt x="7912" y="1567"/>
                  <a:pt x="8296" y="1563"/>
                  <a:pt x="8681" y="1546"/>
                </a:cubicBezTo>
                <a:cubicBezTo>
                  <a:pt x="8715" y="1530"/>
                  <a:pt x="8747" y="1505"/>
                  <a:pt x="8782" y="1497"/>
                </a:cubicBezTo>
                <a:cubicBezTo>
                  <a:pt x="8923" y="1465"/>
                  <a:pt x="9112" y="1477"/>
                  <a:pt x="9257" y="1397"/>
                </a:cubicBezTo>
                <a:cubicBezTo>
                  <a:pt x="9304" y="1371"/>
                  <a:pt x="9345" y="1323"/>
                  <a:pt x="9393" y="1297"/>
                </a:cubicBezTo>
                <a:cubicBezTo>
                  <a:pt x="9436" y="1273"/>
                  <a:pt x="9485" y="1271"/>
                  <a:pt x="9528" y="1247"/>
                </a:cubicBezTo>
                <a:cubicBezTo>
                  <a:pt x="9849" y="1070"/>
                  <a:pt x="9462" y="1207"/>
                  <a:pt x="9834" y="1097"/>
                </a:cubicBezTo>
                <a:cubicBezTo>
                  <a:pt x="10175" y="847"/>
                  <a:pt x="9744" y="1141"/>
                  <a:pt x="10139" y="948"/>
                </a:cubicBezTo>
                <a:cubicBezTo>
                  <a:pt x="10187" y="924"/>
                  <a:pt x="10227" y="874"/>
                  <a:pt x="10274" y="848"/>
                </a:cubicBezTo>
                <a:cubicBezTo>
                  <a:pt x="10318" y="824"/>
                  <a:pt x="10366" y="818"/>
                  <a:pt x="10410" y="798"/>
                </a:cubicBezTo>
                <a:cubicBezTo>
                  <a:pt x="10513" y="752"/>
                  <a:pt x="10613" y="695"/>
                  <a:pt x="10715" y="648"/>
                </a:cubicBezTo>
                <a:cubicBezTo>
                  <a:pt x="10760" y="628"/>
                  <a:pt x="10806" y="617"/>
                  <a:pt x="10851" y="599"/>
                </a:cubicBezTo>
                <a:cubicBezTo>
                  <a:pt x="11042" y="518"/>
                  <a:pt x="10862" y="582"/>
                  <a:pt x="11088" y="449"/>
                </a:cubicBezTo>
                <a:cubicBezTo>
                  <a:pt x="11287" y="332"/>
                  <a:pt x="11270" y="362"/>
                  <a:pt x="11461" y="299"/>
                </a:cubicBezTo>
                <a:cubicBezTo>
                  <a:pt x="11507" y="284"/>
                  <a:pt x="11550" y="256"/>
                  <a:pt x="11597" y="249"/>
                </a:cubicBezTo>
                <a:cubicBezTo>
                  <a:pt x="11978" y="198"/>
                  <a:pt x="13000" y="162"/>
                  <a:pt x="13258" y="150"/>
                </a:cubicBezTo>
                <a:cubicBezTo>
                  <a:pt x="13488" y="37"/>
                  <a:pt x="13262" y="136"/>
                  <a:pt x="13699" y="50"/>
                </a:cubicBezTo>
                <a:cubicBezTo>
                  <a:pt x="13756" y="39"/>
                  <a:pt x="13812" y="17"/>
                  <a:pt x="13869" y="0"/>
                </a:cubicBezTo>
                <a:lnTo>
                  <a:pt x="14886" y="50"/>
                </a:lnTo>
                <a:cubicBezTo>
                  <a:pt x="15011" y="59"/>
                  <a:pt x="15137" y="61"/>
                  <a:pt x="15259" y="100"/>
                </a:cubicBezTo>
                <a:cubicBezTo>
                  <a:pt x="15299" y="112"/>
                  <a:pt x="15322" y="182"/>
                  <a:pt x="15361" y="200"/>
                </a:cubicBezTo>
                <a:cubicBezTo>
                  <a:pt x="15437" y="233"/>
                  <a:pt x="15519" y="233"/>
                  <a:pt x="15598" y="249"/>
                </a:cubicBezTo>
                <a:cubicBezTo>
                  <a:pt x="15807" y="403"/>
                  <a:pt x="15659" y="316"/>
                  <a:pt x="15903" y="399"/>
                </a:cubicBezTo>
                <a:cubicBezTo>
                  <a:pt x="15994" y="430"/>
                  <a:pt x="16086" y="455"/>
                  <a:pt x="16175" y="499"/>
                </a:cubicBezTo>
                <a:cubicBezTo>
                  <a:pt x="16208" y="515"/>
                  <a:pt x="16241" y="538"/>
                  <a:pt x="16276" y="549"/>
                </a:cubicBezTo>
                <a:cubicBezTo>
                  <a:pt x="16426" y="593"/>
                  <a:pt x="16718" y="629"/>
                  <a:pt x="16853" y="648"/>
                </a:cubicBezTo>
                <a:cubicBezTo>
                  <a:pt x="17082" y="761"/>
                  <a:pt x="16800" y="631"/>
                  <a:pt x="17158" y="748"/>
                </a:cubicBezTo>
                <a:cubicBezTo>
                  <a:pt x="17193" y="760"/>
                  <a:pt x="17225" y="787"/>
                  <a:pt x="17260" y="798"/>
                </a:cubicBezTo>
                <a:cubicBezTo>
                  <a:pt x="17327" y="820"/>
                  <a:pt x="17396" y="826"/>
                  <a:pt x="17463" y="848"/>
                </a:cubicBezTo>
                <a:cubicBezTo>
                  <a:pt x="17498" y="859"/>
                  <a:pt x="17530" y="884"/>
                  <a:pt x="17565" y="898"/>
                </a:cubicBezTo>
                <a:cubicBezTo>
                  <a:pt x="17655" y="934"/>
                  <a:pt x="17745" y="971"/>
                  <a:pt x="17836" y="998"/>
                </a:cubicBezTo>
                <a:cubicBezTo>
                  <a:pt x="17953" y="1032"/>
                  <a:pt x="18030" y="1050"/>
                  <a:pt x="18141" y="1097"/>
                </a:cubicBezTo>
                <a:cubicBezTo>
                  <a:pt x="18176" y="1112"/>
                  <a:pt x="18208" y="1136"/>
                  <a:pt x="18243" y="1147"/>
                </a:cubicBezTo>
                <a:cubicBezTo>
                  <a:pt x="18310" y="1169"/>
                  <a:pt x="18380" y="1173"/>
                  <a:pt x="18446" y="1197"/>
                </a:cubicBezTo>
                <a:cubicBezTo>
                  <a:pt x="18796" y="1326"/>
                  <a:pt x="18529" y="1233"/>
                  <a:pt x="18752" y="1397"/>
                </a:cubicBezTo>
                <a:cubicBezTo>
                  <a:pt x="18784" y="1420"/>
                  <a:pt x="18821" y="1426"/>
                  <a:pt x="18853" y="1447"/>
                </a:cubicBezTo>
                <a:cubicBezTo>
                  <a:pt x="19147" y="1632"/>
                  <a:pt x="18852" y="1479"/>
                  <a:pt x="19091" y="1596"/>
                </a:cubicBezTo>
                <a:cubicBezTo>
                  <a:pt x="19113" y="1646"/>
                  <a:pt x="19130" y="1704"/>
                  <a:pt x="19159" y="1746"/>
                </a:cubicBezTo>
                <a:cubicBezTo>
                  <a:pt x="19187" y="1788"/>
                  <a:pt x="19234" y="1800"/>
                  <a:pt x="19260" y="1846"/>
                </a:cubicBezTo>
                <a:cubicBezTo>
                  <a:pt x="19293" y="1903"/>
                  <a:pt x="19299" y="1985"/>
                  <a:pt x="19328" y="2045"/>
                </a:cubicBezTo>
                <a:cubicBezTo>
                  <a:pt x="19356" y="2103"/>
                  <a:pt x="19400" y="2139"/>
                  <a:pt x="19430" y="2195"/>
                </a:cubicBezTo>
                <a:lnTo>
                  <a:pt x="19633" y="2644"/>
                </a:lnTo>
                <a:cubicBezTo>
                  <a:pt x="19656" y="2694"/>
                  <a:pt x="19672" y="2751"/>
                  <a:pt x="19701" y="2794"/>
                </a:cubicBezTo>
                <a:cubicBezTo>
                  <a:pt x="19998" y="3231"/>
                  <a:pt x="19635" y="2676"/>
                  <a:pt x="19871" y="3093"/>
                </a:cubicBezTo>
                <a:cubicBezTo>
                  <a:pt x="19901" y="3147"/>
                  <a:pt x="19942" y="3188"/>
                  <a:pt x="19972" y="3242"/>
                </a:cubicBezTo>
                <a:cubicBezTo>
                  <a:pt x="20019" y="3326"/>
                  <a:pt x="20082" y="3498"/>
                  <a:pt x="20108" y="3592"/>
                </a:cubicBezTo>
                <a:cubicBezTo>
                  <a:pt x="20135" y="3689"/>
                  <a:pt x="20125" y="3817"/>
                  <a:pt x="20176" y="3891"/>
                </a:cubicBezTo>
                <a:lnTo>
                  <a:pt x="20278" y="4041"/>
                </a:lnTo>
                <a:cubicBezTo>
                  <a:pt x="20289" y="4091"/>
                  <a:pt x="20295" y="4143"/>
                  <a:pt x="20311" y="4190"/>
                </a:cubicBezTo>
                <a:cubicBezTo>
                  <a:pt x="20482" y="4691"/>
                  <a:pt x="20269" y="3927"/>
                  <a:pt x="20447" y="4539"/>
                </a:cubicBezTo>
                <a:cubicBezTo>
                  <a:pt x="20510" y="4756"/>
                  <a:pt x="20447" y="4648"/>
                  <a:pt x="20549" y="4889"/>
                </a:cubicBezTo>
                <a:cubicBezTo>
                  <a:pt x="20579" y="4959"/>
                  <a:pt x="20617" y="5022"/>
                  <a:pt x="20651" y="5088"/>
                </a:cubicBezTo>
                <a:cubicBezTo>
                  <a:pt x="20674" y="5192"/>
                  <a:pt x="20706" y="5355"/>
                  <a:pt x="20752" y="5437"/>
                </a:cubicBezTo>
                <a:cubicBezTo>
                  <a:pt x="20778" y="5483"/>
                  <a:pt x="20820" y="5504"/>
                  <a:pt x="20854" y="5537"/>
                </a:cubicBezTo>
                <a:cubicBezTo>
                  <a:pt x="20865" y="5604"/>
                  <a:pt x="20870" y="5674"/>
                  <a:pt x="20888" y="5737"/>
                </a:cubicBezTo>
                <a:cubicBezTo>
                  <a:pt x="20904" y="5792"/>
                  <a:pt x="20938" y="5833"/>
                  <a:pt x="20956" y="5886"/>
                </a:cubicBezTo>
                <a:cubicBezTo>
                  <a:pt x="20972" y="5933"/>
                  <a:pt x="20974" y="5989"/>
                  <a:pt x="20990" y="6036"/>
                </a:cubicBezTo>
                <a:cubicBezTo>
                  <a:pt x="21008" y="6090"/>
                  <a:pt x="21037" y="6134"/>
                  <a:pt x="21057" y="6186"/>
                </a:cubicBezTo>
                <a:cubicBezTo>
                  <a:pt x="21083" y="6250"/>
                  <a:pt x="21105" y="6317"/>
                  <a:pt x="21125" y="6385"/>
                </a:cubicBezTo>
                <a:cubicBezTo>
                  <a:pt x="21139" y="6434"/>
                  <a:pt x="21143" y="6488"/>
                  <a:pt x="21159" y="6535"/>
                </a:cubicBezTo>
                <a:cubicBezTo>
                  <a:pt x="21177" y="6588"/>
                  <a:pt x="21204" y="6635"/>
                  <a:pt x="21227" y="6685"/>
                </a:cubicBezTo>
                <a:cubicBezTo>
                  <a:pt x="21324" y="7257"/>
                  <a:pt x="21188" y="6551"/>
                  <a:pt x="21329" y="7034"/>
                </a:cubicBezTo>
                <a:cubicBezTo>
                  <a:pt x="21460" y="7485"/>
                  <a:pt x="21260" y="7007"/>
                  <a:pt x="21430" y="7383"/>
                </a:cubicBezTo>
                <a:cubicBezTo>
                  <a:pt x="21442" y="7449"/>
                  <a:pt x="21446" y="7519"/>
                  <a:pt x="21464" y="7582"/>
                </a:cubicBezTo>
                <a:cubicBezTo>
                  <a:pt x="21480" y="7638"/>
                  <a:pt x="21520" y="7675"/>
                  <a:pt x="21532" y="7732"/>
                </a:cubicBezTo>
                <a:cubicBezTo>
                  <a:pt x="21555" y="7845"/>
                  <a:pt x="21550" y="7966"/>
                  <a:pt x="21566" y="8081"/>
                </a:cubicBezTo>
                <a:cubicBezTo>
                  <a:pt x="21573" y="8133"/>
                  <a:pt x="21589" y="8181"/>
                  <a:pt x="21600" y="8231"/>
                </a:cubicBezTo>
                <a:cubicBezTo>
                  <a:pt x="21588" y="8630"/>
                  <a:pt x="21595" y="9265"/>
                  <a:pt x="21532" y="9727"/>
                </a:cubicBezTo>
                <a:cubicBezTo>
                  <a:pt x="21525" y="9779"/>
                  <a:pt x="21507" y="9826"/>
                  <a:pt x="21498" y="9877"/>
                </a:cubicBezTo>
                <a:cubicBezTo>
                  <a:pt x="21484" y="9959"/>
                  <a:pt x="21480" y="10045"/>
                  <a:pt x="21464" y="10127"/>
                </a:cubicBezTo>
                <a:cubicBezTo>
                  <a:pt x="21446" y="10228"/>
                  <a:pt x="21414" y="10324"/>
                  <a:pt x="21397" y="10426"/>
                </a:cubicBezTo>
                <a:cubicBezTo>
                  <a:pt x="21385" y="10492"/>
                  <a:pt x="21375" y="10559"/>
                  <a:pt x="21363" y="10625"/>
                </a:cubicBezTo>
                <a:cubicBezTo>
                  <a:pt x="21353" y="10676"/>
                  <a:pt x="21337" y="10724"/>
                  <a:pt x="21329" y="10775"/>
                </a:cubicBezTo>
                <a:cubicBezTo>
                  <a:pt x="21315" y="10857"/>
                  <a:pt x="21307" y="10942"/>
                  <a:pt x="21295" y="11024"/>
                </a:cubicBezTo>
                <a:cubicBezTo>
                  <a:pt x="21285" y="11091"/>
                  <a:pt x="21272" y="11158"/>
                  <a:pt x="21261" y="11224"/>
                </a:cubicBezTo>
                <a:cubicBezTo>
                  <a:pt x="21250" y="11374"/>
                  <a:pt x="21240" y="11524"/>
                  <a:pt x="21227" y="11673"/>
                </a:cubicBezTo>
                <a:cubicBezTo>
                  <a:pt x="21217" y="11790"/>
                  <a:pt x="21196" y="11905"/>
                  <a:pt x="21193" y="12022"/>
                </a:cubicBezTo>
                <a:cubicBezTo>
                  <a:pt x="21173" y="12803"/>
                  <a:pt x="21180" y="13586"/>
                  <a:pt x="21159" y="14367"/>
                </a:cubicBezTo>
                <a:cubicBezTo>
                  <a:pt x="21157" y="14461"/>
                  <a:pt x="21065" y="14820"/>
                  <a:pt x="21057" y="14866"/>
                </a:cubicBezTo>
                <a:cubicBezTo>
                  <a:pt x="20876" y="15931"/>
                  <a:pt x="21086" y="14820"/>
                  <a:pt x="20922" y="15464"/>
                </a:cubicBezTo>
                <a:cubicBezTo>
                  <a:pt x="20905" y="15528"/>
                  <a:pt x="20904" y="15600"/>
                  <a:pt x="20888" y="15664"/>
                </a:cubicBezTo>
                <a:cubicBezTo>
                  <a:pt x="20870" y="15733"/>
                  <a:pt x="20839" y="15794"/>
                  <a:pt x="20820" y="15863"/>
                </a:cubicBezTo>
                <a:cubicBezTo>
                  <a:pt x="20794" y="15961"/>
                  <a:pt x="20795" y="16078"/>
                  <a:pt x="20752" y="16163"/>
                </a:cubicBezTo>
                <a:cubicBezTo>
                  <a:pt x="20718" y="16229"/>
                  <a:pt x="20683" y="16294"/>
                  <a:pt x="20651" y="16362"/>
                </a:cubicBezTo>
                <a:cubicBezTo>
                  <a:pt x="20627" y="16411"/>
                  <a:pt x="20609" y="16466"/>
                  <a:pt x="20583" y="16512"/>
                </a:cubicBezTo>
                <a:cubicBezTo>
                  <a:pt x="20552" y="16566"/>
                  <a:pt x="20510" y="16606"/>
                  <a:pt x="20481" y="16661"/>
                </a:cubicBezTo>
                <a:cubicBezTo>
                  <a:pt x="20318" y="16971"/>
                  <a:pt x="20392" y="16906"/>
                  <a:pt x="20244" y="17160"/>
                </a:cubicBezTo>
                <a:cubicBezTo>
                  <a:pt x="20212" y="17214"/>
                  <a:pt x="20173" y="17256"/>
                  <a:pt x="20142" y="17310"/>
                </a:cubicBezTo>
                <a:cubicBezTo>
                  <a:pt x="19982" y="17593"/>
                  <a:pt x="20172" y="17318"/>
                  <a:pt x="20006" y="17659"/>
                </a:cubicBezTo>
                <a:cubicBezTo>
                  <a:pt x="19934" y="17809"/>
                  <a:pt x="19862" y="17836"/>
                  <a:pt x="19769" y="17958"/>
                </a:cubicBezTo>
                <a:cubicBezTo>
                  <a:pt x="19657" y="18107"/>
                  <a:pt x="19594" y="18261"/>
                  <a:pt x="19464" y="18358"/>
                </a:cubicBezTo>
                <a:cubicBezTo>
                  <a:pt x="19432" y="18381"/>
                  <a:pt x="19396" y="18391"/>
                  <a:pt x="19362" y="18407"/>
                </a:cubicBezTo>
                <a:cubicBezTo>
                  <a:pt x="19182" y="18672"/>
                  <a:pt x="19348" y="18460"/>
                  <a:pt x="19125" y="18657"/>
                </a:cubicBezTo>
                <a:cubicBezTo>
                  <a:pt x="19055" y="18719"/>
                  <a:pt x="18989" y="18790"/>
                  <a:pt x="18921" y="18856"/>
                </a:cubicBezTo>
                <a:cubicBezTo>
                  <a:pt x="18887" y="18890"/>
                  <a:pt x="18858" y="18937"/>
                  <a:pt x="18819" y="18956"/>
                </a:cubicBezTo>
                <a:cubicBezTo>
                  <a:pt x="18786" y="18973"/>
                  <a:pt x="18750" y="18982"/>
                  <a:pt x="18718" y="19006"/>
                </a:cubicBezTo>
                <a:cubicBezTo>
                  <a:pt x="18681" y="19033"/>
                  <a:pt x="18649" y="19071"/>
                  <a:pt x="18616" y="19106"/>
                </a:cubicBezTo>
                <a:cubicBezTo>
                  <a:pt x="18570" y="19154"/>
                  <a:pt x="18531" y="19218"/>
                  <a:pt x="18480" y="19255"/>
                </a:cubicBezTo>
                <a:cubicBezTo>
                  <a:pt x="18439" y="19286"/>
                  <a:pt x="18390" y="19289"/>
                  <a:pt x="18345" y="19305"/>
                </a:cubicBezTo>
                <a:cubicBezTo>
                  <a:pt x="18260" y="19388"/>
                  <a:pt x="18206" y="19451"/>
                  <a:pt x="18107" y="19505"/>
                </a:cubicBezTo>
                <a:cubicBezTo>
                  <a:pt x="18064" y="19529"/>
                  <a:pt x="18017" y="19538"/>
                  <a:pt x="17972" y="19555"/>
                </a:cubicBezTo>
                <a:cubicBezTo>
                  <a:pt x="17863" y="19662"/>
                  <a:pt x="17863" y="19670"/>
                  <a:pt x="17734" y="19754"/>
                </a:cubicBezTo>
                <a:cubicBezTo>
                  <a:pt x="17679" y="19791"/>
                  <a:pt x="17622" y="19823"/>
                  <a:pt x="17565" y="19854"/>
                </a:cubicBezTo>
                <a:cubicBezTo>
                  <a:pt x="17531" y="19873"/>
                  <a:pt x="17496" y="19882"/>
                  <a:pt x="17463" y="19904"/>
                </a:cubicBezTo>
                <a:cubicBezTo>
                  <a:pt x="17371" y="19965"/>
                  <a:pt x="17286" y="20048"/>
                  <a:pt x="17192" y="20103"/>
                </a:cubicBezTo>
                <a:cubicBezTo>
                  <a:pt x="17135" y="20137"/>
                  <a:pt x="17078" y="20166"/>
                  <a:pt x="17022" y="20203"/>
                </a:cubicBezTo>
                <a:cubicBezTo>
                  <a:pt x="16652" y="20455"/>
                  <a:pt x="16877" y="20366"/>
                  <a:pt x="16581" y="20453"/>
                </a:cubicBezTo>
                <a:cubicBezTo>
                  <a:pt x="16548" y="20486"/>
                  <a:pt x="16518" y="20533"/>
                  <a:pt x="16480" y="20552"/>
                </a:cubicBezTo>
                <a:cubicBezTo>
                  <a:pt x="16415" y="20584"/>
                  <a:pt x="16343" y="20580"/>
                  <a:pt x="16276" y="20602"/>
                </a:cubicBezTo>
                <a:cubicBezTo>
                  <a:pt x="16241" y="20614"/>
                  <a:pt x="16209" y="20638"/>
                  <a:pt x="16175" y="20652"/>
                </a:cubicBezTo>
                <a:cubicBezTo>
                  <a:pt x="16130" y="20671"/>
                  <a:pt x="16083" y="20680"/>
                  <a:pt x="16039" y="20702"/>
                </a:cubicBezTo>
                <a:cubicBezTo>
                  <a:pt x="15946" y="20748"/>
                  <a:pt x="15863" y="20817"/>
                  <a:pt x="15768" y="20852"/>
                </a:cubicBezTo>
                <a:cubicBezTo>
                  <a:pt x="15660" y="20891"/>
                  <a:pt x="15567" y="20900"/>
                  <a:pt x="15462" y="20952"/>
                </a:cubicBezTo>
                <a:cubicBezTo>
                  <a:pt x="15247" y="21057"/>
                  <a:pt x="15358" y="21031"/>
                  <a:pt x="15191" y="21101"/>
                </a:cubicBezTo>
                <a:cubicBezTo>
                  <a:pt x="15146" y="21120"/>
                  <a:pt x="15099" y="21127"/>
                  <a:pt x="15056" y="21151"/>
                </a:cubicBezTo>
                <a:cubicBezTo>
                  <a:pt x="15008" y="21177"/>
                  <a:pt x="14969" y="21231"/>
                  <a:pt x="14920" y="21251"/>
                </a:cubicBezTo>
                <a:cubicBezTo>
                  <a:pt x="14843" y="21282"/>
                  <a:pt x="14762" y="21284"/>
                  <a:pt x="14683" y="21301"/>
                </a:cubicBezTo>
                <a:cubicBezTo>
                  <a:pt x="14615" y="21334"/>
                  <a:pt x="14548" y="21375"/>
                  <a:pt x="14479" y="21400"/>
                </a:cubicBezTo>
                <a:cubicBezTo>
                  <a:pt x="14315" y="21461"/>
                  <a:pt x="14184" y="21512"/>
                  <a:pt x="14004" y="21550"/>
                </a:cubicBezTo>
                <a:lnTo>
                  <a:pt x="13767" y="21600"/>
                </a:lnTo>
                <a:lnTo>
                  <a:pt x="12445" y="21550"/>
                </a:lnTo>
                <a:cubicBezTo>
                  <a:pt x="12376" y="21546"/>
                  <a:pt x="12310" y="21500"/>
                  <a:pt x="12241" y="21500"/>
                </a:cubicBezTo>
                <a:cubicBezTo>
                  <a:pt x="11642" y="21500"/>
                  <a:pt x="11043" y="21533"/>
                  <a:pt x="10444" y="21550"/>
                </a:cubicBezTo>
                <a:cubicBezTo>
                  <a:pt x="10376" y="21567"/>
                  <a:pt x="10309" y="21600"/>
                  <a:pt x="10241" y="21600"/>
                </a:cubicBezTo>
                <a:cubicBezTo>
                  <a:pt x="9946" y="21600"/>
                  <a:pt x="9652" y="21576"/>
                  <a:pt x="9359" y="21550"/>
                </a:cubicBezTo>
                <a:cubicBezTo>
                  <a:pt x="9279" y="21543"/>
                  <a:pt x="9201" y="21516"/>
                  <a:pt x="9122" y="21500"/>
                </a:cubicBezTo>
                <a:lnTo>
                  <a:pt x="8850" y="21450"/>
                </a:lnTo>
                <a:cubicBezTo>
                  <a:pt x="8774" y="21413"/>
                  <a:pt x="8692" y="21368"/>
                  <a:pt x="8613" y="21351"/>
                </a:cubicBezTo>
                <a:cubicBezTo>
                  <a:pt x="8512" y="21328"/>
                  <a:pt x="8410" y="21311"/>
                  <a:pt x="8308" y="21301"/>
                </a:cubicBezTo>
                <a:cubicBezTo>
                  <a:pt x="8093" y="21278"/>
                  <a:pt x="7878" y="21259"/>
                  <a:pt x="7663" y="21251"/>
                </a:cubicBezTo>
                <a:lnTo>
                  <a:pt x="5663" y="21201"/>
                </a:lnTo>
                <a:cubicBezTo>
                  <a:pt x="5572" y="21184"/>
                  <a:pt x="5482" y="21171"/>
                  <a:pt x="5392" y="21151"/>
                </a:cubicBezTo>
                <a:cubicBezTo>
                  <a:pt x="5335" y="21138"/>
                  <a:pt x="5279" y="21113"/>
                  <a:pt x="5222" y="21101"/>
                </a:cubicBezTo>
                <a:cubicBezTo>
                  <a:pt x="5121" y="21080"/>
                  <a:pt x="5019" y="21068"/>
                  <a:pt x="4917" y="21051"/>
                </a:cubicBezTo>
                <a:cubicBezTo>
                  <a:pt x="4872" y="21035"/>
                  <a:pt x="4827" y="21016"/>
                  <a:pt x="4781" y="21001"/>
                </a:cubicBezTo>
                <a:cubicBezTo>
                  <a:pt x="4712" y="20979"/>
                  <a:pt x="4583" y="20955"/>
                  <a:pt x="4510" y="20902"/>
                </a:cubicBezTo>
                <a:cubicBezTo>
                  <a:pt x="4451" y="20858"/>
                  <a:pt x="4399" y="20795"/>
                  <a:pt x="4340" y="20752"/>
                </a:cubicBezTo>
                <a:cubicBezTo>
                  <a:pt x="4308" y="20728"/>
                  <a:pt x="4271" y="20726"/>
                  <a:pt x="4239" y="20702"/>
                </a:cubicBezTo>
                <a:cubicBezTo>
                  <a:pt x="4202" y="20675"/>
                  <a:pt x="4173" y="20629"/>
                  <a:pt x="4137" y="20602"/>
                </a:cubicBezTo>
                <a:cubicBezTo>
                  <a:pt x="4105" y="20579"/>
                  <a:pt x="4068" y="20573"/>
                  <a:pt x="4035" y="20552"/>
                </a:cubicBezTo>
                <a:cubicBezTo>
                  <a:pt x="3989" y="20523"/>
                  <a:pt x="3947" y="20479"/>
                  <a:pt x="3900" y="20453"/>
                </a:cubicBezTo>
                <a:cubicBezTo>
                  <a:pt x="3856" y="20429"/>
                  <a:pt x="3809" y="20422"/>
                  <a:pt x="3764" y="20403"/>
                </a:cubicBezTo>
                <a:cubicBezTo>
                  <a:pt x="3730" y="20388"/>
                  <a:pt x="3696" y="20371"/>
                  <a:pt x="3662" y="20353"/>
                </a:cubicBezTo>
                <a:cubicBezTo>
                  <a:pt x="3571" y="20304"/>
                  <a:pt x="3480" y="20258"/>
                  <a:pt x="3391" y="20203"/>
                </a:cubicBezTo>
                <a:cubicBezTo>
                  <a:pt x="3344" y="20175"/>
                  <a:pt x="3303" y="20127"/>
                  <a:pt x="3255" y="20103"/>
                </a:cubicBezTo>
                <a:cubicBezTo>
                  <a:pt x="3201" y="20077"/>
                  <a:pt x="3142" y="20074"/>
                  <a:pt x="3086" y="20054"/>
                </a:cubicBezTo>
                <a:cubicBezTo>
                  <a:pt x="3006" y="20024"/>
                  <a:pt x="2927" y="19989"/>
                  <a:pt x="2848" y="19954"/>
                </a:cubicBezTo>
                <a:cubicBezTo>
                  <a:pt x="2814" y="19939"/>
                  <a:pt x="2779" y="19927"/>
                  <a:pt x="2747" y="19904"/>
                </a:cubicBezTo>
                <a:cubicBezTo>
                  <a:pt x="2710" y="19877"/>
                  <a:pt x="2680" y="19834"/>
                  <a:pt x="2645" y="19804"/>
                </a:cubicBezTo>
                <a:cubicBezTo>
                  <a:pt x="2151" y="19389"/>
                  <a:pt x="2788" y="19934"/>
                  <a:pt x="2408" y="19655"/>
                </a:cubicBezTo>
                <a:cubicBezTo>
                  <a:pt x="2371" y="19628"/>
                  <a:pt x="2342" y="19582"/>
                  <a:pt x="2306" y="19555"/>
                </a:cubicBezTo>
                <a:cubicBezTo>
                  <a:pt x="2274" y="19531"/>
                  <a:pt x="2237" y="19526"/>
                  <a:pt x="2204" y="19505"/>
                </a:cubicBezTo>
                <a:cubicBezTo>
                  <a:pt x="2135" y="19460"/>
                  <a:pt x="2071" y="19397"/>
                  <a:pt x="2001" y="19355"/>
                </a:cubicBezTo>
                <a:cubicBezTo>
                  <a:pt x="1839" y="19260"/>
                  <a:pt x="1881" y="19365"/>
                  <a:pt x="1729" y="19206"/>
                </a:cubicBezTo>
                <a:cubicBezTo>
                  <a:pt x="1554" y="19022"/>
                  <a:pt x="1705" y="19088"/>
                  <a:pt x="1526" y="18956"/>
                </a:cubicBezTo>
                <a:cubicBezTo>
                  <a:pt x="1245" y="18750"/>
                  <a:pt x="1614" y="19092"/>
                  <a:pt x="1322" y="18806"/>
                </a:cubicBezTo>
                <a:cubicBezTo>
                  <a:pt x="1300" y="18757"/>
                  <a:pt x="1282" y="18702"/>
                  <a:pt x="1255" y="18657"/>
                </a:cubicBezTo>
                <a:cubicBezTo>
                  <a:pt x="1191" y="18551"/>
                  <a:pt x="1104" y="18475"/>
                  <a:pt x="1051" y="18358"/>
                </a:cubicBezTo>
                <a:cubicBezTo>
                  <a:pt x="893" y="18008"/>
                  <a:pt x="983" y="18125"/>
                  <a:pt x="814" y="17958"/>
                </a:cubicBezTo>
                <a:cubicBezTo>
                  <a:pt x="601" y="17436"/>
                  <a:pt x="835" y="17940"/>
                  <a:pt x="576" y="17559"/>
                </a:cubicBezTo>
                <a:cubicBezTo>
                  <a:pt x="514" y="17468"/>
                  <a:pt x="485" y="17314"/>
                  <a:pt x="441" y="17210"/>
                </a:cubicBezTo>
                <a:cubicBezTo>
                  <a:pt x="411" y="17140"/>
                  <a:pt x="369" y="17081"/>
                  <a:pt x="339" y="17011"/>
                </a:cubicBezTo>
                <a:cubicBezTo>
                  <a:pt x="312" y="16948"/>
                  <a:pt x="296" y="16876"/>
                  <a:pt x="271" y="16811"/>
                </a:cubicBezTo>
                <a:cubicBezTo>
                  <a:pt x="251" y="16759"/>
                  <a:pt x="226" y="16711"/>
                  <a:pt x="203" y="16661"/>
                </a:cubicBezTo>
                <a:cubicBezTo>
                  <a:pt x="99" y="15742"/>
                  <a:pt x="256" y="17201"/>
                  <a:pt x="136" y="14965"/>
                </a:cubicBezTo>
                <a:cubicBezTo>
                  <a:pt x="127" y="14796"/>
                  <a:pt x="68" y="14467"/>
                  <a:pt x="68" y="14467"/>
                </a:cubicBezTo>
                <a:cubicBezTo>
                  <a:pt x="57" y="14151"/>
                  <a:pt x="52" y="13834"/>
                  <a:pt x="34" y="13519"/>
                </a:cubicBezTo>
                <a:cubicBezTo>
                  <a:pt x="29" y="13434"/>
                  <a:pt x="0" y="13354"/>
                  <a:pt x="0" y="13269"/>
                </a:cubicBezTo>
                <a:cubicBezTo>
                  <a:pt x="0" y="12803"/>
                  <a:pt x="14" y="12337"/>
                  <a:pt x="34" y="11873"/>
                </a:cubicBezTo>
                <a:cubicBezTo>
                  <a:pt x="37" y="11804"/>
                  <a:pt x="58" y="11740"/>
                  <a:pt x="68" y="11673"/>
                </a:cubicBezTo>
                <a:cubicBezTo>
                  <a:pt x="80" y="11590"/>
                  <a:pt x="78" y="11501"/>
                  <a:pt x="102" y="11424"/>
                </a:cubicBezTo>
                <a:cubicBezTo>
                  <a:pt x="135" y="11314"/>
                  <a:pt x="192" y="11224"/>
                  <a:pt x="237" y="11124"/>
                </a:cubicBezTo>
                <a:lnTo>
                  <a:pt x="305" y="10975"/>
                </a:lnTo>
                <a:cubicBezTo>
                  <a:pt x="328" y="10925"/>
                  <a:pt x="344" y="10867"/>
                  <a:pt x="373" y="10825"/>
                </a:cubicBezTo>
                <a:cubicBezTo>
                  <a:pt x="407" y="10775"/>
                  <a:pt x="444" y="10729"/>
                  <a:pt x="475" y="10675"/>
                </a:cubicBezTo>
                <a:cubicBezTo>
                  <a:pt x="711" y="10259"/>
                  <a:pt x="347" y="10813"/>
                  <a:pt x="644" y="10376"/>
                </a:cubicBezTo>
                <a:cubicBezTo>
                  <a:pt x="730" y="10000"/>
                  <a:pt x="615" y="10463"/>
                  <a:pt x="746" y="10077"/>
                </a:cubicBezTo>
                <a:cubicBezTo>
                  <a:pt x="762" y="10030"/>
                  <a:pt x="764" y="9974"/>
                  <a:pt x="780" y="9927"/>
                </a:cubicBezTo>
                <a:cubicBezTo>
                  <a:pt x="798" y="9873"/>
                  <a:pt x="829" y="9831"/>
                  <a:pt x="848" y="9777"/>
                </a:cubicBezTo>
                <a:cubicBezTo>
                  <a:pt x="864" y="9730"/>
                  <a:pt x="868" y="9676"/>
                  <a:pt x="882" y="9628"/>
                </a:cubicBezTo>
                <a:cubicBezTo>
                  <a:pt x="902" y="9559"/>
                  <a:pt x="931" y="9497"/>
                  <a:pt x="949" y="9428"/>
                </a:cubicBezTo>
                <a:cubicBezTo>
                  <a:pt x="976" y="9331"/>
                  <a:pt x="1000" y="9231"/>
                  <a:pt x="1017" y="9129"/>
                </a:cubicBezTo>
                <a:cubicBezTo>
                  <a:pt x="1034" y="9028"/>
                  <a:pt x="1056" y="8880"/>
                  <a:pt x="1085" y="8780"/>
                </a:cubicBezTo>
                <a:cubicBezTo>
                  <a:pt x="1105" y="8711"/>
                  <a:pt x="1130" y="8647"/>
                  <a:pt x="1153" y="8580"/>
                </a:cubicBezTo>
                <a:cubicBezTo>
                  <a:pt x="1205" y="8199"/>
                  <a:pt x="1159" y="8456"/>
                  <a:pt x="1255" y="8081"/>
                </a:cubicBezTo>
                <a:cubicBezTo>
                  <a:pt x="1267" y="8032"/>
                  <a:pt x="1273" y="7979"/>
                  <a:pt x="1289" y="7932"/>
                </a:cubicBezTo>
                <a:cubicBezTo>
                  <a:pt x="1307" y="7878"/>
                  <a:pt x="1336" y="7834"/>
                  <a:pt x="1356" y="7782"/>
                </a:cubicBezTo>
                <a:cubicBezTo>
                  <a:pt x="1565" y="7245"/>
                  <a:pt x="1228" y="8015"/>
                  <a:pt x="1560" y="7283"/>
                </a:cubicBezTo>
                <a:lnTo>
                  <a:pt x="1695" y="6984"/>
                </a:lnTo>
                <a:cubicBezTo>
                  <a:pt x="1718" y="6934"/>
                  <a:pt x="1734" y="6877"/>
                  <a:pt x="1763" y="6834"/>
                </a:cubicBezTo>
                <a:cubicBezTo>
                  <a:pt x="2060" y="6397"/>
                  <a:pt x="1697" y="6952"/>
                  <a:pt x="1933" y="6535"/>
                </a:cubicBezTo>
                <a:cubicBezTo>
                  <a:pt x="1964" y="6481"/>
                  <a:pt x="2004" y="6439"/>
                  <a:pt x="2035" y="6385"/>
                </a:cubicBezTo>
                <a:cubicBezTo>
                  <a:pt x="2061" y="6339"/>
                  <a:pt x="2075" y="6280"/>
                  <a:pt x="2102" y="6236"/>
                </a:cubicBezTo>
                <a:cubicBezTo>
                  <a:pt x="2166" y="6130"/>
                  <a:pt x="2238" y="6036"/>
                  <a:pt x="2306" y="5936"/>
                </a:cubicBezTo>
                <a:lnTo>
                  <a:pt x="2509" y="5637"/>
                </a:lnTo>
                <a:cubicBezTo>
                  <a:pt x="2543" y="5587"/>
                  <a:pt x="2571" y="5526"/>
                  <a:pt x="2611" y="5487"/>
                </a:cubicBezTo>
                <a:lnTo>
                  <a:pt x="2713" y="5388"/>
                </a:lnTo>
                <a:cubicBezTo>
                  <a:pt x="2834" y="5120"/>
                  <a:pt x="2752" y="5280"/>
                  <a:pt x="2984" y="4939"/>
                </a:cubicBezTo>
                <a:cubicBezTo>
                  <a:pt x="3115" y="4747"/>
                  <a:pt x="3046" y="4828"/>
                  <a:pt x="3187" y="4689"/>
                </a:cubicBezTo>
                <a:cubicBezTo>
                  <a:pt x="3210" y="4639"/>
                  <a:pt x="3225" y="4579"/>
                  <a:pt x="3255" y="4539"/>
                </a:cubicBezTo>
                <a:cubicBezTo>
                  <a:pt x="3317" y="4461"/>
                  <a:pt x="3391" y="4406"/>
                  <a:pt x="3459" y="4340"/>
                </a:cubicBezTo>
                <a:cubicBezTo>
                  <a:pt x="3493" y="4307"/>
                  <a:pt x="3532" y="4283"/>
                  <a:pt x="3560" y="4240"/>
                </a:cubicBezTo>
                <a:cubicBezTo>
                  <a:pt x="3594" y="4190"/>
                  <a:pt x="3620" y="4125"/>
                  <a:pt x="3662" y="4091"/>
                </a:cubicBezTo>
                <a:cubicBezTo>
                  <a:pt x="3725" y="4039"/>
                  <a:pt x="3798" y="4024"/>
                  <a:pt x="3866" y="3991"/>
                </a:cubicBezTo>
                <a:lnTo>
                  <a:pt x="4069" y="3891"/>
                </a:lnTo>
                <a:cubicBezTo>
                  <a:pt x="4103" y="3874"/>
                  <a:pt x="4135" y="3849"/>
                  <a:pt x="4171" y="3841"/>
                </a:cubicBezTo>
                <a:lnTo>
                  <a:pt x="4408" y="3791"/>
                </a:lnTo>
                <a:cubicBezTo>
                  <a:pt x="4442" y="3775"/>
                  <a:pt x="4476" y="3756"/>
                  <a:pt x="4510" y="3741"/>
                </a:cubicBezTo>
                <a:cubicBezTo>
                  <a:pt x="4561" y="3720"/>
                  <a:pt x="4693" y="3681"/>
                  <a:pt x="4747" y="3642"/>
                </a:cubicBezTo>
                <a:cubicBezTo>
                  <a:pt x="4784" y="3615"/>
                  <a:pt x="4813" y="3569"/>
                  <a:pt x="4849" y="3542"/>
                </a:cubicBezTo>
                <a:cubicBezTo>
                  <a:pt x="4881" y="3518"/>
                  <a:pt x="4919" y="3517"/>
                  <a:pt x="4951" y="3492"/>
                </a:cubicBezTo>
                <a:cubicBezTo>
                  <a:pt x="5022" y="3434"/>
                  <a:pt x="5077" y="3330"/>
                  <a:pt x="5154" y="3292"/>
                </a:cubicBezTo>
                <a:cubicBezTo>
                  <a:pt x="5188" y="3276"/>
                  <a:pt x="5225" y="3268"/>
                  <a:pt x="5256" y="3242"/>
                </a:cubicBezTo>
                <a:cubicBezTo>
                  <a:pt x="5327" y="3184"/>
                  <a:pt x="5425" y="3151"/>
                  <a:pt x="5493" y="3093"/>
                </a:cubicBezTo>
                <a:close/>
              </a:path>
            </a:pathLst>
          </a:custGeom>
          <a:blipFill>
            <a:blip r:embed="rId4"/>
          </a:blipFill>
          <a:ln w="57150">
            <a:solidFill>
              <a:schemeClr val="accent1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344" name="Овал 8"/>
          <p:cNvSpPr/>
          <p:nvPr/>
        </p:nvSpPr>
        <p:spPr>
          <a:xfrm rot="17667144">
            <a:off x="2543787" y="4610303"/>
            <a:ext cx="552609" cy="1330963"/>
          </a:xfrm>
          <a:prstGeom prst="ellipse">
            <a:avLst/>
          </a:prstGeom>
          <a:gradFill>
            <a:gsLst>
              <a:gs pos="0">
                <a:srgbClr val="4B80B5"/>
              </a:gs>
              <a:gs pos="50000">
                <a:srgbClr val="1670B0"/>
              </a:gs>
              <a:gs pos="100000">
                <a:srgbClr val="0D64A2"/>
              </a:gs>
            </a:gsLst>
            <a:lin ang="5400000"/>
          </a:gradFill>
          <a:ln w="12700">
            <a:miter lim="400000"/>
          </a:ln>
          <a:effectLst>
            <a:outerShdw blurRad="190500" dist="228600" dir="2700000" rotWithShape="0">
              <a:srgbClr val="000000">
                <a:alpha val="30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345" name="Овал 10"/>
          <p:cNvSpPr/>
          <p:nvPr/>
        </p:nvSpPr>
        <p:spPr>
          <a:xfrm rot="4302817">
            <a:off x="1871360" y="3712614"/>
            <a:ext cx="504429" cy="1146205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ffectLst>
            <a:outerShdw blurRad="190500" dist="228600" dir="2700000" rotWithShape="0">
              <a:srgbClr val="000000">
                <a:alpha val="30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pic>
        <p:nvPicPr>
          <p:cNvPr id="346" name="Picture 2" descr="Picture 2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884469">
            <a:off x="4843931" y="1338630"/>
            <a:ext cx="1237016" cy="655838"/>
          </a:xfrm>
          <a:prstGeom prst="rect">
            <a:avLst/>
          </a:prstGeom>
          <a:ln w="12700">
            <a:miter lim="400000"/>
          </a:ln>
          <a:effectLst>
            <a:outerShdw blurRad="190500" dist="228600" dir="2700000" rotWithShape="0">
              <a:srgbClr val="000000">
                <a:alpha val="30000"/>
              </a:srgbClr>
            </a:outerShdw>
          </a:effectLst>
        </p:spPr>
      </p:pic>
      <p:pic>
        <p:nvPicPr>
          <p:cNvPr id="347" name="Picture 4" descr="Picture 4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 rot="20705369">
            <a:off x="1720800" y="2557676"/>
            <a:ext cx="1503163" cy="1051138"/>
          </a:xfrm>
          <a:prstGeom prst="rect">
            <a:avLst/>
          </a:prstGeom>
          <a:ln w="12700">
            <a:miter lim="400000"/>
          </a:ln>
          <a:effectLst>
            <a:outerShdw blurRad="190500" dist="228600" dir="2700000" rotWithShape="0">
              <a:srgbClr val="000000">
                <a:alpha val="30000"/>
              </a:srgbClr>
            </a:outerShdw>
          </a:effectLst>
        </p:spPr>
      </p:pic>
      <p:pic>
        <p:nvPicPr>
          <p:cNvPr id="348" name="Picture 16" descr="Picture 16"/>
          <p:cNvPicPr>
            <a:picLocks noChangeAspect="1"/>
          </p:cNvPicPr>
          <p:nvPr/>
        </p:nvPicPr>
        <p:blipFill>
          <a:blip r:embed="rId7">
            <a:extLst/>
          </a:blip>
          <a:srcRect l="51007" t="57871" r="2530" b="9133"/>
          <a:stretch>
            <a:fillRect/>
          </a:stretch>
        </p:blipFill>
        <p:spPr>
          <a:xfrm rot="2064584">
            <a:off x="5394919" y="2403510"/>
            <a:ext cx="3385590" cy="1681272"/>
          </a:xfrm>
          <a:prstGeom prst="rect">
            <a:avLst/>
          </a:prstGeom>
          <a:ln w="12700">
            <a:miter lim="400000"/>
          </a:ln>
          <a:effectLst>
            <a:outerShdw blurRad="190500" dist="228600" dir="2700000" rotWithShape="0">
              <a:srgbClr val="000000">
                <a:alpha val="30000"/>
              </a:srgbClr>
            </a:outerShdw>
          </a:effectLst>
        </p:spPr>
      </p:pic>
      <p:sp>
        <p:nvSpPr>
          <p:cNvPr id="349" name="Облако 14"/>
          <p:cNvSpPr/>
          <p:nvPr/>
        </p:nvSpPr>
        <p:spPr>
          <a:xfrm>
            <a:off x="6732879" y="6011352"/>
            <a:ext cx="270488" cy="3028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79" h="20684" extrusionOk="0">
                <a:moveTo>
                  <a:pt x="1901" y="6800"/>
                </a:moveTo>
                <a:cubicBezTo>
                  <a:pt x="1658" y="4397"/>
                  <a:pt x="2907" y="2184"/>
                  <a:pt x="4691" y="1857"/>
                </a:cubicBezTo>
                <a:cubicBezTo>
                  <a:pt x="5414" y="1724"/>
                  <a:pt x="6149" y="1922"/>
                  <a:pt x="6778" y="2419"/>
                </a:cubicBezTo>
                <a:cubicBezTo>
                  <a:pt x="7445" y="725"/>
                  <a:pt x="9003" y="82"/>
                  <a:pt x="10259" y="981"/>
                </a:cubicBezTo>
                <a:cubicBezTo>
                  <a:pt x="10478" y="1139"/>
                  <a:pt x="10680" y="1338"/>
                  <a:pt x="10857" y="1573"/>
                </a:cubicBezTo>
                <a:cubicBezTo>
                  <a:pt x="11377" y="169"/>
                  <a:pt x="12642" y="-401"/>
                  <a:pt x="13683" y="299"/>
                </a:cubicBezTo>
                <a:cubicBezTo>
                  <a:pt x="13971" y="493"/>
                  <a:pt x="14223" y="774"/>
                  <a:pt x="14418" y="1119"/>
                </a:cubicBezTo>
                <a:cubicBezTo>
                  <a:pt x="15255" y="-209"/>
                  <a:pt x="16734" y="-373"/>
                  <a:pt x="17722" y="753"/>
                </a:cubicBezTo>
                <a:cubicBezTo>
                  <a:pt x="18137" y="1226"/>
                  <a:pt x="18417" y="1878"/>
                  <a:pt x="18513" y="2598"/>
                </a:cubicBezTo>
                <a:cubicBezTo>
                  <a:pt x="19885" y="3102"/>
                  <a:pt x="20694" y="5013"/>
                  <a:pt x="20321" y="6865"/>
                </a:cubicBezTo>
                <a:cubicBezTo>
                  <a:pt x="20289" y="7020"/>
                  <a:pt x="20250" y="7173"/>
                  <a:pt x="20203" y="7321"/>
                </a:cubicBezTo>
                <a:cubicBezTo>
                  <a:pt x="21303" y="9251"/>
                  <a:pt x="21034" y="12017"/>
                  <a:pt x="19601" y="13499"/>
                </a:cubicBezTo>
                <a:cubicBezTo>
                  <a:pt x="19156" y="13961"/>
                  <a:pt x="18629" y="14259"/>
                  <a:pt x="18072" y="14367"/>
                </a:cubicBezTo>
                <a:cubicBezTo>
                  <a:pt x="18072" y="16443"/>
                  <a:pt x="16822" y="18126"/>
                  <a:pt x="15280" y="18126"/>
                </a:cubicBezTo>
                <a:cubicBezTo>
                  <a:pt x="14757" y="18126"/>
                  <a:pt x="14245" y="17928"/>
                  <a:pt x="13801" y="17556"/>
                </a:cubicBezTo>
                <a:cubicBezTo>
                  <a:pt x="13280" y="19883"/>
                  <a:pt x="11460" y="21199"/>
                  <a:pt x="9738" y="20494"/>
                </a:cubicBezTo>
                <a:cubicBezTo>
                  <a:pt x="9016" y="20199"/>
                  <a:pt x="8392" y="19574"/>
                  <a:pt x="7973" y="18727"/>
                </a:cubicBezTo>
                <a:cubicBezTo>
                  <a:pt x="6209" y="20160"/>
                  <a:pt x="3920" y="19389"/>
                  <a:pt x="2859" y="17004"/>
                </a:cubicBezTo>
                <a:cubicBezTo>
                  <a:pt x="2846" y="16974"/>
                  <a:pt x="2833" y="16944"/>
                  <a:pt x="2820" y="16914"/>
                </a:cubicBezTo>
                <a:cubicBezTo>
                  <a:pt x="1666" y="17096"/>
                  <a:pt x="620" y="15986"/>
                  <a:pt x="485" y="14435"/>
                </a:cubicBezTo>
                <a:cubicBezTo>
                  <a:pt x="412" y="13608"/>
                  <a:pt x="615" y="12780"/>
                  <a:pt x="1038" y="12172"/>
                </a:cubicBezTo>
                <a:cubicBezTo>
                  <a:pt x="39" y="11379"/>
                  <a:pt x="-297" y="9639"/>
                  <a:pt x="288" y="8285"/>
                </a:cubicBezTo>
                <a:cubicBezTo>
                  <a:pt x="626" y="7504"/>
                  <a:pt x="1218" y="6988"/>
                  <a:pt x="1883" y="6895"/>
                </a:cubicBezTo>
                <a:close/>
              </a:path>
            </a:pathLst>
          </a:custGeom>
          <a:gradFill>
            <a:gsLst>
              <a:gs pos="0">
                <a:srgbClr val="EBEAEA"/>
              </a:gs>
              <a:gs pos="50000">
                <a:srgbClr val="E3E2E2"/>
              </a:gs>
              <a:gs pos="100000">
                <a:srgbClr val="BBBABA"/>
              </a:gs>
            </a:gsLst>
            <a:lin ang="5400000"/>
          </a:gradFill>
          <a:ln w="12700">
            <a:miter lim="400000"/>
          </a:ln>
          <a:effectLst>
            <a:outerShdw blurRad="190500" dist="228600" dir="2700000" rotWithShape="0">
              <a:srgbClr val="000000">
                <a:alpha val="30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350" name="Облако 15"/>
          <p:cNvSpPr/>
          <p:nvPr/>
        </p:nvSpPr>
        <p:spPr>
          <a:xfrm>
            <a:off x="7905918" y="5841017"/>
            <a:ext cx="270488" cy="3028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79" h="20684" extrusionOk="0">
                <a:moveTo>
                  <a:pt x="1901" y="6800"/>
                </a:moveTo>
                <a:cubicBezTo>
                  <a:pt x="1658" y="4397"/>
                  <a:pt x="2907" y="2184"/>
                  <a:pt x="4691" y="1857"/>
                </a:cubicBezTo>
                <a:cubicBezTo>
                  <a:pt x="5414" y="1724"/>
                  <a:pt x="6149" y="1922"/>
                  <a:pt x="6778" y="2419"/>
                </a:cubicBezTo>
                <a:cubicBezTo>
                  <a:pt x="7445" y="725"/>
                  <a:pt x="9003" y="82"/>
                  <a:pt x="10259" y="981"/>
                </a:cubicBezTo>
                <a:cubicBezTo>
                  <a:pt x="10478" y="1139"/>
                  <a:pt x="10680" y="1338"/>
                  <a:pt x="10857" y="1573"/>
                </a:cubicBezTo>
                <a:cubicBezTo>
                  <a:pt x="11377" y="169"/>
                  <a:pt x="12642" y="-401"/>
                  <a:pt x="13683" y="299"/>
                </a:cubicBezTo>
                <a:cubicBezTo>
                  <a:pt x="13971" y="493"/>
                  <a:pt x="14223" y="774"/>
                  <a:pt x="14418" y="1119"/>
                </a:cubicBezTo>
                <a:cubicBezTo>
                  <a:pt x="15255" y="-209"/>
                  <a:pt x="16734" y="-373"/>
                  <a:pt x="17722" y="753"/>
                </a:cubicBezTo>
                <a:cubicBezTo>
                  <a:pt x="18137" y="1226"/>
                  <a:pt x="18417" y="1878"/>
                  <a:pt x="18513" y="2598"/>
                </a:cubicBezTo>
                <a:cubicBezTo>
                  <a:pt x="19885" y="3102"/>
                  <a:pt x="20694" y="5013"/>
                  <a:pt x="20321" y="6865"/>
                </a:cubicBezTo>
                <a:cubicBezTo>
                  <a:pt x="20289" y="7020"/>
                  <a:pt x="20250" y="7173"/>
                  <a:pt x="20203" y="7321"/>
                </a:cubicBezTo>
                <a:cubicBezTo>
                  <a:pt x="21303" y="9251"/>
                  <a:pt x="21034" y="12017"/>
                  <a:pt x="19601" y="13499"/>
                </a:cubicBezTo>
                <a:cubicBezTo>
                  <a:pt x="19156" y="13961"/>
                  <a:pt x="18629" y="14259"/>
                  <a:pt x="18072" y="14367"/>
                </a:cubicBezTo>
                <a:cubicBezTo>
                  <a:pt x="18072" y="16443"/>
                  <a:pt x="16822" y="18126"/>
                  <a:pt x="15280" y="18126"/>
                </a:cubicBezTo>
                <a:cubicBezTo>
                  <a:pt x="14757" y="18126"/>
                  <a:pt x="14245" y="17928"/>
                  <a:pt x="13801" y="17556"/>
                </a:cubicBezTo>
                <a:cubicBezTo>
                  <a:pt x="13280" y="19883"/>
                  <a:pt x="11460" y="21199"/>
                  <a:pt x="9738" y="20494"/>
                </a:cubicBezTo>
                <a:cubicBezTo>
                  <a:pt x="9016" y="20199"/>
                  <a:pt x="8392" y="19574"/>
                  <a:pt x="7973" y="18727"/>
                </a:cubicBezTo>
                <a:cubicBezTo>
                  <a:pt x="6209" y="20160"/>
                  <a:pt x="3920" y="19389"/>
                  <a:pt x="2859" y="17004"/>
                </a:cubicBezTo>
                <a:cubicBezTo>
                  <a:pt x="2846" y="16974"/>
                  <a:pt x="2833" y="16944"/>
                  <a:pt x="2820" y="16914"/>
                </a:cubicBezTo>
                <a:cubicBezTo>
                  <a:pt x="1666" y="17096"/>
                  <a:pt x="620" y="15986"/>
                  <a:pt x="485" y="14435"/>
                </a:cubicBezTo>
                <a:cubicBezTo>
                  <a:pt x="412" y="13608"/>
                  <a:pt x="615" y="12780"/>
                  <a:pt x="1038" y="12172"/>
                </a:cubicBezTo>
                <a:cubicBezTo>
                  <a:pt x="39" y="11379"/>
                  <a:pt x="-297" y="9639"/>
                  <a:pt x="288" y="8285"/>
                </a:cubicBezTo>
                <a:cubicBezTo>
                  <a:pt x="626" y="7504"/>
                  <a:pt x="1218" y="6988"/>
                  <a:pt x="1883" y="6895"/>
                </a:cubicBezTo>
                <a:close/>
              </a:path>
            </a:pathLst>
          </a:custGeom>
          <a:gradFill>
            <a:gsLst>
              <a:gs pos="0">
                <a:srgbClr val="EBEAEA"/>
              </a:gs>
              <a:gs pos="50000">
                <a:srgbClr val="E3E2E2"/>
              </a:gs>
              <a:gs pos="100000">
                <a:srgbClr val="BBBABA"/>
              </a:gs>
            </a:gsLst>
            <a:lin ang="5400000"/>
          </a:gradFill>
          <a:ln w="12700">
            <a:miter lim="400000"/>
          </a:ln>
          <a:effectLst>
            <a:outerShdw blurRad="190500" dist="228600" dir="2700000" rotWithShape="0">
              <a:srgbClr val="000000">
                <a:alpha val="30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351" name="Облако 16"/>
          <p:cNvSpPr/>
          <p:nvPr/>
        </p:nvSpPr>
        <p:spPr>
          <a:xfrm>
            <a:off x="8583719" y="5283017"/>
            <a:ext cx="270488" cy="3028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79" h="20684" extrusionOk="0">
                <a:moveTo>
                  <a:pt x="1901" y="6800"/>
                </a:moveTo>
                <a:cubicBezTo>
                  <a:pt x="1658" y="4397"/>
                  <a:pt x="2907" y="2184"/>
                  <a:pt x="4691" y="1857"/>
                </a:cubicBezTo>
                <a:cubicBezTo>
                  <a:pt x="5414" y="1724"/>
                  <a:pt x="6149" y="1922"/>
                  <a:pt x="6778" y="2419"/>
                </a:cubicBezTo>
                <a:cubicBezTo>
                  <a:pt x="7445" y="725"/>
                  <a:pt x="9003" y="82"/>
                  <a:pt x="10259" y="981"/>
                </a:cubicBezTo>
                <a:cubicBezTo>
                  <a:pt x="10478" y="1139"/>
                  <a:pt x="10680" y="1338"/>
                  <a:pt x="10857" y="1573"/>
                </a:cubicBezTo>
                <a:cubicBezTo>
                  <a:pt x="11377" y="169"/>
                  <a:pt x="12642" y="-401"/>
                  <a:pt x="13683" y="299"/>
                </a:cubicBezTo>
                <a:cubicBezTo>
                  <a:pt x="13971" y="493"/>
                  <a:pt x="14223" y="774"/>
                  <a:pt x="14418" y="1119"/>
                </a:cubicBezTo>
                <a:cubicBezTo>
                  <a:pt x="15255" y="-209"/>
                  <a:pt x="16734" y="-373"/>
                  <a:pt x="17722" y="753"/>
                </a:cubicBezTo>
                <a:cubicBezTo>
                  <a:pt x="18137" y="1226"/>
                  <a:pt x="18417" y="1878"/>
                  <a:pt x="18513" y="2598"/>
                </a:cubicBezTo>
                <a:cubicBezTo>
                  <a:pt x="19885" y="3102"/>
                  <a:pt x="20694" y="5013"/>
                  <a:pt x="20321" y="6865"/>
                </a:cubicBezTo>
                <a:cubicBezTo>
                  <a:pt x="20289" y="7020"/>
                  <a:pt x="20250" y="7173"/>
                  <a:pt x="20203" y="7321"/>
                </a:cubicBezTo>
                <a:cubicBezTo>
                  <a:pt x="21303" y="9251"/>
                  <a:pt x="21034" y="12017"/>
                  <a:pt x="19601" y="13499"/>
                </a:cubicBezTo>
                <a:cubicBezTo>
                  <a:pt x="19156" y="13961"/>
                  <a:pt x="18629" y="14259"/>
                  <a:pt x="18072" y="14367"/>
                </a:cubicBezTo>
                <a:cubicBezTo>
                  <a:pt x="18072" y="16443"/>
                  <a:pt x="16822" y="18126"/>
                  <a:pt x="15280" y="18126"/>
                </a:cubicBezTo>
                <a:cubicBezTo>
                  <a:pt x="14757" y="18126"/>
                  <a:pt x="14245" y="17928"/>
                  <a:pt x="13801" y="17556"/>
                </a:cubicBezTo>
                <a:cubicBezTo>
                  <a:pt x="13280" y="19883"/>
                  <a:pt x="11460" y="21199"/>
                  <a:pt x="9738" y="20494"/>
                </a:cubicBezTo>
                <a:cubicBezTo>
                  <a:pt x="9016" y="20199"/>
                  <a:pt x="8392" y="19574"/>
                  <a:pt x="7973" y="18727"/>
                </a:cubicBezTo>
                <a:cubicBezTo>
                  <a:pt x="6209" y="20160"/>
                  <a:pt x="3920" y="19389"/>
                  <a:pt x="2859" y="17004"/>
                </a:cubicBezTo>
                <a:cubicBezTo>
                  <a:pt x="2846" y="16974"/>
                  <a:pt x="2833" y="16944"/>
                  <a:pt x="2820" y="16914"/>
                </a:cubicBezTo>
                <a:cubicBezTo>
                  <a:pt x="1666" y="17096"/>
                  <a:pt x="620" y="15986"/>
                  <a:pt x="485" y="14435"/>
                </a:cubicBezTo>
                <a:cubicBezTo>
                  <a:pt x="412" y="13608"/>
                  <a:pt x="615" y="12780"/>
                  <a:pt x="1038" y="12172"/>
                </a:cubicBezTo>
                <a:cubicBezTo>
                  <a:pt x="39" y="11379"/>
                  <a:pt x="-297" y="9639"/>
                  <a:pt x="288" y="8285"/>
                </a:cubicBezTo>
                <a:cubicBezTo>
                  <a:pt x="626" y="7504"/>
                  <a:pt x="1218" y="6988"/>
                  <a:pt x="1883" y="6895"/>
                </a:cubicBezTo>
                <a:close/>
              </a:path>
            </a:pathLst>
          </a:custGeom>
          <a:gradFill>
            <a:gsLst>
              <a:gs pos="0">
                <a:srgbClr val="EBEAEA"/>
              </a:gs>
              <a:gs pos="50000">
                <a:srgbClr val="E3E2E2"/>
              </a:gs>
              <a:gs pos="100000">
                <a:srgbClr val="BBBABA"/>
              </a:gs>
            </a:gsLst>
            <a:lin ang="5400000"/>
          </a:gradFill>
          <a:ln w="12700">
            <a:miter lim="400000"/>
          </a:ln>
          <a:effectLst>
            <a:outerShdw blurRad="190500" dist="228600" dir="2700000" rotWithShape="0">
              <a:srgbClr val="000000">
                <a:alpha val="30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352" name="Облако 17"/>
          <p:cNvSpPr/>
          <p:nvPr/>
        </p:nvSpPr>
        <p:spPr>
          <a:xfrm>
            <a:off x="3683227" y="6314502"/>
            <a:ext cx="270488" cy="3028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79" h="20684" extrusionOk="0">
                <a:moveTo>
                  <a:pt x="1901" y="6800"/>
                </a:moveTo>
                <a:cubicBezTo>
                  <a:pt x="1658" y="4397"/>
                  <a:pt x="2907" y="2184"/>
                  <a:pt x="4691" y="1857"/>
                </a:cubicBezTo>
                <a:cubicBezTo>
                  <a:pt x="5414" y="1724"/>
                  <a:pt x="6149" y="1922"/>
                  <a:pt x="6778" y="2419"/>
                </a:cubicBezTo>
                <a:cubicBezTo>
                  <a:pt x="7445" y="725"/>
                  <a:pt x="9003" y="82"/>
                  <a:pt x="10259" y="981"/>
                </a:cubicBezTo>
                <a:cubicBezTo>
                  <a:pt x="10478" y="1139"/>
                  <a:pt x="10680" y="1338"/>
                  <a:pt x="10857" y="1573"/>
                </a:cubicBezTo>
                <a:cubicBezTo>
                  <a:pt x="11377" y="169"/>
                  <a:pt x="12642" y="-401"/>
                  <a:pt x="13683" y="299"/>
                </a:cubicBezTo>
                <a:cubicBezTo>
                  <a:pt x="13971" y="493"/>
                  <a:pt x="14223" y="774"/>
                  <a:pt x="14418" y="1119"/>
                </a:cubicBezTo>
                <a:cubicBezTo>
                  <a:pt x="15255" y="-209"/>
                  <a:pt x="16734" y="-373"/>
                  <a:pt x="17722" y="753"/>
                </a:cubicBezTo>
                <a:cubicBezTo>
                  <a:pt x="18137" y="1226"/>
                  <a:pt x="18417" y="1878"/>
                  <a:pt x="18513" y="2598"/>
                </a:cubicBezTo>
                <a:cubicBezTo>
                  <a:pt x="19885" y="3102"/>
                  <a:pt x="20694" y="5013"/>
                  <a:pt x="20321" y="6865"/>
                </a:cubicBezTo>
                <a:cubicBezTo>
                  <a:pt x="20289" y="7020"/>
                  <a:pt x="20250" y="7173"/>
                  <a:pt x="20203" y="7321"/>
                </a:cubicBezTo>
                <a:cubicBezTo>
                  <a:pt x="21303" y="9251"/>
                  <a:pt x="21034" y="12017"/>
                  <a:pt x="19601" y="13499"/>
                </a:cubicBezTo>
                <a:cubicBezTo>
                  <a:pt x="19156" y="13961"/>
                  <a:pt x="18629" y="14259"/>
                  <a:pt x="18072" y="14367"/>
                </a:cubicBezTo>
                <a:cubicBezTo>
                  <a:pt x="18072" y="16443"/>
                  <a:pt x="16822" y="18126"/>
                  <a:pt x="15280" y="18126"/>
                </a:cubicBezTo>
                <a:cubicBezTo>
                  <a:pt x="14757" y="18126"/>
                  <a:pt x="14245" y="17928"/>
                  <a:pt x="13801" y="17556"/>
                </a:cubicBezTo>
                <a:cubicBezTo>
                  <a:pt x="13280" y="19883"/>
                  <a:pt x="11460" y="21199"/>
                  <a:pt x="9738" y="20494"/>
                </a:cubicBezTo>
                <a:cubicBezTo>
                  <a:pt x="9016" y="20199"/>
                  <a:pt x="8392" y="19574"/>
                  <a:pt x="7973" y="18727"/>
                </a:cubicBezTo>
                <a:cubicBezTo>
                  <a:pt x="6209" y="20160"/>
                  <a:pt x="3920" y="19389"/>
                  <a:pt x="2859" y="17004"/>
                </a:cubicBezTo>
                <a:cubicBezTo>
                  <a:pt x="2846" y="16974"/>
                  <a:pt x="2833" y="16944"/>
                  <a:pt x="2820" y="16914"/>
                </a:cubicBezTo>
                <a:cubicBezTo>
                  <a:pt x="1666" y="17096"/>
                  <a:pt x="620" y="15986"/>
                  <a:pt x="485" y="14435"/>
                </a:cubicBezTo>
                <a:cubicBezTo>
                  <a:pt x="412" y="13608"/>
                  <a:pt x="615" y="12780"/>
                  <a:pt x="1038" y="12172"/>
                </a:cubicBezTo>
                <a:cubicBezTo>
                  <a:pt x="39" y="11379"/>
                  <a:pt x="-297" y="9639"/>
                  <a:pt x="288" y="8285"/>
                </a:cubicBezTo>
                <a:cubicBezTo>
                  <a:pt x="626" y="7504"/>
                  <a:pt x="1218" y="6988"/>
                  <a:pt x="1883" y="6895"/>
                </a:cubicBezTo>
                <a:close/>
              </a:path>
            </a:pathLst>
          </a:custGeom>
          <a:gradFill>
            <a:gsLst>
              <a:gs pos="0">
                <a:srgbClr val="EBEAEA"/>
              </a:gs>
              <a:gs pos="50000">
                <a:srgbClr val="E3E2E2"/>
              </a:gs>
              <a:gs pos="100000">
                <a:srgbClr val="BBBABA"/>
              </a:gs>
            </a:gsLst>
            <a:lin ang="5400000"/>
          </a:gradFill>
          <a:ln w="12700">
            <a:miter lim="400000"/>
          </a:ln>
          <a:effectLst>
            <a:outerShdw blurRad="190500" dist="228600" dir="2700000" rotWithShape="0">
              <a:srgbClr val="000000">
                <a:alpha val="30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353" name="Облако 18"/>
          <p:cNvSpPr/>
          <p:nvPr/>
        </p:nvSpPr>
        <p:spPr>
          <a:xfrm>
            <a:off x="5497062" y="6092159"/>
            <a:ext cx="270488" cy="3028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79" h="20684" extrusionOk="0">
                <a:moveTo>
                  <a:pt x="1901" y="6800"/>
                </a:moveTo>
                <a:cubicBezTo>
                  <a:pt x="1658" y="4397"/>
                  <a:pt x="2907" y="2184"/>
                  <a:pt x="4691" y="1857"/>
                </a:cubicBezTo>
                <a:cubicBezTo>
                  <a:pt x="5414" y="1724"/>
                  <a:pt x="6149" y="1922"/>
                  <a:pt x="6778" y="2419"/>
                </a:cubicBezTo>
                <a:cubicBezTo>
                  <a:pt x="7445" y="725"/>
                  <a:pt x="9003" y="82"/>
                  <a:pt x="10259" y="981"/>
                </a:cubicBezTo>
                <a:cubicBezTo>
                  <a:pt x="10478" y="1139"/>
                  <a:pt x="10680" y="1338"/>
                  <a:pt x="10857" y="1573"/>
                </a:cubicBezTo>
                <a:cubicBezTo>
                  <a:pt x="11377" y="169"/>
                  <a:pt x="12642" y="-401"/>
                  <a:pt x="13683" y="299"/>
                </a:cubicBezTo>
                <a:cubicBezTo>
                  <a:pt x="13971" y="493"/>
                  <a:pt x="14223" y="774"/>
                  <a:pt x="14418" y="1119"/>
                </a:cubicBezTo>
                <a:cubicBezTo>
                  <a:pt x="15255" y="-209"/>
                  <a:pt x="16734" y="-373"/>
                  <a:pt x="17722" y="753"/>
                </a:cubicBezTo>
                <a:cubicBezTo>
                  <a:pt x="18137" y="1226"/>
                  <a:pt x="18417" y="1878"/>
                  <a:pt x="18513" y="2598"/>
                </a:cubicBezTo>
                <a:cubicBezTo>
                  <a:pt x="19885" y="3102"/>
                  <a:pt x="20694" y="5013"/>
                  <a:pt x="20321" y="6865"/>
                </a:cubicBezTo>
                <a:cubicBezTo>
                  <a:pt x="20289" y="7020"/>
                  <a:pt x="20250" y="7173"/>
                  <a:pt x="20203" y="7321"/>
                </a:cubicBezTo>
                <a:cubicBezTo>
                  <a:pt x="21303" y="9251"/>
                  <a:pt x="21034" y="12017"/>
                  <a:pt x="19601" y="13499"/>
                </a:cubicBezTo>
                <a:cubicBezTo>
                  <a:pt x="19156" y="13961"/>
                  <a:pt x="18629" y="14259"/>
                  <a:pt x="18072" y="14367"/>
                </a:cubicBezTo>
                <a:cubicBezTo>
                  <a:pt x="18072" y="16443"/>
                  <a:pt x="16822" y="18126"/>
                  <a:pt x="15280" y="18126"/>
                </a:cubicBezTo>
                <a:cubicBezTo>
                  <a:pt x="14757" y="18126"/>
                  <a:pt x="14245" y="17928"/>
                  <a:pt x="13801" y="17556"/>
                </a:cubicBezTo>
                <a:cubicBezTo>
                  <a:pt x="13280" y="19883"/>
                  <a:pt x="11460" y="21199"/>
                  <a:pt x="9738" y="20494"/>
                </a:cubicBezTo>
                <a:cubicBezTo>
                  <a:pt x="9016" y="20199"/>
                  <a:pt x="8392" y="19574"/>
                  <a:pt x="7973" y="18727"/>
                </a:cubicBezTo>
                <a:cubicBezTo>
                  <a:pt x="6209" y="20160"/>
                  <a:pt x="3920" y="19389"/>
                  <a:pt x="2859" y="17004"/>
                </a:cubicBezTo>
                <a:cubicBezTo>
                  <a:pt x="2846" y="16974"/>
                  <a:pt x="2833" y="16944"/>
                  <a:pt x="2820" y="16914"/>
                </a:cubicBezTo>
                <a:cubicBezTo>
                  <a:pt x="1666" y="17096"/>
                  <a:pt x="620" y="15986"/>
                  <a:pt x="485" y="14435"/>
                </a:cubicBezTo>
                <a:cubicBezTo>
                  <a:pt x="412" y="13608"/>
                  <a:pt x="615" y="12780"/>
                  <a:pt x="1038" y="12172"/>
                </a:cubicBezTo>
                <a:cubicBezTo>
                  <a:pt x="39" y="11379"/>
                  <a:pt x="-297" y="9639"/>
                  <a:pt x="288" y="8285"/>
                </a:cubicBezTo>
                <a:cubicBezTo>
                  <a:pt x="626" y="7504"/>
                  <a:pt x="1218" y="6988"/>
                  <a:pt x="1883" y="6895"/>
                </a:cubicBezTo>
                <a:close/>
              </a:path>
            </a:pathLst>
          </a:custGeom>
          <a:gradFill>
            <a:gsLst>
              <a:gs pos="0">
                <a:srgbClr val="EBEAEA"/>
              </a:gs>
              <a:gs pos="50000">
                <a:srgbClr val="E3E2E2"/>
              </a:gs>
              <a:gs pos="100000">
                <a:srgbClr val="BBBABA"/>
              </a:gs>
            </a:gsLst>
            <a:lin ang="5400000"/>
          </a:gradFill>
          <a:ln w="12700">
            <a:miter lim="400000"/>
          </a:ln>
          <a:effectLst>
            <a:outerShdw blurRad="190500" dist="228600" dir="2700000" rotWithShape="0">
              <a:srgbClr val="000000">
                <a:alpha val="30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pic>
        <p:nvPicPr>
          <p:cNvPr id="354" name="Picture 4" descr="Picture 4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 rot="10616108">
            <a:off x="6723184" y="4269439"/>
            <a:ext cx="1503165" cy="1051138"/>
          </a:xfrm>
          <a:prstGeom prst="rect">
            <a:avLst/>
          </a:prstGeom>
          <a:ln w="12700">
            <a:miter lim="400000"/>
          </a:ln>
          <a:effectLst>
            <a:outerShdw blurRad="190500" dist="228600" dir="2700000" rotWithShape="0">
              <a:srgbClr val="000000">
                <a:alpha val="30000"/>
              </a:srgbClr>
            </a:outerShdw>
          </a:effectLst>
        </p:spPr>
      </p:pic>
      <p:pic>
        <p:nvPicPr>
          <p:cNvPr id="355" name="Picture 2" descr="Picture 2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139985" y="1782303"/>
            <a:ext cx="1222652" cy="648221"/>
          </a:xfrm>
          <a:prstGeom prst="rect">
            <a:avLst/>
          </a:prstGeom>
          <a:ln w="12700">
            <a:miter lim="400000"/>
          </a:ln>
          <a:effectLst>
            <a:outerShdw blurRad="190500" dist="228600" dir="2700000" rotWithShape="0">
              <a:srgbClr val="000000">
                <a:alpha val="30000"/>
              </a:srgbClr>
            </a:outerShdw>
          </a:effectLst>
        </p:spPr>
      </p:pic>
      <p:pic>
        <p:nvPicPr>
          <p:cNvPr id="356" name="Picture 2" descr="Picture 2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2313378">
            <a:off x="4050803" y="5128876"/>
            <a:ext cx="1164077" cy="617166"/>
          </a:xfrm>
          <a:prstGeom prst="rect">
            <a:avLst/>
          </a:prstGeom>
          <a:ln w="12700">
            <a:miter lim="400000"/>
          </a:ln>
          <a:effectLst>
            <a:outerShdw blurRad="190500" dist="228600" dir="2700000" rotWithShape="0">
              <a:srgbClr val="000000">
                <a:alpha val="30000"/>
              </a:srgbClr>
            </a:outerShdw>
          </a:effectLst>
        </p:spPr>
      </p:pic>
      <p:pic>
        <p:nvPicPr>
          <p:cNvPr id="357" name="Picture 22" descr="Picture 22"/>
          <p:cNvPicPr>
            <a:picLocks noChangeAspect="1"/>
          </p:cNvPicPr>
          <p:nvPr/>
        </p:nvPicPr>
        <p:blipFill>
          <a:blip r:embed="rId8">
            <a:extLst/>
          </a:blip>
          <a:srcRect l="20174" t="19763" r="24977" b="13489"/>
          <a:stretch>
            <a:fillRect/>
          </a:stretch>
        </p:blipFill>
        <p:spPr>
          <a:xfrm rot="13740907">
            <a:off x="7222851" y="1898917"/>
            <a:ext cx="1205310" cy="11799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96" y="0"/>
                </a:moveTo>
                <a:cubicBezTo>
                  <a:pt x="4832" y="0"/>
                  <a:pt x="0" y="4832"/>
                  <a:pt x="0" y="10796"/>
                </a:cubicBezTo>
                <a:cubicBezTo>
                  <a:pt x="0" y="16761"/>
                  <a:pt x="4832" y="21600"/>
                  <a:pt x="10796" y="21600"/>
                </a:cubicBezTo>
                <a:cubicBezTo>
                  <a:pt x="16761" y="21600"/>
                  <a:pt x="21600" y="16761"/>
                  <a:pt x="21600" y="10796"/>
                </a:cubicBezTo>
                <a:cubicBezTo>
                  <a:pt x="21600" y="4832"/>
                  <a:pt x="16761" y="0"/>
                  <a:pt x="10796" y="0"/>
                </a:cubicBezTo>
                <a:close/>
              </a:path>
            </a:pathLst>
          </a:custGeom>
          <a:ln w="12700">
            <a:miter lim="400000"/>
          </a:ln>
          <a:effectLst>
            <a:outerShdw blurRad="190500" dist="228600" dir="2700000" rotWithShape="0">
              <a:srgbClr val="000000">
                <a:alpha val="30000"/>
              </a:srgbClr>
            </a:outerShdw>
          </a:effectLst>
        </p:spPr>
      </p:pic>
      <p:sp>
        <p:nvSpPr>
          <p:cNvPr id="358" name="Полилиния 33"/>
          <p:cNvSpPr/>
          <p:nvPr/>
        </p:nvSpPr>
        <p:spPr>
          <a:xfrm>
            <a:off x="3354589" y="2377407"/>
            <a:ext cx="3460308" cy="26411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29" h="21520" extrusionOk="0">
                <a:moveTo>
                  <a:pt x="11503" y="439"/>
                </a:moveTo>
                <a:cubicBezTo>
                  <a:pt x="11563" y="1134"/>
                  <a:pt x="11570" y="1839"/>
                  <a:pt x="11683" y="2524"/>
                </a:cubicBezTo>
                <a:cubicBezTo>
                  <a:pt x="11712" y="2707"/>
                  <a:pt x="11751" y="2888"/>
                  <a:pt x="11772" y="3072"/>
                </a:cubicBezTo>
                <a:cubicBezTo>
                  <a:pt x="11811" y="3400"/>
                  <a:pt x="11829" y="3731"/>
                  <a:pt x="11862" y="4060"/>
                </a:cubicBezTo>
                <a:cubicBezTo>
                  <a:pt x="11889" y="4317"/>
                  <a:pt x="11927" y="4571"/>
                  <a:pt x="11952" y="4828"/>
                </a:cubicBezTo>
                <a:cubicBezTo>
                  <a:pt x="11987" y="5193"/>
                  <a:pt x="11999" y="5561"/>
                  <a:pt x="12042" y="5925"/>
                </a:cubicBezTo>
                <a:cubicBezTo>
                  <a:pt x="12076" y="6216"/>
                  <a:pt x="12249" y="6794"/>
                  <a:pt x="12312" y="7023"/>
                </a:cubicBezTo>
                <a:lnTo>
                  <a:pt x="12491" y="7681"/>
                </a:lnTo>
                <a:cubicBezTo>
                  <a:pt x="12521" y="7791"/>
                  <a:pt x="12558" y="7898"/>
                  <a:pt x="12581" y="8010"/>
                </a:cubicBezTo>
                <a:cubicBezTo>
                  <a:pt x="12662" y="8406"/>
                  <a:pt x="12710" y="8846"/>
                  <a:pt x="13030" y="9107"/>
                </a:cubicBezTo>
                <a:cubicBezTo>
                  <a:pt x="13700" y="9652"/>
                  <a:pt x="12878" y="8952"/>
                  <a:pt x="13570" y="9656"/>
                </a:cubicBezTo>
                <a:cubicBezTo>
                  <a:pt x="13653" y="9741"/>
                  <a:pt x="13756" y="9791"/>
                  <a:pt x="13839" y="9876"/>
                </a:cubicBezTo>
                <a:cubicBezTo>
                  <a:pt x="14149" y="10191"/>
                  <a:pt x="14194" y="10459"/>
                  <a:pt x="14648" y="10644"/>
                </a:cubicBezTo>
                <a:lnTo>
                  <a:pt x="15187" y="10863"/>
                </a:lnTo>
                <a:cubicBezTo>
                  <a:pt x="15277" y="10900"/>
                  <a:pt x="15364" y="10950"/>
                  <a:pt x="15457" y="10973"/>
                </a:cubicBezTo>
                <a:cubicBezTo>
                  <a:pt x="15756" y="11046"/>
                  <a:pt x="16059" y="11102"/>
                  <a:pt x="16356" y="11192"/>
                </a:cubicBezTo>
                <a:cubicBezTo>
                  <a:pt x="16475" y="11229"/>
                  <a:pt x="16594" y="11270"/>
                  <a:pt x="16715" y="11302"/>
                </a:cubicBezTo>
                <a:cubicBezTo>
                  <a:pt x="17014" y="11380"/>
                  <a:pt x="17324" y="11404"/>
                  <a:pt x="17614" y="11522"/>
                </a:cubicBezTo>
                <a:lnTo>
                  <a:pt x="18422" y="11851"/>
                </a:lnTo>
                <a:cubicBezTo>
                  <a:pt x="18512" y="11887"/>
                  <a:pt x="18613" y="11896"/>
                  <a:pt x="18692" y="11960"/>
                </a:cubicBezTo>
                <a:cubicBezTo>
                  <a:pt x="19040" y="12244"/>
                  <a:pt x="18859" y="12138"/>
                  <a:pt x="19231" y="12290"/>
                </a:cubicBezTo>
                <a:cubicBezTo>
                  <a:pt x="19291" y="12399"/>
                  <a:pt x="19327" y="12536"/>
                  <a:pt x="19411" y="12619"/>
                </a:cubicBezTo>
                <a:cubicBezTo>
                  <a:pt x="19485" y="12691"/>
                  <a:pt x="19598" y="12672"/>
                  <a:pt x="19681" y="12729"/>
                </a:cubicBezTo>
                <a:cubicBezTo>
                  <a:pt x="19869" y="12857"/>
                  <a:pt x="20040" y="13021"/>
                  <a:pt x="20220" y="13167"/>
                </a:cubicBezTo>
                <a:lnTo>
                  <a:pt x="20489" y="13387"/>
                </a:lnTo>
                <a:cubicBezTo>
                  <a:pt x="20579" y="13460"/>
                  <a:pt x="20683" y="13513"/>
                  <a:pt x="20759" y="13606"/>
                </a:cubicBezTo>
                <a:cubicBezTo>
                  <a:pt x="21134" y="14065"/>
                  <a:pt x="20927" y="13842"/>
                  <a:pt x="21388" y="14265"/>
                </a:cubicBezTo>
                <a:cubicBezTo>
                  <a:pt x="21550" y="14858"/>
                  <a:pt x="21600" y="14895"/>
                  <a:pt x="21388" y="15801"/>
                </a:cubicBezTo>
                <a:cubicBezTo>
                  <a:pt x="21353" y="15950"/>
                  <a:pt x="21200" y="16011"/>
                  <a:pt x="21118" y="16130"/>
                </a:cubicBezTo>
                <a:cubicBezTo>
                  <a:pt x="21049" y="16231"/>
                  <a:pt x="21010" y="16361"/>
                  <a:pt x="20939" y="16459"/>
                </a:cubicBezTo>
                <a:cubicBezTo>
                  <a:pt x="20770" y="16691"/>
                  <a:pt x="20611" y="16946"/>
                  <a:pt x="20399" y="17118"/>
                </a:cubicBezTo>
                <a:lnTo>
                  <a:pt x="19860" y="17557"/>
                </a:lnTo>
                <a:cubicBezTo>
                  <a:pt x="19770" y="17630"/>
                  <a:pt x="19667" y="17683"/>
                  <a:pt x="19591" y="17776"/>
                </a:cubicBezTo>
                <a:cubicBezTo>
                  <a:pt x="19501" y="17886"/>
                  <a:pt x="19427" y="18019"/>
                  <a:pt x="19321" y="18105"/>
                </a:cubicBezTo>
                <a:cubicBezTo>
                  <a:pt x="19242" y="18169"/>
                  <a:pt x="19136" y="18163"/>
                  <a:pt x="19051" y="18215"/>
                </a:cubicBezTo>
                <a:cubicBezTo>
                  <a:pt x="18955" y="18274"/>
                  <a:pt x="18881" y="18381"/>
                  <a:pt x="18782" y="18434"/>
                </a:cubicBezTo>
                <a:cubicBezTo>
                  <a:pt x="18609" y="18528"/>
                  <a:pt x="18400" y="18526"/>
                  <a:pt x="18243" y="18654"/>
                </a:cubicBezTo>
                <a:cubicBezTo>
                  <a:pt x="18069" y="18795"/>
                  <a:pt x="17922" y="18956"/>
                  <a:pt x="17703" y="18983"/>
                </a:cubicBezTo>
                <a:cubicBezTo>
                  <a:pt x="17196" y="19045"/>
                  <a:pt x="16685" y="19056"/>
                  <a:pt x="16176" y="19093"/>
                </a:cubicBezTo>
                <a:cubicBezTo>
                  <a:pt x="16026" y="19129"/>
                  <a:pt x="15874" y="19153"/>
                  <a:pt x="15726" y="19203"/>
                </a:cubicBezTo>
                <a:cubicBezTo>
                  <a:pt x="15544" y="19263"/>
                  <a:pt x="15373" y="19377"/>
                  <a:pt x="15187" y="19422"/>
                </a:cubicBezTo>
                <a:cubicBezTo>
                  <a:pt x="15037" y="19459"/>
                  <a:pt x="14886" y="19487"/>
                  <a:pt x="14738" y="19532"/>
                </a:cubicBezTo>
                <a:cubicBezTo>
                  <a:pt x="14646" y="19560"/>
                  <a:pt x="14562" y="19624"/>
                  <a:pt x="14468" y="19641"/>
                </a:cubicBezTo>
                <a:cubicBezTo>
                  <a:pt x="14171" y="19697"/>
                  <a:pt x="13868" y="19706"/>
                  <a:pt x="13570" y="19751"/>
                </a:cubicBezTo>
                <a:cubicBezTo>
                  <a:pt x="13389" y="19779"/>
                  <a:pt x="13211" y="19835"/>
                  <a:pt x="13030" y="19861"/>
                </a:cubicBezTo>
                <a:cubicBezTo>
                  <a:pt x="12702" y="19908"/>
                  <a:pt x="12371" y="19934"/>
                  <a:pt x="12042" y="19971"/>
                </a:cubicBezTo>
                <a:lnTo>
                  <a:pt x="11503" y="20190"/>
                </a:lnTo>
                <a:cubicBezTo>
                  <a:pt x="11413" y="20227"/>
                  <a:pt x="11325" y="20272"/>
                  <a:pt x="11233" y="20300"/>
                </a:cubicBezTo>
                <a:cubicBezTo>
                  <a:pt x="11118" y="20335"/>
                  <a:pt x="10733" y="20441"/>
                  <a:pt x="10604" y="20519"/>
                </a:cubicBezTo>
                <a:cubicBezTo>
                  <a:pt x="9956" y="20915"/>
                  <a:pt x="10763" y="20573"/>
                  <a:pt x="9975" y="20958"/>
                </a:cubicBezTo>
                <a:cubicBezTo>
                  <a:pt x="9362" y="21257"/>
                  <a:pt x="9361" y="21188"/>
                  <a:pt x="8627" y="21287"/>
                </a:cubicBezTo>
                <a:cubicBezTo>
                  <a:pt x="7603" y="21600"/>
                  <a:pt x="8012" y="21507"/>
                  <a:pt x="6021" y="21507"/>
                </a:cubicBezTo>
                <a:cubicBezTo>
                  <a:pt x="5122" y="21507"/>
                  <a:pt x="4224" y="21434"/>
                  <a:pt x="3325" y="21397"/>
                </a:cubicBezTo>
                <a:cubicBezTo>
                  <a:pt x="3205" y="21324"/>
                  <a:pt x="3091" y="21235"/>
                  <a:pt x="2966" y="21178"/>
                </a:cubicBezTo>
                <a:cubicBezTo>
                  <a:pt x="2850" y="21125"/>
                  <a:pt x="2717" y="21135"/>
                  <a:pt x="2606" y="21068"/>
                </a:cubicBezTo>
                <a:cubicBezTo>
                  <a:pt x="2413" y="20950"/>
                  <a:pt x="2247" y="20775"/>
                  <a:pt x="2067" y="20629"/>
                </a:cubicBezTo>
                <a:cubicBezTo>
                  <a:pt x="1977" y="20556"/>
                  <a:pt x="1900" y="20451"/>
                  <a:pt x="1797" y="20410"/>
                </a:cubicBezTo>
                <a:cubicBezTo>
                  <a:pt x="1401" y="20248"/>
                  <a:pt x="1612" y="20352"/>
                  <a:pt x="1168" y="20080"/>
                </a:cubicBezTo>
                <a:cubicBezTo>
                  <a:pt x="1108" y="19971"/>
                  <a:pt x="1058" y="19853"/>
                  <a:pt x="989" y="19751"/>
                </a:cubicBezTo>
                <a:cubicBezTo>
                  <a:pt x="907" y="19632"/>
                  <a:pt x="789" y="19551"/>
                  <a:pt x="719" y="19422"/>
                </a:cubicBezTo>
                <a:cubicBezTo>
                  <a:pt x="666" y="19326"/>
                  <a:pt x="675" y="19194"/>
                  <a:pt x="629" y="19093"/>
                </a:cubicBezTo>
                <a:cubicBezTo>
                  <a:pt x="524" y="18862"/>
                  <a:pt x="338" y="18685"/>
                  <a:pt x="270" y="18434"/>
                </a:cubicBezTo>
                <a:cubicBezTo>
                  <a:pt x="184" y="18121"/>
                  <a:pt x="146" y="18011"/>
                  <a:pt x="90" y="17666"/>
                </a:cubicBezTo>
                <a:cubicBezTo>
                  <a:pt x="54" y="17448"/>
                  <a:pt x="30" y="17227"/>
                  <a:pt x="0" y="17008"/>
                </a:cubicBezTo>
                <a:cubicBezTo>
                  <a:pt x="30" y="16167"/>
                  <a:pt x="39" y="15324"/>
                  <a:pt x="90" y="14484"/>
                </a:cubicBezTo>
                <a:cubicBezTo>
                  <a:pt x="99" y="14334"/>
                  <a:pt x="146" y="14190"/>
                  <a:pt x="180" y="14045"/>
                </a:cubicBezTo>
                <a:cubicBezTo>
                  <a:pt x="206" y="13934"/>
                  <a:pt x="224" y="13817"/>
                  <a:pt x="270" y="13716"/>
                </a:cubicBezTo>
                <a:cubicBezTo>
                  <a:pt x="374" y="13486"/>
                  <a:pt x="509" y="13277"/>
                  <a:pt x="629" y="13058"/>
                </a:cubicBezTo>
                <a:lnTo>
                  <a:pt x="809" y="12729"/>
                </a:lnTo>
                <a:cubicBezTo>
                  <a:pt x="869" y="12619"/>
                  <a:pt x="940" y="12517"/>
                  <a:pt x="989" y="12399"/>
                </a:cubicBezTo>
                <a:cubicBezTo>
                  <a:pt x="1048" y="12253"/>
                  <a:pt x="1090" y="12094"/>
                  <a:pt x="1168" y="11960"/>
                </a:cubicBezTo>
                <a:cubicBezTo>
                  <a:pt x="1242" y="11834"/>
                  <a:pt x="1348" y="11741"/>
                  <a:pt x="1438" y="11631"/>
                </a:cubicBezTo>
                <a:cubicBezTo>
                  <a:pt x="1652" y="10849"/>
                  <a:pt x="1349" y="11795"/>
                  <a:pt x="1797" y="10973"/>
                </a:cubicBezTo>
                <a:cubicBezTo>
                  <a:pt x="1850" y="10877"/>
                  <a:pt x="1840" y="10744"/>
                  <a:pt x="1887" y="10644"/>
                </a:cubicBezTo>
                <a:cubicBezTo>
                  <a:pt x="1961" y="10485"/>
                  <a:pt x="2077" y="10360"/>
                  <a:pt x="2157" y="10205"/>
                </a:cubicBezTo>
                <a:cubicBezTo>
                  <a:pt x="2228" y="10066"/>
                  <a:pt x="2287" y="9918"/>
                  <a:pt x="2337" y="9766"/>
                </a:cubicBezTo>
                <a:cubicBezTo>
                  <a:pt x="2407" y="9551"/>
                  <a:pt x="2398" y="9288"/>
                  <a:pt x="2516" y="9107"/>
                </a:cubicBezTo>
                <a:cubicBezTo>
                  <a:pt x="2636" y="8925"/>
                  <a:pt x="2769" y="8754"/>
                  <a:pt x="2876" y="8559"/>
                </a:cubicBezTo>
                <a:cubicBezTo>
                  <a:pt x="2950" y="8423"/>
                  <a:pt x="2970" y="8246"/>
                  <a:pt x="3055" y="8120"/>
                </a:cubicBezTo>
                <a:cubicBezTo>
                  <a:pt x="3125" y="8019"/>
                  <a:pt x="3249" y="7994"/>
                  <a:pt x="3325" y="7900"/>
                </a:cubicBezTo>
                <a:cubicBezTo>
                  <a:pt x="3994" y="7084"/>
                  <a:pt x="3229" y="7759"/>
                  <a:pt x="3864" y="7242"/>
                </a:cubicBezTo>
                <a:cubicBezTo>
                  <a:pt x="3924" y="7132"/>
                  <a:pt x="3996" y="7031"/>
                  <a:pt x="4044" y="6913"/>
                </a:cubicBezTo>
                <a:cubicBezTo>
                  <a:pt x="4086" y="6809"/>
                  <a:pt x="4075" y="6674"/>
                  <a:pt x="4134" y="6584"/>
                </a:cubicBezTo>
                <a:cubicBezTo>
                  <a:pt x="4201" y="6481"/>
                  <a:pt x="4314" y="6437"/>
                  <a:pt x="4403" y="6364"/>
                </a:cubicBezTo>
                <a:cubicBezTo>
                  <a:pt x="4617" y="5582"/>
                  <a:pt x="4314" y="6528"/>
                  <a:pt x="4763" y="5706"/>
                </a:cubicBezTo>
                <a:cubicBezTo>
                  <a:pt x="5110" y="5070"/>
                  <a:pt x="4519" y="5648"/>
                  <a:pt x="5122" y="5157"/>
                </a:cubicBezTo>
                <a:cubicBezTo>
                  <a:pt x="5325" y="4416"/>
                  <a:pt x="5044" y="5219"/>
                  <a:pt x="5482" y="4609"/>
                </a:cubicBezTo>
                <a:lnTo>
                  <a:pt x="6021" y="3621"/>
                </a:lnTo>
                <a:cubicBezTo>
                  <a:pt x="6081" y="3511"/>
                  <a:pt x="6124" y="3385"/>
                  <a:pt x="6201" y="3292"/>
                </a:cubicBezTo>
                <a:cubicBezTo>
                  <a:pt x="6291" y="3182"/>
                  <a:pt x="6389" y="3082"/>
                  <a:pt x="6470" y="2963"/>
                </a:cubicBezTo>
                <a:cubicBezTo>
                  <a:pt x="6845" y="2414"/>
                  <a:pt x="6425" y="2816"/>
                  <a:pt x="6920" y="2414"/>
                </a:cubicBezTo>
                <a:cubicBezTo>
                  <a:pt x="6980" y="2304"/>
                  <a:pt x="7030" y="2186"/>
                  <a:pt x="7099" y="2085"/>
                </a:cubicBezTo>
                <a:cubicBezTo>
                  <a:pt x="7363" y="1698"/>
                  <a:pt x="7532" y="1623"/>
                  <a:pt x="7908" y="1317"/>
                </a:cubicBezTo>
                <a:lnTo>
                  <a:pt x="8447" y="878"/>
                </a:lnTo>
                <a:cubicBezTo>
                  <a:pt x="8537" y="805"/>
                  <a:pt x="8614" y="700"/>
                  <a:pt x="8717" y="658"/>
                </a:cubicBezTo>
                <a:cubicBezTo>
                  <a:pt x="8807" y="622"/>
                  <a:pt x="8902" y="600"/>
                  <a:pt x="8987" y="549"/>
                </a:cubicBezTo>
                <a:cubicBezTo>
                  <a:pt x="9083" y="490"/>
                  <a:pt x="9157" y="383"/>
                  <a:pt x="9256" y="329"/>
                </a:cubicBezTo>
                <a:cubicBezTo>
                  <a:pt x="9724" y="76"/>
                  <a:pt x="9913" y="89"/>
                  <a:pt x="10424" y="0"/>
                </a:cubicBezTo>
                <a:cubicBezTo>
                  <a:pt x="10681" y="35"/>
                  <a:pt x="11202" y="36"/>
                  <a:pt x="11503" y="219"/>
                </a:cubicBezTo>
                <a:cubicBezTo>
                  <a:pt x="11599" y="278"/>
                  <a:pt x="11683" y="366"/>
                  <a:pt x="11772" y="439"/>
                </a:cubicBezTo>
                <a:cubicBezTo>
                  <a:pt x="11881" y="837"/>
                  <a:pt x="11862" y="652"/>
                  <a:pt x="11862" y="988"/>
                </a:cubicBezTo>
              </a:path>
            </a:pathLst>
          </a:custGeom>
          <a:gradFill>
            <a:gsLst>
              <a:gs pos="0">
                <a:srgbClr val="508B7B"/>
              </a:gs>
              <a:gs pos="50000">
                <a:srgbClr val="74CAB2"/>
              </a:gs>
              <a:gs pos="100000">
                <a:srgbClr val="8AF1D5"/>
              </a:gs>
            </a:gsLst>
          </a:gradFill>
          <a:ln w="12700">
            <a:miter lim="400000"/>
          </a:ln>
          <a:effectLst>
            <a:outerShdw blurRad="190500" dist="228600" dir="2700000" rotWithShape="0">
              <a:srgbClr val="000000">
                <a:alpha val="30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pic>
        <p:nvPicPr>
          <p:cNvPr id="359" name="Picture 22" descr="Picture 22"/>
          <p:cNvPicPr>
            <a:picLocks noChangeAspect="1"/>
          </p:cNvPicPr>
          <p:nvPr/>
        </p:nvPicPr>
        <p:blipFill>
          <a:blip r:embed="rId9">
            <a:extLst/>
          </a:blip>
          <a:srcRect t="49089" b="1"/>
          <a:stretch>
            <a:fillRect/>
          </a:stretch>
        </p:blipFill>
        <p:spPr>
          <a:xfrm rot="287585">
            <a:off x="5507001" y="5199158"/>
            <a:ext cx="1098891" cy="564748"/>
          </a:xfrm>
          <a:prstGeom prst="rect">
            <a:avLst/>
          </a:prstGeom>
          <a:ln w="12700">
            <a:miter lim="400000"/>
          </a:ln>
          <a:effectLst>
            <a:outerShdw blurRad="190500" dist="228600" dir="2700000" rotWithShape="0">
              <a:srgbClr val="000000">
                <a:alpha val="30000"/>
              </a:srgbClr>
            </a:outerShdw>
          </a:effectLst>
        </p:spPr>
      </p:pic>
      <p:sp>
        <p:nvSpPr>
          <p:cNvPr id="360" name="Блок-схема: узел 6"/>
          <p:cNvSpPr/>
          <p:nvPr/>
        </p:nvSpPr>
        <p:spPr>
          <a:xfrm>
            <a:off x="7841311" y="3627173"/>
            <a:ext cx="201027" cy="169617"/>
          </a:xfrm>
          <a:prstGeom prst="ellipse">
            <a:avLst/>
          </a:prstGeom>
          <a:solidFill>
            <a:srgbClr val="FFFF99"/>
          </a:solidFill>
          <a:ln w="12700">
            <a:solidFill>
              <a:srgbClr val="FFFF99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361" name="Блок-схема: узел 31"/>
          <p:cNvSpPr/>
          <p:nvPr/>
        </p:nvSpPr>
        <p:spPr>
          <a:xfrm>
            <a:off x="7432102" y="3322539"/>
            <a:ext cx="201027" cy="169617"/>
          </a:xfrm>
          <a:prstGeom prst="ellipse">
            <a:avLst/>
          </a:prstGeom>
          <a:solidFill>
            <a:srgbClr val="FFFF99"/>
          </a:solidFill>
          <a:ln w="12700">
            <a:solidFill>
              <a:srgbClr val="FFFF99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362" name="Блок-схема: узел 32"/>
          <p:cNvSpPr/>
          <p:nvPr/>
        </p:nvSpPr>
        <p:spPr>
          <a:xfrm>
            <a:off x="8224191" y="3610571"/>
            <a:ext cx="201027" cy="169617"/>
          </a:xfrm>
          <a:prstGeom prst="ellipse">
            <a:avLst/>
          </a:prstGeom>
          <a:solidFill>
            <a:srgbClr val="FFFF99"/>
          </a:solidFill>
          <a:ln w="12700">
            <a:solidFill>
              <a:srgbClr val="FFFF99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363" name="Блок-схема: узел 34"/>
          <p:cNvSpPr/>
          <p:nvPr/>
        </p:nvSpPr>
        <p:spPr>
          <a:xfrm>
            <a:off x="8085748" y="3322539"/>
            <a:ext cx="201027" cy="169617"/>
          </a:xfrm>
          <a:prstGeom prst="ellipse">
            <a:avLst/>
          </a:prstGeom>
          <a:solidFill>
            <a:srgbClr val="FFFF99"/>
          </a:solidFill>
          <a:ln w="12700">
            <a:solidFill>
              <a:srgbClr val="FFFF99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364" name="Блок-схема: узел 35"/>
          <p:cNvSpPr/>
          <p:nvPr/>
        </p:nvSpPr>
        <p:spPr>
          <a:xfrm>
            <a:off x="8512223" y="3322539"/>
            <a:ext cx="201027" cy="169617"/>
          </a:xfrm>
          <a:prstGeom prst="ellipse">
            <a:avLst/>
          </a:prstGeom>
          <a:solidFill>
            <a:srgbClr val="FFFF99"/>
          </a:solidFill>
          <a:ln w="12700">
            <a:solidFill>
              <a:srgbClr val="FFFF99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365" name="Прямая со стрелкой 36"/>
          <p:cNvSpPr/>
          <p:nvPr/>
        </p:nvSpPr>
        <p:spPr>
          <a:xfrm>
            <a:off x="8524590" y="3695081"/>
            <a:ext cx="1462335" cy="122227"/>
          </a:xfrm>
          <a:prstGeom prst="line">
            <a:avLst/>
          </a:prstGeom>
          <a:ln w="57150">
            <a:solidFill>
              <a:srgbClr val="893713"/>
            </a:solidFill>
            <a:miter/>
            <a:headEnd type="oval"/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grpSp>
        <p:nvGrpSpPr>
          <p:cNvPr id="370" name="Выноска-облако 37"/>
          <p:cNvGrpSpPr/>
          <p:nvPr/>
        </p:nvGrpSpPr>
        <p:grpSpPr>
          <a:xfrm>
            <a:off x="2691941" y="1847912"/>
            <a:ext cx="5461142" cy="3087591"/>
            <a:chOff x="101" y="-70"/>
            <a:chExt cx="5461141" cy="3087590"/>
          </a:xfrm>
        </p:grpSpPr>
        <p:sp>
          <p:nvSpPr>
            <p:cNvPr id="366" name="Фигура"/>
            <p:cNvSpPr/>
            <p:nvPr/>
          </p:nvSpPr>
          <p:spPr>
            <a:xfrm rot="20694476">
              <a:off x="145764" y="641856"/>
              <a:ext cx="5169816" cy="1803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9" h="20684" extrusionOk="0">
                  <a:moveTo>
                    <a:pt x="1901" y="6800"/>
                  </a:moveTo>
                  <a:cubicBezTo>
                    <a:pt x="1658" y="4397"/>
                    <a:pt x="2907" y="2184"/>
                    <a:pt x="4691" y="1857"/>
                  </a:cubicBezTo>
                  <a:cubicBezTo>
                    <a:pt x="5414" y="1724"/>
                    <a:pt x="6149" y="1922"/>
                    <a:pt x="6778" y="2419"/>
                  </a:cubicBezTo>
                  <a:cubicBezTo>
                    <a:pt x="7445" y="725"/>
                    <a:pt x="9003" y="82"/>
                    <a:pt x="10259" y="981"/>
                  </a:cubicBezTo>
                  <a:cubicBezTo>
                    <a:pt x="10478" y="1139"/>
                    <a:pt x="10680" y="1338"/>
                    <a:pt x="10857" y="1573"/>
                  </a:cubicBezTo>
                  <a:cubicBezTo>
                    <a:pt x="11377" y="169"/>
                    <a:pt x="12642" y="-401"/>
                    <a:pt x="13683" y="299"/>
                  </a:cubicBezTo>
                  <a:cubicBezTo>
                    <a:pt x="13971" y="493"/>
                    <a:pt x="14223" y="774"/>
                    <a:pt x="14418" y="1119"/>
                  </a:cubicBezTo>
                  <a:cubicBezTo>
                    <a:pt x="15255" y="-209"/>
                    <a:pt x="16734" y="-373"/>
                    <a:pt x="17722" y="753"/>
                  </a:cubicBezTo>
                  <a:cubicBezTo>
                    <a:pt x="18137" y="1226"/>
                    <a:pt x="18417" y="1878"/>
                    <a:pt x="18513" y="2598"/>
                  </a:cubicBezTo>
                  <a:cubicBezTo>
                    <a:pt x="19885" y="3102"/>
                    <a:pt x="20694" y="5013"/>
                    <a:pt x="20321" y="6865"/>
                  </a:cubicBezTo>
                  <a:cubicBezTo>
                    <a:pt x="20289" y="7020"/>
                    <a:pt x="20250" y="7173"/>
                    <a:pt x="20203" y="7321"/>
                  </a:cubicBezTo>
                  <a:cubicBezTo>
                    <a:pt x="21303" y="9251"/>
                    <a:pt x="21034" y="12017"/>
                    <a:pt x="19601" y="13499"/>
                  </a:cubicBezTo>
                  <a:cubicBezTo>
                    <a:pt x="19156" y="13961"/>
                    <a:pt x="18629" y="14259"/>
                    <a:pt x="18072" y="14367"/>
                  </a:cubicBezTo>
                  <a:cubicBezTo>
                    <a:pt x="18072" y="16443"/>
                    <a:pt x="16822" y="18126"/>
                    <a:pt x="15280" y="18126"/>
                  </a:cubicBezTo>
                  <a:cubicBezTo>
                    <a:pt x="14757" y="18126"/>
                    <a:pt x="14245" y="17928"/>
                    <a:pt x="13801" y="17556"/>
                  </a:cubicBezTo>
                  <a:cubicBezTo>
                    <a:pt x="13280" y="19883"/>
                    <a:pt x="11460" y="21199"/>
                    <a:pt x="9738" y="20494"/>
                  </a:cubicBezTo>
                  <a:cubicBezTo>
                    <a:pt x="9016" y="20199"/>
                    <a:pt x="8392" y="19574"/>
                    <a:pt x="7973" y="18727"/>
                  </a:cubicBezTo>
                  <a:cubicBezTo>
                    <a:pt x="6209" y="20160"/>
                    <a:pt x="3920" y="19389"/>
                    <a:pt x="2859" y="17004"/>
                  </a:cubicBezTo>
                  <a:cubicBezTo>
                    <a:pt x="2846" y="16974"/>
                    <a:pt x="2833" y="16944"/>
                    <a:pt x="2820" y="16914"/>
                  </a:cubicBezTo>
                  <a:cubicBezTo>
                    <a:pt x="1666" y="17096"/>
                    <a:pt x="620" y="15986"/>
                    <a:pt x="485" y="14435"/>
                  </a:cubicBezTo>
                  <a:cubicBezTo>
                    <a:pt x="412" y="13608"/>
                    <a:pt x="615" y="12780"/>
                    <a:pt x="1038" y="12172"/>
                  </a:cubicBezTo>
                  <a:cubicBezTo>
                    <a:pt x="39" y="11379"/>
                    <a:pt x="-297" y="9639"/>
                    <a:pt x="288" y="8285"/>
                  </a:cubicBezTo>
                  <a:cubicBezTo>
                    <a:pt x="626" y="7504"/>
                    <a:pt x="1218" y="6988"/>
                    <a:pt x="1883" y="6895"/>
                  </a:cubicBezTo>
                  <a:close/>
                </a:path>
              </a:pathLst>
            </a:custGeom>
            <a:solidFill>
              <a:srgbClr val="0CE645"/>
            </a:solidFill>
            <a:ln w="12700" cap="flat">
              <a:noFill/>
              <a:miter lim="400000"/>
            </a:ln>
            <a:effectLst>
              <a:outerShdw blurRad="190500" dist="228600" dir="2700000" rotWithShape="0">
                <a:srgbClr val="000000">
                  <a:alpha val="30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367" name="Кружок"/>
            <p:cNvSpPr/>
            <p:nvPr/>
          </p:nvSpPr>
          <p:spPr>
            <a:xfrm rot="20694476">
              <a:off x="4934110" y="509184"/>
              <a:ext cx="300037" cy="300037"/>
            </a:xfrm>
            <a:prstGeom prst="ellipse">
              <a:avLst/>
            </a:prstGeom>
            <a:solidFill>
              <a:srgbClr val="0CE645"/>
            </a:solidFill>
            <a:ln w="12700" cap="flat">
              <a:noFill/>
              <a:miter lim="400000"/>
            </a:ln>
            <a:effectLst>
              <a:outerShdw blurRad="190500" dist="228600" dir="2700000" rotWithShape="0">
                <a:srgbClr val="000000">
                  <a:alpha val="30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368" name="Кружок"/>
            <p:cNvSpPr/>
            <p:nvPr/>
          </p:nvSpPr>
          <p:spPr>
            <a:xfrm rot="20694476">
              <a:off x="4898180" y="591197"/>
              <a:ext cx="200025" cy="200025"/>
            </a:xfrm>
            <a:prstGeom prst="ellipse">
              <a:avLst/>
            </a:prstGeom>
            <a:solidFill>
              <a:srgbClr val="0CE645"/>
            </a:solidFill>
            <a:ln w="12700" cap="flat">
              <a:noFill/>
              <a:miter lim="400000"/>
            </a:ln>
            <a:effectLst>
              <a:outerShdw blurRad="190500" dist="228600" dir="2700000" rotWithShape="0">
                <a:srgbClr val="000000">
                  <a:alpha val="30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369" name="Кружок"/>
            <p:cNvSpPr/>
            <p:nvPr/>
          </p:nvSpPr>
          <p:spPr>
            <a:xfrm rot="20694476">
              <a:off x="4955969" y="638303"/>
              <a:ext cx="100015" cy="100015"/>
            </a:xfrm>
            <a:prstGeom prst="ellipse">
              <a:avLst/>
            </a:prstGeom>
            <a:solidFill>
              <a:srgbClr val="0CE645"/>
            </a:solidFill>
            <a:ln w="12700" cap="flat">
              <a:noFill/>
              <a:miter lim="400000"/>
            </a:ln>
            <a:effectLst>
              <a:outerShdw blurRad="190500" dist="228600" dir="2700000" rotWithShape="0">
                <a:srgbClr val="000000">
                  <a:alpha val="30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</p:grpSp>
      <p:sp>
        <p:nvSpPr>
          <p:cNvPr id="371" name="Прямая со стрелкой 61"/>
          <p:cNvSpPr/>
          <p:nvPr/>
        </p:nvSpPr>
        <p:spPr>
          <a:xfrm flipV="1">
            <a:off x="7684493" y="1472151"/>
            <a:ext cx="1367799" cy="1138034"/>
          </a:xfrm>
          <a:prstGeom prst="line">
            <a:avLst/>
          </a:prstGeom>
          <a:ln w="57150">
            <a:solidFill>
              <a:srgbClr val="893713"/>
            </a:solidFill>
            <a:miter/>
            <a:headEnd type="oval"/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72" name="Прямая со стрелкой 39"/>
          <p:cNvSpPr/>
          <p:nvPr/>
        </p:nvSpPr>
        <p:spPr>
          <a:xfrm flipH="1" flipV="1">
            <a:off x="1610872" y="1843010"/>
            <a:ext cx="571403" cy="433482"/>
          </a:xfrm>
          <a:prstGeom prst="line">
            <a:avLst/>
          </a:prstGeom>
          <a:ln w="57150">
            <a:solidFill>
              <a:srgbClr val="893713"/>
            </a:solidFill>
            <a:miter/>
            <a:headEnd type="oval"/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73" name="Прямая со стрелкой 41"/>
          <p:cNvSpPr/>
          <p:nvPr/>
        </p:nvSpPr>
        <p:spPr>
          <a:xfrm>
            <a:off x="6435116" y="6449150"/>
            <a:ext cx="1390381" cy="417066"/>
          </a:xfrm>
          <a:prstGeom prst="line">
            <a:avLst/>
          </a:prstGeom>
          <a:ln w="57150">
            <a:solidFill>
              <a:srgbClr val="893713"/>
            </a:solidFill>
            <a:miter/>
            <a:headEnd type="oval"/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74" name="Прямая со стрелкой 43"/>
          <p:cNvSpPr/>
          <p:nvPr/>
        </p:nvSpPr>
        <p:spPr>
          <a:xfrm flipH="1" flipV="1">
            <a:off x="961017" y="3341882"/>
            <a:ext cx="1066948" cy="986242"/>
          </a:xfrm>
          <a:prstGeom prst="line">
            <a:avLst/>
          </a:prstGeom>
          <a:ln w="57150">
            <a:solidFill>
              <a:srgbClr val="893713"/>
            </a:solidFill>
            <a:miter/>
            <a:headEnd type="oval"/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75" name="TextBox 38"/>
          <p:cNvSpPr txBox="1"/>
          <p:nvPr/>
        </p:nvSpPr>
        <p:spPr>
          <a:xfrm>
            <a:off x="9244138" y="1149662"/>
            <a:ext cx="258623" cy="3924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400" b="1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1</a:t>
            </a:r>
          </a:p>
        </p:txBody>
      </p:sp>
      <p:sp>
        <p:nvSpPr>
          <p:cNvPr id="376" name="TextBox 47"/>
          <p:cNvSpPr txBox="1"/>
          <p:nvPr/>
        </p:nvSpPr>
        <p:spPr>
          <a:xfrm>
            <a:off x="1300409" y="1465387"/>
            <a:ext cx="258623" cy="392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400" b="1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5</a:t>
            </a:r>
          </a:p>
        </p:txBody>
      </p:sp>
      <p:sp>
        <p:nvSpPr>
          <p:cNvPr id="377" name="TextBox 50"/>
          <p:cNvSpPr txBox="1"/>
          <p:nvPr/>
        </p:nvSpPr>
        <p:spPr>
          <a:xfrm>
            <a:off x="609596" y="3130680"/>
            <a:ext cx="258623" cy="392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400" b="1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4</a:t>
            </a:r>
          </a:p>
        </p:txBody>
      </p:sp>
      <p:sp>
        <p:nvSpPr>
          <p:cNvPr id="378" name="TextBox 51"/>
          <p:cNvSpPr txBox="1"/>
          <p:nvPr/>
        </p:nvSpPr>
        <p:spPr>
          <a:xfrm>
            <a:off x="7974211" y="6692572"/>
            <a:ext cx="258623" cy="3924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400" b="1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3</a:t>
            </a:r>
          </a:p>
        </p:txBody>
      </p:sp>
      <p:sp>
        <p:nvSpPr>
          <p:cNvPr id="379" name="TextBox 52"/>
          <p:cNvSpPr txBox="1"/>
          <p:nvPr/>
        </p:nvSpPr>
        <p:spPr>
          <a:xfrm>
            <a:off x="10026536" y="3650689"/>
            <a:ext cx="258623" cy="392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400" b="1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2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500" fill="hold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500" fill="hold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xit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" dur="500" fill="hold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500" fill="hold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xit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 fill="hold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xit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8" dur="500" fill="hold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xit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2" dur="500" fill="hold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xit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6" dur="500" fill="hold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1" dur="500" fill="hold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6" dur="500" fill="hold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fill="hold" grpId="1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1" dur="500" fill="hold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fill="hold" grpId="1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fill="hold" grpId="1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fill="hold" grpId="1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fill="hold" grpId="1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fill="hold" grpId="1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5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fill="hold" grpId="1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fill="hold" grpId="1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4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fill="hold" grpId="1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9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0" presetClass="entr" fill="hold" grpId="2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3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fill="hold" grpId="2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8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10" presetClass="entr" fill="hold" grpId="2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2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4" grpId="8" animBg="1" advAuto="0"/>
      <p:bldP spid="345" grpId="7" animBg="1" advAuto="0"/>
      <p:bldP spid="346" grpId="5" animBg="1" advAuto="0"/>
      <p:bldP spid="347" grpId="3" animBg="1" advAuto="0"/>
      <p:bldP spid="348" grpId="10" animBg="1" advAuto="0"/>
      <p:bldP spid="354" grpId="2" animBg="1" advAuto="0"/>
      <p:bldP spid="355" grpId="4" animBg="1" advAuto="0"/>
      <p:bldP spid="356" grpId="6" animBg="1" advAuto="0"/>
      <p:bldP spid="357" grpId="1" animBg="1" advAuto="0"/>
      <p:bldP spid="358" grpId="9" animBg="1" advAuto="0"/>
      <p:bldP spid="359" grpId="11" animBg="1" advAuto="0"/>
      <p:bldP spid="365" grpId="15" animBg="1" advAuto="0"/>
      <p:bldP spid="370" grpId="12" animBg="1" advAuto="0"/>
      <p:bldP spid="371" grpId="13" animBg="1" advAuto="0"/>
      <p:bldP spid="372" grpId="17" animBg="1" advAuto="0"/>
      <p:bldP spid="373" grpId="19" animBg="1" advAuto="0"/>
      <p:bldP spid="374" grpId="21" animBg="1" advAuto="0"/>
      <p:bldP spid="375" grpId="14" animBg="1" advAuto="0"/>
      <p:bldP spid="376" grpId="18" animBg="1" advAuto="0"/>
      <p:bldP spid="377" grpId="22" animBg="1" advAuto="0"/>
      <p:bldP spid="378" grpId="20" animBg="1" advAuto="0"/>
      <p:bldP spid="379" grpId="16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6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rcRect b="3277"/>
          <a:stretch>
            <a:fillRect/>
          </a:stretch>
        </p:blipFill>
        <p:spPr>
          <a:xfrm>
            <a:off x="0" y="1"/>
            <a:ext cx="10399715" cy="7272336"/>
          </a:xfrm>
          <a:prstGeom prst="rect">
            <a:avLst/>
          </a:prstGeom>
          <a:ln w="12700">
            <a:miter lim="400000"/>
          </a:ln>
        </p:spPr>
      </p:pic>
      <p:pic>
        <p:nvPicPr>
          <p:cNvPr id="382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rcRect l="9827" t="3096" r="2521" b="3951"/>
          <a:stretch>
            <a:fillRect/>
          </a:stretch>
        </p:blipFill>
        <p:spPr>
          <a:xfrm>
            <a:off x="3511501" y="2009576"/>
            <a:ext cx="2784484" cy="3245237"/>
          </a:xfrm>
          <a:prstGeom prst="rect">
            <a:avLst/>
          </a:prstGeom>
          <a:ln w="12700">
            <a:miter lim="400000"/>
          </a:ln>
        </p:spPr>
      </p:pic>
      <p:sp>
        <p:nvSpPr>
          <p:cNvPr id="383" name="Номер слайда 3"/>
          <p:cNvSpPr txBox="1">
            <a:spLocks noGrp="1"/>
          </p:cNvSpPr>
          <p:nvPr>
            <p:ph type="sldNum" sz="quarter" idx="4294967295"/>
          </p:nvPr>
        </p:nvSpPr>
        <p:spPr>
          <a:xfrm>
            <a:off x="9403697" y="6800102"/>
            <a:ext cx="281034" cy="2677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16</a:t>
            </a:fld>
            <a:endParaRPr/>
          </a:p>
        </p:txBody>
      </p:sp>
      <p:sp>
        <p:nvSpPr>
          <p:cNvPr id="384" name="TextBox 12"/>
          <p:cNvSpPr txBox="1"/>
          <p:nvPr/>
        </p:nvSpPr>
        <p:spPr>
          <a:xfrm>
            <a:off x="827926" y="1345414"/>
            <a:ext cx="6872322" cy="4966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488" tIns="50488" rIns="50488" bIns="50488">
            <a:spAutoFit/>
          </a:bodyPr>
          <a:lstStyle/>
          <a:p>
            <a:pPr>
              <a:defRPr sz="3100">
                <a:solidFill>
                  <a:srgbClr val="002060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1. </a:t>
            </a:r>
            <a:r>
              <a:rPr b="1"/>
              <a:t>Обертаються</a:t>
            </a:r>
            <a:r>
              <a:t>, </a:t>
            </a:r>
            <a:r>
              <a:rPr b="1"/>
              <a:t>як колесо, джгутиками</a:t>
            </a:r>
          </a:p>
        </p:txBody>
      </p:sp>
      <p:sp>
        <p:nvSpPr>
          <p:cNvPr id="385" name="TextBox 13"/>
          <p:cNvSpPr txBox="1"/>
          <p:nvPr/>
        </p:nvSpPr>
        <p:spPr>
          <a:xfrm>
            <a:off x="909824" y="6003283"/>
            <a:ext cx="4567133" cy="4966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488" tIns="50488" rIns="50488" bIns="50488">
            <a:spAutoFit/>
          </a:bodyPr>
          <a:lstStyle/>
          <a:p>
            <a:pPr>
              <a:defRPr sz="3100">
                <a:solidFill>
                  <a:srgbClr val="002060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2</a:t>
            </a:r>
            <a:r>
              <a:rPr b="1"/>
              <a:t>. За допомогою слизу</a:t>
            </a:r>
          </a:p>
        </p:txBody>
      </p:sp>
      <p:grpSp>
        <p:nvGrpSpPr>
          <p:cNvPr id="388" name="Заголовок 1"/>
          <p:cNvGrpSpPr/>
          <p:nvPr/>
        </p:nvGrpSpPr>
        <p:grpSpPr>
          <a:xfrm>
            <a:off x="1859919" y="-90572"/>
            <a:ext cx="7250805" cy="691159"/>
            <a:chOff x="0" y="0"/>
            <a:chExt cx="7250803" cy="691158"/>
          </a:xfrm>
        </p:grpSpPr>
        <p:sp>
          <p:nvSpPr>
            <p:cNvPr id="386" name="Прямоугольник"/>
            <p:cNvSpPr/>
            <p:nvPr/>
          </p:nvSpPr>
          <p:spPr>
            <a:xfrm>
              <a:off x="0" y="-1"/>
              <a:ext cx="7250805" cy="691159"/>
            </a:xfrm>
            <a:prstGeom prst="rect">
              <a:avLst/>
            </a:prstGeom>
            <a:solidFill>
              <a:srgbClr val="94C8ED"/>
            </a:solidFill>
            <a:ln w="12700" cap="flat">
              <a:noFill/>
              <a:miter lim="400000"/>
            </a:ln>
            <a:effectLst>
              <a:outerShdw blurRad="190500" dist="228600" dir="2700000" rotWithShape="0">
                <a:srgbClr val="000000">
                  <a:alpha val="30000"/>
                </a:srgbClr>
              </a:outerShdw>
            </a:effectLst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 defTabSz="914400">
                <a:defRPr sz="2200">
                  <a:solidFill>
                    <a:srgbClr val="002060"/>
                  </a:solidFill>
                  <a:latin typeface="Calibri Light"/>
                  <a:ea typeface="Calibri Light"/>
                  <a:cs typeface="Calibri Light"/>
                  <a:sym typeface="Calibri Light"/>
                </a:defRPr>
              </a:pPr>
              <a:endParaRPr/>
            </a:p>
          </p:txBody>
        </p:sp>
        <p:sp>
          <p:nvSpPr>
            <p:cNvPr id="387" name="Як рухаються бактерії"/>
            <p:cNvSpPr txBox="1"/>
            <p:nvPr/>
          </p:nvSpPr>
          <p:spPr>
            <a:xfrm>
              <a:off x="50488" y="-1"/>
              <a:ext cx="7149829" cy="4966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488" tIns="50488" rIns="50488" bIns="50488" numCol="1" anchor="t">
              <a:spAutoFit/>
            </a:bodyPr>
            <a:lstStyle>
              <a:lvl1pPr algn="ctr" defTabSz="914400">
                <a:defRPr sz="3100">
                  <a:solidFill>
                    <a:srgbClr val="002060"/>
                  </a:solidFill>
                  <a:latin typeface="Calibri Light"/>
                  <a:ea typeface="Calibri Light"/>
                  <a:cs typeface="Calibri Light"/>
                  <a:sym typeface="Calibri Light"/>
                </a:defRPr>
              </a:lvl1pPr>
            </a:lstStyle>
            <a:p>
              <a:r>
                <a:t>Як рухаються бактерії</a:t>
              </a:r>
            </a:p>
          </p:txBody>
        </p:sp>
      </p:grp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6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rcRect b="3277"/>
          <a:stretch>
            <a:fillRect/>
          </a:stretch>
        </p:blipFill>
        <p:spPr>
          <a:xfrm>
            <a:off x="1" y="-1"/>
            <a:ext cx="10399715" cy="7272340"/>
          </a:xfrm>
          <a:prstGeom prst="rect">
            <a:avLst/>
          </a:prstGeom>
          <a:ln w="12700">
            <a:miter lim="400000"/>
          </a:ln>
        </p:spPr>
      </p:pic>
      <p:sp>
        <p:nvSpPr>
          <p:cNvPr id="391" name="Заголовок 1"/>
          <p:cNvSpPr txBox="1">
            <a:spLocks noGrp="1"/>
          </p:cNvSpPr>
          <p:nvPr>
            <p:ph type="title"/>
          </p:nvPr>
        </p:nvSpPr>
        <p:spPr>
          <a:xfrm>
            <a:off x="2169680" y="23974"/>
            <a:ext cx="6060351" cy="596036"/>
          </a:xfrm>
          <a:prstGeom prst="rect">
            <a:avLst/>
          </a:prstGeom>
          <a:solidFill>
            <a:srgbClr val="94C8ED"/>
          </a:solidFill>
          <a:effectLst>
            <a:outerShdw blurRad="190500" dist="228600" dir="2700000" rotWithShape="0">
              <a:srgbClr val="000000">
                <a:alpha val="30000"/>
              </a:srgbClr>
            </a:outerShdw>
          </a:effectLst>
        </p:spPr>
        <p:txBody>
          <a:bodyPr/>
          <a:lstStyle>
            <a:lvl1pPr>
              <a:defRPr sz="3500">
                <a:solidFill>
                  <a:srgbClr val="002060"/>
                </a:solidFill>
              </a:defRPr>
            </a:lvl1pPr>
          </a:lstStyle>
          <a:p>
            <a:r>
              <a:t> Як розмножуються бактерії</a:t>
            </a:r>
          </a:p>
        </p:txBody>
      </p:sp>
      <p:pic>
        <p:nvPicPr>
          <p:cNvPr id="392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152439" y="566037"/>
            <a:ext cx="4012938" cy="4921133"/>
          </a:xfrm>
          <a:prstGeom prst="rect">
            <a:avLst/>
          </a:prstGeom>
          <a:ln w="12700">
            <a:miter lim="400000"/>
          </a:ln>
          <a:effectLst>
            <a:outerShdw blurRad="292100" dist="139700" dir="2700000" rotWithShape="0">
              <a:srgbClr val="333333">
                <a:alpha val="64999"/>
              </a:srgbClr>
            </a:outerShdw>
          </a:effectLst>
        </p:spPr>
      </p:pic>
      <p:sp>
        <p:nvSpPr>
          <p:cNvPr id="393" name="Номер слайда 4"/>
          <p:cNvSpPr txBox="1">
            <a:spLocks noGrp="1"/>
          </p:cNvSpPr>
          <p:nvPr>
            <p:ph type="sldNum" sz="quarter" idx="4294967295"/>
          </p:nvPr>
        </p:nvSpPr>
        <p:spPr>
          <a:xfrm>
            <a:off x="9403697" y="6800102"/>
            <a:ext cx="281034" cy="2677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17</a:t>
            </a:fld>
            <a:endParaRPr/>
          </a:p>
        </p:txBody>
      </p:sp>
      <p:sp>
        <p:nvSpPr>
          <p:cNvPr id="394" name="TextBox 5"/>
          <p:cNvSpPr txBox="1"/>
          <p:nvPr/>
        </p:nvSpPr>
        <p:spPr>
          <a:xfrm>
            <a:off x="296176" y="5239698"/>
            <a:ext cx="10012681" cy="1996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488" tIns="50488" rIns="50488" bIns="50488">
            <a:spAutoFit/>
          </a:bodyPr>
          <a:lstStyle/>
          <a:p>
            <a:pPr algn="just">
              <a:defRPr sz="3100">
                <a:latin typeface="+mj-lt"/>
                <a:ea typeface="+mj-ea"/>
                <a:cs typeface="+mj-cs"/>
                <a:sym typeface="Calibri"/>
              </a:defRPr>
            </a:pPr>
            <a:r>
              <a:t>Кожні  20-30 хвилин потомство однієї бактерії за сприятливих умов через 10 днів  могло б заполонити Землю. За добу бактерія може утворювати 72 покоління, а це  = 4720т. </a:t>
            </a:r>
            <a:r>
              <a:rPr sz="3500" b="1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95" name="Прямоугольник 7"/>
          <p:cNvSpPr txBox="1"/>
          <p:nvPr/>
        </p:nvSpPr>
        <p:spPr>
          <a:xfrm>
            <a:off x="2982372" y="6659484"/>
            <a:ext cx="5959376" cy="5489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488" tIns="50488" rIns="50488" bIns="50488">
            <a:spAutoFit/>
          </a:bodyPr>
          <a:lstStyle>
            <a:lvl1pPr>
              <a:defRPr sz="3500" b="1">
                <a:solidFill>
                  <a:srgbClr val="FF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Чому цього не відбувається?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7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rcRect b="3277"/>
          <a:stretch>
            <a:fillRect/>
          </a:stretch>
        </p:blipFill>
        <p:spPr>
          <a:xfrm>
            <a:off x="1" y="-1"/>
            <a:ext cx="10399715" cy="7272340"/>
          </a:xfrm>
          <a:prstGeom prst="rect">
            <a:avLst/>
          </a:prstGeom>
          <a:ln w="12700">
            <a:miter lim="400000"/>
          </a:ln>
        </p:spPr>
      </p:pic>
      <p:sp>
        <p:nvSpPr>
          <p:cNvPr id="398" name="Номер слайда 1"/>
          <p:cNvSpPr txBox="1">
            <a:spLocks noGrp="1"/>
          </p:cNvSpPr>
          <p:nvPr>
            <p:ph type="sldNum" sz="quarter" idx="4294967295"/>
          </p:nvPr>
        </p:nvSpPr>
        <p:spPr>
          <a:xfrm>
            <a:off x="9403697" y="6800102"/>
            <a:ext cx="281034" cy="2677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18</a:t>
            </a:fld>
            <a:endParaRPr/>
          </a:p>
        </p:txBody>
      </p:sp>
      <p:pic>
        <p:nvPicPr>
          <p:cNvPr id="399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rcRect l="5017" t="6113" r="4883" b="12161"/>
          <a:stretch>
            <a:fillRect/>
          </a:stretch>
        </p:blipFill>
        <p:spPr>
          <a:xfrm>
            <a:off x="695543" y="1727207"/>
            <a:ext cx="9172421" cy="4276075"/>
          </a:xfrm>
          <a:prstGeom prst="rect">
            <a:avLst/>
          </a:prstGeom>
          <a:ln w="12700">
            <a:miter lim="400000"/>
          </a:ln>
        </p:spPr>
      </p:pic>
      <p:sp>
        <p:nvSpPr>
          <p:cNvPr id="400" name="TextBox 7"/>
          <p:cNvSpPr txBox="1"/>
          <p:nvPr/>
        </p:nvSpPr>
        <p:spPr>
          <a:xfrm>
            <a:off x="2547757" y="-2"/>
            <a:ext cx="4766949" cy="496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488" tIns="50488" rIns="50488" bIns="50488">
            <a:spAutoFit/>
          </a:bodyPr>
          <a:lstStyle>
            <a:lvl1pPr>
              <a:defRPr sz="3100" b="1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Вплив температури на ріст 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2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rcRect b="3277"/>
          <a:stretch>
            <a:fillRect/>
          </a:stretch>
        </p:blipFill>
        <p:spPr>
          <a:xfrm>
            <a:off x="1" y="-68513"/>
            <a:ext cx="10399715" cy="7272340"/>
          </a:xfrm>
          <a:prstGeom prst="rect">
            <a:avLst/>
          </a:prstGeom>
          <a:ln w="12700">
            <a:miter lim="400000"/>
          </a:ln>
        </p:spPr>
      </p:pic>
      <p:sp>
        <p:nvSpPr>
          <p:cNvPr id="403" name="Номер слайда 1"/>
          <p:cNvSpPr txBox="1">
            <a:spLocks noGrp="1"/>
          </p:cNvSpPr>
          <p:nvPr>
            <p:ph type="sldNum" sz="quarter" idx="4294967295"/>
          </p:nvPr>
        </p:nvSpPr>
        <p:spPr>
          <a:xfrm>
            <a:off x="9403697" y="6800102"/>
            <a:ext cx="281034" cy="2677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19</a:t>
            </a:fld>
            <a:endParaRPr/>
          </a:p>
        </p:txBody>
      </p:sp>
      <p:sp>
        <p:nvSpPr>
          <p:cNvPr id="404" name="TextBox 3"/>
          <p:cNvSpPr txBox="1"/>
          <p:nvPr/>
        </p:nvSpPr>
        <p:spPr>
          <a:xfrm>
            <a:off x="1974481" y="810905"/>
            <a:ext cx="6915252" cy="4443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488" tIns="50488" rIns="50488" bIns="50488">
            <a:spAutoFit/>
          </a:bodyPr>
          <a:lstStyle>
            <a:lvl1pPr>
              <a:defRPr sz="2700" b="1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Чи гинуть бактерії при несприятливих умовах</a:t>
            </a:r>
          </a:p>
        </p:txBody>
      </p:sp>
      <p:sp>
        <p:nvSpPr>
          <p:cNvPr id="405" name="TextBox 4"/>
          <p:cNvSpPr txBox="1"/>
          <p:nvPr/>
        </p:nvSpPr>
        <p:spPr>
          <a:xfrm>
            <a:off x="459394" y="4789568"/>
            <a:ext cx="9480926" cy="21842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488" tIns="50488" rIns="50488" bIns="50488">
            <a:spAutoFit/>
          </a:bodyPr>
          <a:lstStyle/>
          <a:p>
            <a:pPr algn="ctr">
              <a:defRPr sz="3100" b="1">
                <a:latin typeface="+mj-lt"/>
                <a:ea typeface="+mj-ea"/>
                <a:cs typeface="+mj-cs"/>
                <a:sym typeface="Calibri"/>
              </a:defRPr>
            </a:pPr>
            <a:r>
              <a:t>Анабіоз</a:t>
            </a:r>
          </a:p>
          <a:p>
            <a:pPr algn="just">
              <a:defRPr sz="2700" b="1">
                <a:latin typeface="+mj-lt"/>
                <a:ea typeface="+mj-ea"/>
                <a:cs typeface="+mj-cs"/>
                <a:sym typeface="Calibri"/>
              </a:defRPr>
            </a:pPr>
            <a:r>
              <a:t>Здатність переживати несприятливі умови (зміна температури навколишнього середовища, відсутність вологи і т. ін.) у стані, при якому  відсутні видимі ознаки життя. При настанні сприятливих умов організм оживає.  </a:t>
            </a:r>
          </a:p>
        </p:txBody>
      </p:sp>
      <p:pic>
        <p:nvPicPr>
          <p:cNvPr id="406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rcRect r="2"/>
          <a:stretch>
            <a:fillRect/>
          </a:stretch>
        </p:blipFill>
        <p:spPr>
          <a:xfrm>
            <a:off x="2824855" y="1463588"/>
            <a:ext cx="4103291" cy="27562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827" y="0"/>
                </a:moveTo>
                <a:cubicBezTo>
                  <a:pt x="2349" y="1991"/>
                  <a:pt x="0" y="5735"/>
                  <a:pt x="0" y="10036"/>
                </a:cubicBezTo>
                <a:cubicBezTo>
                  <a:pt x="0" y="16422"/>
                  <a:pt x="5163" y="21600"/>
                  <a:pt x="11532" y="21600"/>
                </a:cubicBezTo>
                <a:cubicBezTo>
                  <a:pt x="15861" y="21600"/>
                  <a:pt x="19627" y="19205"/>
                  <a:pt x="21600" y="15669"/>
                </a:cubicBezTo>
                <a:lnTo>
                  <a:pt x="21600" y="4407"/>
                </a:lnTo>
                <a:cubicBezTo>
                  <a:pt x="20575" y="2569"/>
                  <a:pt x="19063" y="1044"/>
                  <a:pt x="17240" y="0"/>
                </a:cubicBezTo>
                <a:lnTo>
                  <a:pt x="5827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407" name="TextBox 6"/>
          <p:cNvSpPr txBox="1"/>
          <p:nvPr/>
        </p:nvSpPr>
        <p:spPr>
          <a:xfrm>
            <a:off x="2056377" y="4247038"/>
            <a:ext cx="6696441" cy="4443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488" tIns="50488" rIns="50488" bIns="50488">
            <a:spAutoFit/>
          </a:bodyPr>
          <a:lstStyle>
            <a:lvl1pPr>
              <a:defRPr sz="2700" b="1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Циста витримує + 250⁰С і - 180⁰С</a:t>
            </a:r>
          </a:p>
        </p:txBody>
      </p:sp>
      <p:sp>
        <p:nvSpPr>
          <p:cNvPr id="408" name="TextBox 7"/>
          <p:cNvSpPr txBox="1"/>
          <p:nvPr/>
        </p:nvSpPr>
        <p:spPr>
          <a:xfrm>
            <a:off x="7952930" y="2185358"/>
            <a:ext cx="1576792" cy="8634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488" tIns="50488" rIns="50488" bIns="50488">
            <a:spAutoFit/>
          </a:bodyPr>
          <a:lstStyle>
            <a:lvl1pPr algn="ctr">
              <a:defRPr sz="2700" b="1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Циста - оболонка</a:t>
            </a:r>
          </a:p>
        </p:txBody>
      </p:sp>
      <p:sp>
        <p:nvSpPr>
          <p:cNvPr id="409" name="Прямая со стрелкой 9"/>
          <p:cNvSpPr/>
          <p:nvPr/>
        </p:nvSpPr>
        <p:spPr>
          <a:xfrm>
            <a:off x="6766597" y="2567149"/>
            <a:ext cx="1115303" cy="3"/>
          </a:xfrm>
          <a:prstGeom prst="line">
            <a:avLst/>
          </a:prstGeom>
          <a:ln w="76200">
            <a:solidFill>
              <a:srgbClr val="002060"/>
            </a:solidFill>
            <a:miter/>
            <a:headEnd type="oval"/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grpSp>
        <p:nvGrpSpPr>
          <p:cNvPr id="412" name="Заголовок 1"/>
          <p:cNvGrpSpPr/>
          <p:nvPr/>
        </p:nvGrpSpPr>
        <p:grpSpPr>
          <a:xfrm>
            <a:off x="3234337" y="314"/>
            <a:ext cx="4504316" cy="748755"/>
            <a:chOff x="0" y="0"/>
            <a:chExt cx="4504315" cy="748754"/>
          </a:xfrm>
        </p:grpSpPr>
        <p:sp>
          <p:nvSpPr>
            <p:cNvPr id="410" name="Прямоугольник"/>
            <p:cNvSpPr/>
            <p:nvPr/>
          </p:nvSpPr>
          <p:spPr>
            <a:xfrm>
              <a:off x="-1" y="-1"/>
              <a:ext cx="4504316" cy="748755"/>
            </a:xfrm>
            <a:prstGeom prst="rect">
              <a:avLst/>
            </a:prstGeom>
            <a:solidFill>
              <a:srgbClr val="94C8ED"/>
            </a:solidFill>
            <a:ln w="12700" cap="flat">
              <a:noFill/>
              <a:miter lim="400000"/>
            </a:ln>
            <a:effectLst>
              <a:outerShdw blurRad="190500" dist="228600" dir="2700000" rotWithShape="0">
                <a:srgbClr val="000000">
                  <a:alpha val="30000"/>
                </a:srgbClr>
              </a:outerShdw>
            </a:effectLst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lnSpc>
                  <a:spcPct val="90000"/>
                </a:lnSpc>
                <a:defRPr sz="3500">
                  <a:latin typeface="Calibri Light"/>
                  <a:ea typeface="Calibri Light"/>
                  <a:cs typeface="Calibri Light"/>
                  <a:sym typeface="Calibri Light"/>
                </a:defRPr>
              </a:pPr>
              <a:endParaRPr/>
            </a:p>
          </p:txBody>
        </p:sp>
        <p:sp>
          <p:nvSpPr>
            <p:cNvPr id="411" name="Циста. Що це?"/>
            <p:cNvSpPr txBox="1"/>
            <p:nvPr/>
          </p:nvSpPr>
          <p:spPr>
            <a:xfrm>
              <a:off x="50487" y="-1"/>
              <a:ext cx="4403340" cy="74875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488" tIns="50488" rIns="50488" bIns="50488" numCol="1" anchor="t">
              <a:normAutofit/>
            </a:bodyPr>
            <a:lstStyle>
              <a:lvl1pPr>
                <a:lnSpc>
                  <a:spcPct val="90000"/>
                </a:lnSpc>
                <a:defRPr sz="3500">
                  <a:latin typeface="Calibri Light"/>
                  <a:ea typeface="Calibri Light"/>
                  <a:cs typeface="Calibri Light"/>
                  <a:sym typeface="Calibri Light"/>
                </a:defRPr>
              </a:lvl1pPr>
            </a:lstStyle>
            <a:p>
              <a:r>
                <a:t>  Циста. Що це? </a:t>
              </a:r>
            </a:p>
          </p:txBody>
        </p:sp>
      </p:grp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rcRect b="3277"/>
          <a:stretch>
            <a:fillRect/>
          </a:stretch>
        </p:blipFill>
        <p:spPr>
          <a:xfrm>
            <a:off x="-7743" y="-1"/>
            <a:ext cx="10399718" cy="7272340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Номер слайда 1"/>
          <p:cNvSpPr txBox="1">
            <a:spLocks noGrp="1"/>
          </p:cNvSpPr>
          <p:nvPr>
            <p:ph type="sldNum" sz="quarter" idx="4294967295"/>
          </p:nvPr>
        </p:nvSpPr>
        <p:spPr>
          <a:xfrm>
            <a:off x="9487375" y="6800102"/>
            <a:ext cx="197356" cy="2677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  <p:sp>
        <p:nvSpPr>
          <p:cNvPr id="182" name="TextBox 2"/>
          <p:cNvSpPr txBox="1"/>
          <p:nvPr/>
        </p:nvSpPr>
        <p:spPr>
          <a:xfrm>
            <a:off x="265803" y="139130"/>
            <a:ext cx="9306060" cy="25398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488" tIns="50488" rIns="50488" bIns="50488">
            <a:spAutoFit/>
          </a:bodyPr>
          <a:lstStyle/>
          <a:p>
            <a:pPr algn="just">
              <a:defRPr sz="2700" b="1">
                <a:latin typeface="+mj-lt"/>
                <a:ea typeface="+mj-ea"/>
                <a:cs typeface="+mj-cs"/>
                <a:sym typeface="Calibri"/>
              </a:defRPr>
            </a:pPr>
            <a:r>
              <a:t>Ці живі організми присутні у кожній грудочці землі, у кожній краплині води, при подиху потрапляють у наш організм. Їх знайдено в морях і озерах, у гарячих джерелах, і льодовиках. При тому, ці організми в усіх цих середовищах знаходяться у величезних кількостях. Це - </a:t>
            </a:r>
          </a:p>
          <a:p>
            <a:pPr algn="just">
              <a:defRPr sz="2700" b="1">
                <a:latin typeface="+mj-lt"/>
                <a:ea typeface="+mj-ea"/>
                <a:cs typeface="+mj-cs"/>
                <a:sym typeface="Calibri"/>
              </a:defRPr>
            </a:pPr>
            <a:r>
              <a:t> </a:t>
            </a:r>
          </a:p>
        </p:txBody>
      </p:sp>
      <p:sp>
        <p:nvSpPr>
          <p:cNvPr id="183" name="TextBox 3"/>
          <p:cNvSpPr txBox="1"/>
          <p:nvPr/>
        </p:nvSpPr>
        <p:spPr>
          <a:xfrm>
            <a:off x="1001871" y="2484041"/>
            <a:ext cx="8158158" cy="38093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488" tIns="50488" rIns="50488" bIns="50488">
            <a:spAutoFit/>
          </a:bodyPr>
          <a:lstStyle/>
          <a:p>
            <a:pPr algn="ctr">
              <a:defRPr sz="5300" b="1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Дроб’янки</a:t>
            </a:r>
          </a:p>
          <a:p>
            <a:pPr algn="ctr">
              <a:defRPr sz="5300" b="1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Прокаріоти</a:t>
            </a:r>
          </a:p>
          <a:p>
            <a:pPr algn="ctr">
              <a:defRPr sz="5300" b="1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Б  а  к  т  е  р  і  ї</a:t>
            </a:r>
          </a:p>
          <a:p>
            <a:pPr algn="ctr">
              <a:defRPr sz="5300" b="1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" grpId="1" animBg="1" advAuto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6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rcRect b="3275"/>
          <a:stretch>
            <a:fillRect/>
          </a:stretch>
        </p:blipFill>
        <p:spPr>
          <a:xfrm>
            <a:off x="0" y="-50181"/>
            <a:ext cx="10499370" cy="732251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17" name="Выноска со стрелкой вниз 11"/>
          <p:cNvGrpSpPr/>
          <p:nvPr/>
        </p:nvGrpSpPr>
        <p:grpSpPr>
          <a:xfrm>
            <a:off x="645436" y="1361869"/>
            <a:ext cx="3811513" cy="1475453"/>
            <a:chOff x="0" y="0"/>
            <a:chExt cx="3811512" cy="1475452"/>
          </a:xfrm>
        </p:grpSpPr>
        <p:sp>
          <p:nvSpPr>
            <p:cNvPr id="415" name="Фигура"/>
            <p:cNvSpPr/>
            <p:nvPr/>
          </p:nvSpPr>
          <p:spPr>
            <a:xfrm>
              <a:off x="0" y="100997"/>
              <a:ext cx="3811513" cy="1374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14035"/>
                  </a:lnTo>
                  <a:lnTo>
                    <a:pt x="11774" y="14035"/>
                  </a:lnTo>
                  <a:lnTo>
                    <a:pt x="11774" y="16200"/>
                  </a:lnTo>
                  <a:lnTo>
                    <a:pt x="13346" y="16200"/>
                  </a:lnTo>
                  <a:lnTo>
                    <a:pt x="10800" y="21600"/>
                  </a:lnTo>
                  <a:lnTo>
                    <a:pt x="8254" y="16200"/>
                  </a:lnTo>
                  <a:lnTo>
                    <a:pt x="9826" y="16200"/>
                  </a:lnTo>
                  <a:lnTo>
                    <a:pt x="9826" y="14035"/>
                  </a:lnTo>
                  <a:lnTo>
                    <a:pt x="0" y="1403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57B8D4"/>
                </a:gs>
                <a:gs pos="50000">
                  <a:srgbClr val="2EB4D6"/>
                </a:gs>
                <a:gs pos="100000">
                  <a:srgbClr val="21A4C5"/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blurRad="190500" dist="228600" dir="2700000" rotWithShape="0">
                <a:srgbClr val="000000">
                  <a:alpha val="30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3500" b="1">
                  <a:solidFill>
                    <a:srgbClr val="002060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416" name="Гетеротрофи"/>
            <p:cNvSpPr txBox="1"/>
            <p:nvPr/>
          </p:nvSpPr>
          <p:spPr>
            <a:xfrm>
              <a:off x="50488" y="0"/>
              <a:ext cx="3710536" cy="10950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488" tIns="50488" rIns="50488" bIns="50488" numCol="1" anchor="ctr">
              <a:spAutoFit/>
            </a:bodyPr>
            <a:lstStyle/>
            <a:p>
              <a:pPr algn="ctr">
                <a:defRPr sz="3500" b="1">
                  <a:solidFill>
                    <a:srgbClr val="002060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  <a:p>
              <a:pPr algn="ctr">
                <a:defRPr sz="3500" b="1">
                  <a:solidFill>
                    <a:srgbClr val="002060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r>
                <a:t>Гетеротрофи </a:t>
              </a:r>
            </a:p>
          </p:txBody>
        </p:sp>
      </p:grpSp>
      <p:sp>
        <p:nvSpPr>
          <p:cNvPr id="418" name="Содержимое 2"/>
          <p:cNvSpPr txBox="1">
            <a:spLocks noGrp="1"/>
          </p:cNvSpPr>
          <p:nvPr>
            <p:ph type="body" sz="half" idx="1"/>
          </p:nvPr>
        </p:nvSpPr>
        <p:spPr>
          <a:xfrm>
            <a:off x="623120" y="2919473"/>
            <a:ext cx="4796947" cy="3841725"/>
          </a:xfrm>
          <a:prstGeom prst="rect">
            <a:avLst/>
          </a:prstGeom>
        </p:spPr>
        <p:txBody>
          <a:bodyPr/>
          <a:lstStyle/>
          <a:p>
            <a:pPr>
              <a:buFont typeface="Calibri"/>
              <a:buChar char="❑"/>
              <a:defRPr sz="3600" b="1">
                <a:solidFill>
                  <a:srgbClr val="002060"/>
                </a:solidFill>
              </a:defRPr>
            </a:pPr>
            <a:r>
              <a:t>Сапротрофні </a:t>
            </a:r>
          </a:p>
          <a:p>
            <a:pPr>
              <a:buFont typeface="Calibri"/>
              <a:buChar char="❑"/>
              <a:defRPr sz="3600" b="1">
                <a:solidFill>
                  <a:srgbClr val="002060"/>
                </a:solidFill>
              </a:defRPr>
            </a:pPr>
            <a:endParaRPr/>
          </a:p>
          <a:p>
            <a:pPr>
              <a:buFont typeface="Calibri"/>
              <a:buChar char="❑"/>
              <a:defRPr sz="3600" b="1">
                <a:solidFill>
                  <a:srgbClr val="002060"/>
                </a:solidFill>
              </a:defRPr>
            </a:pPr>
            <a:r>
              <a:t>Паразитичні</a:t>
            </a:r>
          </a:p>
          <a:p>
            <a:pPr>
              <a:buFont typeface="Calibri"/>
              <a:buChar char="❑"/>
              <a:defRPr sz="3600" b="1">
                <a:solidFill>
                  <a:srgbClr val="002060"/>
                </a:solidFill>
              </a:defRPr>
            </a:pPr>
            <a:endParaRPr/>
          </a:p>
          <a:p>
            <a:pPr>
              <a:buFont typeface="Calibri"/>
              <a:buChar char="❑"/>
              <a:defRPr sz="3600" b="1">
                <a:solidFill>
                  <a:srgbClr val="002060"/>
                </a:solidFill>
              </a:defRPr>
            </a:pPr>
            <a:r>
              <a:t>Симбіотрофні</a:t>
            </a:r>
          </a:p>
        </p:txBody>
      </p:sp>
      <p:sp>
        <p:nvSpPr>
          <p:cNvPr id="419" name="Номер слайда 3"/>
          <p:cNvSpPr txBox="1">
            <a:spLocks noGrp="1"/>
          </p:cNvSpPr>
          <p:nvPr>
            <p:ph type="sldNum" sz="quarter" idx="4294967295"/>
          </p:nvPr>
        </p:nvSpPr>
        <p:spPr>
          <a:xfrm>
            <a:off x="9403697" y="6800102"/>
            <a:ext cx="281034" cy="2677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20</a:t>
            </a:fld>
            <a:endParaRPr/>
          </a:p>
        </p:txBody>
      </p:sp>
      <p:sp>
        <p:nvSpPr>
          <p:cNvPr id="420" name="TextBox 8"/>
          <p:cNvSpPr txBox="1"/>
          <p:nvPr/>
        </p:nvSpPr>
        <p:spPr>
          <a:xfrm>
            <a:off x="6437901" y="3677027"/>
            <a:ext cx="2763314" cy="21872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488" tIns="50488" rIns="50488" bIns="50488">
            <a:spAutoFit/>
          </a:bodyPr>
          <a:lstStyle/>
          <a:p>
            <a:pPr>
              <a:buSzPct val="100000"/>
              <a:buFont typeface="Calibri"/>
              <a:buChar char="❑"/>
              <a:defRPr sz="3500" b="1">
                <a:solidFill>
                  <a:srgbClr val="002060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Автотрофні</a:t>
            </a:r>
          </a:p>
          <a:p>
            <a:pPr>
              <a:defRPr sz="3500" b="1">
                <a:solidFill>
                  <a:srgbClr val="002060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  <a:p>
            <a:pPr>
              <a:defRPr sz="3500" b="1">
                <a:solidFill>
                  <a:srgbClr val="002060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 </a:t>
            </a:r>
          </a:p>
          <a:p>
            <a:pPr>
              <a:buSzPct val="100000"/>
              <a:buFont typeface="Calibri"/>
              <a:buChar char="❑"/>
              <a:defRPr sz="3500" b="1">
                <a:solidFill>
                  <a:srgbClr val="002060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Хемотрофні</a:t>
            </a:r>
          </a:p>
        </p:txBody>
      </p:sp>
      <p:grpSp>
        <p:nvGrpSpPr>
          <p:cNvPr id="423" name="Выноска со стрелкой вниз 13"/>
          <p:cNvGrpSpPr/>
          <p:nvPr/>
        </p:nvGrpSpPr>
        <p:grpSpPr>
          <a:xfrm>
            <a:off x="6647160" y="1380765"/>
            <a:ext cx="3357764" cy="1374457"/>
            <a:chOff x="0" y="-1"/>
            <a:chExt cx="3357762" cy="1374456"/>
          </a:xfrm>
        </p:grpSpPr>
        <p:sp>
          <p:nvSpPr>
            <p:cNvPr id="421" name="Фигура"/>
            <p:cNvSpPr/>
            <p:nvPr/>
          </p:nvSpPr>
          <p:spPr>
            <a:xfrm>
              <a:off x="0" y="-2"/>
              <a:ext cx="3357763" cy="1374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14035"/>
                  </a:lnTo>
                  <a:lnTo>
                    <a:pt x="11905" y="14035"/>
                  </a:lnTo>
                  <a:lnTo>
                    <a:pt x="11905" y="16200"/>
                  </a:lnTo>
                  <a:lnTo>
                    <a:pt x="13010" y="16200"/>
                  </a:lnTo>
                  <a:lnTo>
                    <a:pt x="10800" y="21600"/>
                  </a:lnTo>
                  <a:lnTo>
                    <a:pt x="8590" y="16200"/>
                  </a:lnTo>
                  <a:lnTo>
                    <a:pt x="9695" y="16200"/>
                  </a:lnTo>
                  <a:lnTo>
                    <a:pt x="9695" y="14035"/>
                  </a:lnTo>
                  <a:lnTo>
                    <a:pt x="0" y="1403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57B8D4"/>
                </a:gs>
                <a:gs pos="50000">
                  <a:srgbClr val="2EB4D6"/>
                </a:gs>
                <a:gs pos="100000">
                  <a:srgbClr val="21A4C5"/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blurRad="190500" dist="228600" dir="2700000" rotWithShape="0">
                <a:srgbClr val="000000">
                  <a:alpha val="30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3500" b="1">
                  <a:solidFill>
                    <a:srgbClr val="002060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422" name="Автотрофи"/>
            <p:cNvSpPr txBox="1"/>
            <p:nvPr/>
          </p:nvSpPr>
          <p:spPr>
            <a:xfrm>
              <a:off x="50487" y="172051"/>
              <a:ext cx="3256788" cy="5489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488" tIns="50488" rIns="50488" bIns="50488" numCol="1" anchor="ctr">
              <a:spAutoFit/>
            </a:bodyPr>
            <a:lstStyle>
              <a:lvl1pPr algn="ctr">
                <a:defRPr sz="3500" b="1">
                  <a:solidFill>
                    <a:srgbClr val="002060"/>
                  </a:solidFill>
                  <a:latin typeface="+mj-lt"/>
                  <a:ea typeface="+mj-ea"/>
                  <a:cs typeface="+mj-cs"/>
                  <a:sym typeface="Calibri"/>
                </a:defRPr>
              </a:lvl1pPr>
            </a:lstStyle>
            <a:p>
              <a:r>
                <a:t>Автотрофи </a:t>
              </a:r>
            </a:p>
          </p:txBody>
        </p:sp>
      </p:grpSp>
      <p:sp>
        <p:nvSpPr>
          <p:cNvPr id="424" name="Стрелка вниз 17"/>
          <p:cNvSpPr/>
          <p:nvPr/>
        </p:nvSpPr>
        <p:spPr>
          <a:xfrm rot="3480520">
            <a:off x="2641242" y="648244"/>
            <a:ext cx="384814" cy="10556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7663"/>
                </a:moveTo>
                <a:lnTo>
                  <a:pt x="5400" y="17663"/>
                </a:lnTo>
                <a:lnTo>
                  <a:pt x="5400" y="0"/>
                </a:lnTo>
                <a:lnTo>
                  <a:pt x="16200" y="0"/>
                </a:lnTo>
                <a:lnTo>
                  <a:pt x="16200" y="17663"/>
                </a:lnTo>
                <a:lnTo>
                  <a:pt x="21600" y="17663"/>
                </a:lnTo>
                <a:lnTo>
                  <a:pt x="10800" y="21600"/>
                </a:lnTo>
                <a:close/>
              </a:path>
            </a:pathLst>
          </a:custGeom>
          <a:gradFill>
            <a:gsLst>
              <a:gs pos="0">
                <a:srgbClr val="57B8D4"/>
              </a:gs>
              <a:gs pos="50000">
                <a:srgbClr val="2EB4D6"/>
              </a:gs>
              <a:gs pos="100000">
                <a:srgbClr val="21A4C5"/>
              </a:gs>
            </a:gsLst>
            <a:lin ang="5400000"/>
          </a:gradFill>
          <a:ln w="12700">
            <a:miter lim="400000"/>
          </a:ln>
          <a:effectLst>
            <a:outerShdw blurRad="190500" dist="228600" dir="2700000" rotWithShape="0">
              <a:srgbClr val="000000">
                <a:alpha val="30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425" name="Стрелка вниз 19"/>
          <p:cNvSpPr/>
          <p:nvPr/>
        </p:nvSpPr>
        <p:spPr>
          <a:xfrm rot="17697612">
            <a:off x="7592011" y="555988"/>
            <a:ext cx="427763" cy="11020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7408"/>
                </a:moveTo>
                <a:lnTo>
                  <a:pt x="5400" y="17408"/>
                </a:lnTo>
                <a:lnTo>
                  <a:pt x="5400" y="0"/>
                </a:lnTo>
                <a:lnTo>
                  <a:pt x="16200" y="0"/>
                </a:lnTo>
                <a:lnTo>
                  <a:pt x="16200" y="17408"/>
                </a:lnTo>
                <a:lnTo>
                  <a:pt x="21600" y="17408"/>
                </a:lnTo>
                <a:lnTo>
                  <a:pt x="10800" y="21600"/>
                </a:lnTo>
                <a:close/>
              </a:path>
            </a:pathLst>
          </a:custGeom>
          <a:gradFill>
            <a:gsLst>
              <a:gs pos="0">
                <a:srgbClr val="57B8D4"/>
              </a:gs>
              <a:gs pos="50000">
                <a:srgbClr val="2EB4D6"/>
              </a:gs>
              <a:gs pos="100000">
                <a:srgbClr val="21A4C5"/>
              </a:gs>
            </a:gsLst>
            <a:lin ang="5400000"/>
          </a:gradFill>
          <a:ln w="12700">
            <a:miter lim="400000"/>
          </a:ln>
          <a:effectLst>
            <a:outerShdw blurRad="190500" dist="228600" dir="2700000" rotWithShape="0">
              <a:srgbClr val="000000">
                <a:alpha val="30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426" name="Прямоугольник 5"/>
          <p:cNvSpPr txBox="1"/>
          <p:nvPr/>
        </p:nvSpPr>
        <p:spPr>
          <a:xfrm>
            <a:off x="667146" y="4770319"/>
            <a:ext cx="3405280" cy="9497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indent="229870" algn="just">
              <a:defRPr b="1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живляться органічними решками відмерлих рослин і тварин.</a:t>
            </a:r>
          </a:p>
        </p:txBody>
      </p:sp>
      <p:sp>
        <p:nvSpPr>
          <p:cNvPr id="427" name="Прямоугольник 6"/>
          <p:cNvSpPr txBox="1"/>
          <p:nvPr/>
        </p:nvSpPr>
        <p:spPr>
          <a:xfrm>
            <a:off x="6164305" y="4171709"/>
            <a:ext cx="4189689" cy="6449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b="1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здатні самостійно синтезувати органічні речовини з неорганічних.  </a:t>
            </a:r>
          </a:p>
        </p:txBody>
      </p:sp>
      <p:sp>
        <p:nvSpPr>
          <p:cNvPr id="428" name="Прямоугольник 7"/>
          <p:cNvSpPr txBox="1"/>
          <p:nvPr/>
        </p:nvSpPr>
        <p:spPr>
          <a:xfrm>
            <a:off x="878186" y="3407829"/>
            <a:ext cx="3961891" cy="949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b="1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живуть у тканинах живих тваринних і рослинних організмів, за рахунок яких вони і живляться </a:t>
            </a:r>
          </a:p>
        </p:txBody>
      </p:sp>
      <p:sp>
        <p:nvSpPr>
          <p:cNvPr id="429" name="Прямоугольник 9"/>
          <p:cNvSpPr txBox="1"/>
          <p:nvPr/>
        </p:nvSpPr>
        <p:spPr>
          <a:xfrm>
            <a:off x="5975186" y="5887724"/>
            <a:ext cx="4272155" cy="6449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b="1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синтезують органічні речовини за рахунок хімічної енергії окислення</a:t>
            </a:r>
          </a:p>
        </p:txBody>
      </p:sp>
      <p:sp>
        <p:nvSpPr>
          <p:cNvPr id="430" name="TextBox 12"/>
          <p:cNvSpPr txBox="1"/>
          <p:nvPr/>
        </p:nvSpPr>
        <p:spPr>
          <a:xfrm>
            <a:off x="639409" y="6132808"/>
            <a:ext cx="4229043" cy="6449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b="1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Організми, у яких існує взаємна співдружність</a:t>
            </a:r>
          </a:p>
        </p:txBody>
      </p:sp>
      <p:grpSp>
        <p:nvGrpSpPr>
          <p:cNvPr id="433" name="Заголовок 1"/>
          <p:cNvGrpSpPr/>
          <p:nvPr/>
        </p:nvGrpSpPr>
        <p:grpSpPr>
          <a:xfrm>
            <a:off x="1794167" y="118826"/>
            <a:ext cx="7250807" cy="691158"/>
            <a:chOff x="0" y="-1"/>
            <a:chExt cx="7250805" cy="691156"/>
          </a:xfrm>
        </p:grpSpPr>
        <p:sp>
          <p:nvSpPr>
            <p:cNvPr id="431" name="Прямоугольник"/>
            <p:cNvSpPr/>
            <p:nvPr/>
          </p:nvSpPr>
          <p:spPr>
            <a:xfrm>
              <a:off x="-1" y="-1"/>
              <a:ext cx="7250807" cy="691157"/>
            </a:xfrm>
            <a:prstGeom prst="rect">
              <a:avLst/>
            </a:prstGeom>
            <a:solidFill>
              <a:srgbClr val="94C8ED"/>
            </a:solidFill>
            <a:ln w="12700" cap="flat">
              <a:noFill/>
              <a:miter lim="400000"/>
            </a:ln>
            <a:effectLst>
              <a:outerShdw blurRad="190500" dist="228600" dir="2700000" rotWithShape="0">
                <a:srgbClr val="000000">
                  <a:alpha val="30000"/>
                </a:srgbClr>
              </a:outerShdw>
            </a:effectLst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 defTabSz="914400">
                <a:defRPr sz="2200">
                  <a:solidFill>
                    <a:srgbClr val="002060"/>
                  </a:solidFill>
                  <a:latin typeface="Calibri Light"/>
                  <a:ea typeface="Calibri Light"/>
                  <a:cs typeface="Calibri Light"/>
                  <a:sym typeface="Calibri Light"/>
                </a:defRPr>
              </a:pPr>
              <a:endParaRPr/>
            </a:p>
          </p:txBody>
        </p:sp>
        <p:sp>
          <p:nvSpPr>
            <p:cNvPr id="432" name="Способи живлення бактерій"/>
            <p:cNvSpPr txBox="1"/>
            <p:nvPr/>
          </p:nvSpPr>
          <p:spPr>
            <a:xfrm>
              <a:off x="50487" y="-2"/>
              <a:ext cx="7149831" cy="4966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488" tIns="50488" rIns="50488" bIns="50488" numCol="1" anchor="t">
              <a:spAutoFit/>
            </a:bodyPr>
            <a:lstStyle>
              <a:lvl1pPr algn="ctr" defTabSz="914400">
                <a:defRPr sz="3100">
                  <a:solidFill>
                    <a:srgbClr val="002060"/>
                  </a:solidFill>
                  <a:latin typeface="Calibri Light"/>
                  <a:ea typeface="Calibri Light"/>
                  <a:cs typeface="Calibri Light"/>
                  <a:sym typeface="Calibri Light"/>
                </a:defRPr>
              </a:lvl1pPr>
            </a:lstStyle>
            <a:p>
              <a:r>
                <a:t>Способи живлення бактерій</a:t>
              </a:r>
            </a:p>
          </p:txBody>
        </p:sp>
      </p:grp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6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5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rcRect b="3277"/>
          <a:stretch>
            <a:fillRect/>
          </a:stretch>
        </p:blipFill>
        <p:spPr>
          <a:xfrm>
            <a:off x="-40372" y="-1"/>
            <a:ext cx="10399717" cy="7272340"/>
          </a:xfrm>
          <a:prstGeom prst="rect">
            <a:avLst/>
          </a:prstGeom>
          <a:ln w="12700">
            <a:miter lim="400000"/>
          </a:ln>
        </p:spPr>
      </p:pic>
      <p:sp>
        <p:nvSpPr>
          <p:cNvPr id="436" name="Стрелка вниз 12"/>
          <p:cNvSpPr/>
          <p:nvPr/>
        </p:nvSpPr>
        <p:spPr>
          <a:xfrm rot="1714713">
            <a:off x="3618488" y="1399285"/>
            <a:ext cx="384814" cy="10556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7663"/>
                </a:moveTo>
                <a:lnTo>
                  <a:pt x="5400" y="17663"/>
                </a:lnTo>
                <a:lnTo>
                  <a:pt x="5400" y="0"/>
                </a:lnTo>
                <a:lnTo>
                  <a:pt x="16200" y="0"/>
                </a:lnTo>
                <a:lnTo>
                  <a:pt x="16200" y="17663"/>
                </a:lnTo>
                <a:lnTo>
                  <a:pt x="21600" y="17663"/>
                </a:lnTo>
                <a:lnTo>
                  <a:pt x="10800" y="21600"/>
                </a:lnTo>
                <a:close/>
              </a:path>
            </a:pathLst>
          </a:custGeom>
          <a:gradFill>
            <a:gsLst>
              <a:gs pos="0">
                <a:srgbClr val="57B8D4"/>
              </a:gs>
              <a:gs pos="50000">
                <a:srgbClr val="2EB4D6"/>
              </a:gs>
              <a:gs pos="100000">
                <a:srgbClr val="21A4C5"/>
              </a:gs>
            </a:gsLst>
            <a:lin ang="5400000"/>
          </a:gradFill>
          <a:ln w="12700">
            <a:miter lim="400000"/>
          </a:ln>
          <a:effectLst>
            <a:outerShdw blurRad="190500" dist="228600" dir="2700000" rotWithShape="0">
              <a:srgbClr val="000000">
                <a:alpha val="30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437" name="Стрелка вниз 13"/>
          <p:cNvSpPr/>
          <p:nvPr/>
        </p:nvSpPr>
        <p:spPr>
          <a:xfrm rot="19937726">
            <a:off x="6943793" y="1306521"/>
            <a:ext cx="427764" cy="11020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7408"/>
                </a:moveTo>
                <a:lnTo>
                  <a:pt x="5400" y="17408"/>
                </a:lnTo>
                <a:lnTo>
                  <a:pt x="5400" y="0"/>
                </a:lnTo>
                <a:lnTo>
                  <a:pt x="16200" y="0"/>
                </a:lnTo>
                <a:lnTo>
                  <a:pt x="16200" y="17408"/>
                </a:lnTo>
                <a:lnTo>
                  <a:pt x="21600" y="17408"/>
                </a:lnTo>
                <a:lnTo>
                  <a:pt x="10800" y="21600"/>
                </a:lnTo>
                <a:close/>
              </a:path>
            </a:pathLst>
          </a:custGeom>
          <a:gradFill>
            <a:gsLst>
              <a:gs pos="0">
                <a:srgbClr val="57B8D4"/>
              </a:gs>
              <a:gs pos="50000">
                <a:srgbClr val="2EB4D6"/>
              </a:gs>
              <a:gs pos="100000">
                <a:srgbClr val="21A4C5"/>
              </a:gs>
            </a:gsLst>
            <a:lin ang="5400000"/>
          </a:gradFill>
          <a:ln w="12700">
            <a:miter lim="400000"/>
          </a:ln>
          <a:effectLst>
            <a:outerShdw blurRad="190500" dist="228600" dir="2700000" rotWithShape="0">
              <a:srgbClr val="000000">
                <a:alpha val="30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438" name="Заголовок 1"/>
          <p:cNvSpPr txBox="1">
            <a:spLocks noGrp="1"/>
          </p:cNvSpPr>
          <p:nvPr>
            <p:ph type="title"/>
          </p:nvPr>
        </p:nvSpPr>
        <p:spPr>
          <a:xfrm>
            <a:off x="2988648" y="505470"/>
            <a:ext cx="4831902" cy="672394"/>
          </a:xfrm>
          <a:prstGeom prst="rect">
            <a:avLst/>
          </a:prstGeom>
          <a:solidFill>
            <a:srgbClr val="AFDFEB"/>
          </a:solidFill>
          <a:effectLst>
            <a:outerShdw blurRad="190500" dist="228600" dir="2700000" rotWithShape="0">
              <a:srgbClr val="000000">
                <a:alpha val="30000"/>
              </a:srgbClr>
            </a:outerShdw>
          </a:effectLst>
        </p:spPr>
        <p:txBody>
          <a:bodyPr/>
          <a:lstStyle>
            <a:lvl1pPr algn="ctr">
              <a:defRPr sz="3500" b="1">
                <a:solidFill>
                  <a:srgbClr val="00206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Отримують енергію</a:t>
            </a:r>
          </a:p>
        </p:txBody>
      </p:sp>
      <p:sp>
        <p:nvSpPr>
          <p:cNvPr id="439" name="Номер слайда 3"/>
          <p:cNvSpPr txBox="1">
            <a:spLocks noGrp="1"/>
          </p:cNvSpPr>
          <p:nvPr>
            <p:ph type="sldNum" sz="quarter" idx="4294967295"/>
          </p:nvPr>
        </p:nvSpPr>
        <p:spPr>
          <a:xfrm>
            <a:off x="9884215" y="6673871"/>
            <a:ext cx="281034" cy="2677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21</a:t>
            </a:fld>
            <a:endParaRPr/>
          </a:p>
        </p:txBody>
      </p:sp>
      <p:grpSp>
        <p:nvGrpSpPr>
          <p:cNvPr id="442" name="Выноска со стрелкой вниз 4"/>
          <p:cNvGrpSpPr/>
          <p:nvPr/>
        </p:nvGrpSpPr>
        <p:grpSpPr>
          <a:xfrm>
            <a:off x="408325" y="2511885"/>
            <a:ext cx="3849145" cy="969649"/>
            <a:chOff x="-1" y="0"/>
            <a:chExt cx="3849143" cy="969647"/>
          </a:xfrm>
        </p:grpSpPr>
        <p:sp>
          <p:nvSpPr>
            <p:cNvPr id="440" name="Фигура"/>
            <p:cNvSpPr/>
            <p:nvPr/>
          </p:nvSpPr>
          <p:spPr>
            <a:xfrm>
              <a:off x="-2" y="-1"/>
              <a:ext cx="3849145" cy="9696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14035"/>
                  </a:lnTo>
                  <a:lnTo>
                    <a:pt x="11480" y="14035"/>
                  </a:lnTo>
                  <a:lnTo>
                    <a:pt x="11480" y="16200"/>
                  </a:lnTo>
                  <a:lnTo>
                    <a:pt x="12160" y="16200"/>
                  </a:lnTo>
                  <a:lnTo>
                    <a:pt x="10800" y="21600"/>
                  </a:lnTo>
                  <a:lnTo>
                    <a:pt x="9440" y="16200"/>
                  </a:lnTo>
                  <a:lnTo>
                    <a:pt x="10120" y="16200"/>
                  </a:lnTo>
                  <a:lnTo>
                    <a:pt x="10120" y="14035"/>
                  </a:lnTo>
                  <a:lnTo>
                    <a:pt x="0" y="1403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57B8D4"/>
                </a:gs>
                <a:gs pos="50000">
                  <a:srgbClr val="2EB4D6"/>
                </a:gs>
                <a:gs pos="100000">
                  <a:srgbClr val="21A4C5"/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blurRad="190500" dist="228600" dir="2700000" rotWithShape="0">
                <a:srgbClr val="000000">
                  <a:alpha val="30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3100" b="1">
                  <a:solidFill>
                    <a:srgbClr val="002060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441" name="Анаероби"/>
            <p:cNvSpPr txBox="1"/>
            <p:nvPr/>
          </p:nvSpPr>
          <p:spPr>
            <a:xfrm>
              <a:off x="50487" y="66679"/>
              <a:ext cx="3748168" cy="4966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488" tIns="50488" rIns="50488" bIns="50488" numCol="1" anchor="ctr">
              <a:spAutoFit/>
            </a:bodyPr>
            <a:lstStyle>
              <a:lvl1pPr algn="ctr">
                <a:defRPr sz="3100" b="1">
                  <a:solidFill>
                    <a:srgbClr val="002060"/>
                  </a:solidFill>
                  <a:latin typeface="+mj-lt"/>
                  <a:ea typeface="+mj-ea"/>
                  <a:cs typeface="+mj-cs"/>
                  <a:sym typeface="Calibri"/>
                </a:defRPr>
              </a:lvl1pPr>
            </a:lstStyle>
            <a:p>
              <a:r>
                <a:t>Анаероби </a:t>
              </a:r>
            </a:p>
          </p:txBody>
        </p:sp>
      </p:grpSp>
      <p:grpSp>
        <p:nvGrpSpPr>
          <p:cNvPr id="445" name="Выноска со стрелкой вниз 5"/>
          <p:cNvGrpSpPr/>
          <p:nvPr/>
        </p:nvGrpSpPr>
        <p:grpSpPr>
          <a:xfrm>
            <a:off x="5895399" y="2260907"/>
            <a:ext cx="3849141" cy="1144266"/>
            <a:chOff x="0" y="0"/>
            <a:chExt cx="3849140" cy="1144264"/>
          </a:xfrm>
        </p:grpSpPr>
        <p:sp>
          <p:nvSpPr>
            <p:cNvPr id="443" name="Фигура"/>
            <p:cNvSpPr/>
            <p:nvPr/>
          </p:nvSpPr>
          <p:spPr>
            <a:xfrm>
              <a:off x="0" y="174618"/>
              <a:ext cx="3849141" cy="9696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14035"/>
                  </a:lnTo>
                  <a:lnTo>
                    <a:pt x="11480" y="14035"/>
                  </a:lnTo>
                  <a:lnTo>
                    <a:pt x="11480" y="16200"/>
                  </a:lnTo>
                  <a:lnTo>
                    <a:pt x="12160" y="16200"/>
                  </a:lnTo>
                  <a:lnTo>
                    <a:pt x="10800" y="21600"/>
                  </a:lnTo>
                  <a:lnTo>
                    <a:pt x="9440" y="16200"/>
                  </a:lnTo>
                  <a:lnTo>
                    <a:pt x="10120" y="16200"/>
                  </a:lnTo>
                  <a:lnTo>
                    <a:pt x="10120" y="14035"/>
                  </a:lnTo>
                  <a:lnTo>
                    <a:pt x="0" y="1403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57B8D4"/>
                </a:gs>
                <a:gs pos="50000">
                  <a:srgbClr val="2EB4D6"/>
                </a:gs>
                <a:gs pos="100000">
                  <a:srgbClr val="21A4C5"/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blurRad="190500" dist="228600" dir="2700000" rotWithShape="0">
                <a:srgbClr val="000000">
                  <a:alpha val="30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3100" b="1">
                  <a:solidFill>
                    <a:srgbClr val="002060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444" name="Аероби"/>
            <p:cNvSpPr txBox="1"/>
            <p:nvPr/>
          </p:nvSpPr>
          <p:spPr>
            <a:xfrm>
              <a:off x="50488" y="0"/>
              <a:ext cx="3748164" cy="9792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488" tIns="50488" rIns="50488" bIns="50488" numCol="1" anchor="ctr">
              <a:spAutoFit/>
            </a:bodyPr>
            <a:lstStyle/>
            <a:p>
              <a:pPr algn="ctr">
                <a:defRPr sz="3100" b="1">
                  <a:solidFill>
                    <a:srgbClr val="002060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  <a:p>
              <a:pPr algn="ctr">
                <a:defRPr sz="3100" b="1">
                  <a:solidFill>
                    <a:srgbClr val="002060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r>
                <a:t>Аероби</a:t>
              </a:r>
            </a:p>
          </p:txBody>
        </p:sp>
      </p:grpSp>
      <p:sp>
        <p:nvSpPr>
          <p:cNvPr id="446" name="TextBox 14"/>
          <p:cNvSpPr txBox="1"/>
          <p:nvPr/>
        </p:nvSpPr>
        <p:spPr>
          <a:xfrm>
            <a:off x="408325" y="3788886"/>
            <a:ext cx="4012938" cy="1372812"/>
          </a:xfrm>
          <a:prstGeom prst="rect">
            <a:avLst/>
          </a:prstGeom>
          <a:gradFill>
            <a:gsLst>
              <a:gs pos="0">
                <a:srgbClr val="57B8D4"/>
              </a:gs>
              <a:gs pos="50000">
                <a:srgbClr val="2EB4D6"/>
              </a:gs>
              <a:gs pos="100000">
                <a:srgbClr val="21A4C5"/>
              </a:gs>
            </a:gsLst>
            <a:lin ang="5400000"/>
          </a:gradFill>
          <a:ln w="12700">
            <a:miter lim="400000"/>
          </a:ln>
          <a:effectLst>
            <a:outerShdw blurRad="190500" dist="228600" dir="2700000" rotWithShape="0">
              <a:srgbClr val="000000">
                <a:alpha val="3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488" tIns="50488" rIns="50488" bIns="50488">
            <a:spAutoFit/>
          </a:bodyPr>
          <a:lstStyle/>
          <a:p>
            <a:pPr algn="ctr">
              <a:defRPr sz="2200" b="1">
                <a:solidFill>
                  <a:srgbClr val="002060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 </a:t>
            </a:r>
            <a:r>
              <a:rPr sz="4000" i="1"/>
              <a:t>Бродіння</a:t>
            </a:r>
            <a:endParaRPr i="1"/>
          </a:p>
          <a:p>
            <a:pPr algn="ctr">
              <a:defRPr sz="2200" b="1">
                <a:solidFill>
                  <a:srgbClr val="002060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Без участі кисню</a:t>
            </a:r>
            <a:endParaRPr>
              <a:solidFill>
                <a:srgbClr val="FFFFFF"/>
              </a:solidFill>
            </a:endParaRPr>
          </a:p>
          <a:p>
            <a:pPr algn="ctr">
              <a:defRPr sz="2200" b="1">
                <a:solidFill>
                  <a:srgbClr val="002060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розкладаючи органічні сполуки</a:t>
            </a:r>
          </a:p>
        </p:txBody>
      </p:sp>
      <p:sp>
        <p:nvSpPr>
          <p:cNvPr id="447" name="TextBox 16"/>
          <p:cNvSpPr txBox="1"/>
          <p:nvPr/>
        </p:nvSpPr>
        <p:spPr>
          <a:xfrm>
            <a:off x="5813502" y="3788886"/>
            <a:ext cx="4012937" cy="1296612"/>
          </a:xfrm>
          <a:prstGeom prst="rect">
            <a:avLst/>
          </a:prstGeom>
          <a:gradFill>
            <a:gsLst>
              <a:gs pos="0">
                <a:srgbClr val="57B8D4"/>
              </a:gs>
              <a:gs pos="50000">
                <a:srgbClr val="2EB4D6"/>
              </a:gs>
              <a:gs pos="100000">
                <a:srgbClr val="21A4C5"/>
              </a:gs>
            </a:gsLst>
            <a:lin ang="5400000"/>
          </a:gradFill>
          <a:ln w="12700">
            <a:miter lim="400000"/>
          </a:ln>
          <a:effectLst>
            <a:outerShdw blurRad="190500" dist="228600" dir="2700000" rotWithShape="0">
              <a:srgbClr val="000000">
                <a:alpha val="3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488" tIns="50488" rIns="50488" bIns="50488">
            <a:spAutoFit/>
          </a:bodyPr>
          <a:lstStyle/>
          <a:p>
            <a:pPr algn="ctr">
              <a:defRPr sz="2200" b="1">
                <a:solidFill>
                  <a:srgbClr val="002060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 </a:t>
            </a:r>
            <a:r>
              <a:rPr sz="3500" i="1"/>
              <a:t>Дихання</a:t>
            </a:r>
            <a:endParaRPr>
              <a:solidFill>
                <a:srgbClr val="FFFFFF"/>
              </a:solidFill>
            </a:endParaRPr>
          </a:p>
          <a:p>
            <a:pPr algn="ctr">
              <a:defRPr sz="2200" b="1">
                <a:solidFill>
                  <a:srgbClr val="002060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  За участю кисню</a:t>
            </a:r>
            <a:endParaRPr>
              <a:solidFill>
                <a:srgbClr val="FFFFFF"/>
              </a:solidFill>
            </a:endParaRPr>
          </a:p>
          <a:p>
            <a:pPr algn="ctr">
              <a:defRPr sz="2200" b="1">
                <a:solidFill>
                  <a:srgbClr val="002060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Розкладаючи органічні сполуки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6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rcRect b="3277"/>
          <a:stretch>
            <a:fillRect/>
          </a:stretch>
        </p:blipFill>
        <p:spPr>
          <a:xfrm>
            <a:off x="-3" y="-1"/>
            <a:ext cx="10399718" cy="727234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rcRect b="6"/>
          <a:stretch>
            <a:fillRect/>
          </a:stretch>
        </p:blipFill>
        <p:spPr>
          <a:xfrm>
            <a:off x="3070546" y="1889723"/>
            <a:ext cx="3805597" cy="29086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99" y="0"/>
                </a:moveTo>
                <a:cubicBezTo>
                  <a:pt x="4834" y="0"/>
                  <a:pt x="0" y="4836"/>
                  <a:pt x="0" y="10801"/>
                </a:cubicBezTo>
                <a:cubicBezTo>
                  <a:pt x="0" y="16767"/>
                  <a:pt x="4834" y="21600"/>
                  <a:pt x="10799" y="21600"/>
                </a:cubicBezTo>
                <a:cubicBezTo>
                  <a:pt x="16763" y="21600"/>
                  <a:pt x="21600" y="16767"/>
                  <a:pt x="21600" y="10801"/>
                </a:cubicBezTo>
                <a:cubicBezTo>
                  <a:pt x="21600" y="4836"/>
                  <a:pt x="16763" y="0"/>
                  <a:pt x="10799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87" name="Picture 5" descr="Picture 5"/>
          <p:cNvPicPr>
            <a:picLocks noChangeAspect="1"/>
          </p:cNvPicPr>
          <p:nvPr/>
        </p:nvPicPr>
        <p:blipFill>
          <a:blip r:embed="rId4">
            <a:extLst/>
          </a:blip>
          <a:srcRect b="9283"/>
          <a:stretch>
            <a:fillRect/>
          </a:stretch>
        </p:blipFill>
        <p:spPr>
          <a:xfrm>
            <a:off x="45542" y="33498"/>
            <a:ext cx="3791163" cy="31444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99" y="0"/>
                </a:moveTo>
                <a:cubicBezTo>
                  <a:pt x="4834" y="0"/>
                  <a:pt x="0" y="4837"/>
                  <a:pt x="0" y="10801"/>
                </a:cubicBezTo>
                <a:cubicBezTo>
                  <a:pt x="0" y="16766"/>
                  <a:pt x="4834" y="21600"/>
                  <a:pt x="10799" y="21600"/>
                </a:cubicBezTo>
                <a:cubicBezTo>
                  <a:pt x="16763" y="21600"/>
                  <a:pt x="21600" y="16766"/>
                  <a:pt x="21600" y="10801"/>
                </a:cubicBezTo>
                <a:cubicBezTo>
                  <a:pt x="21600" y="4837"/>
                  <a:pt x="16763" y="0"/>
                  <a:pt x="10799" y="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88" name="Номер слайда 8"/>
          <p:cNvSpPr txBox="1">
            <a:spLocks noGrp="1"/>
          </p:cNvSpPr>
          <p:nvPr>
            <p:ph type="sldNum" sz="quarter" idx="4294967295"/>
          </p:nvPr>
        </p:nvSpPr>
        <p:spPr>
          <a:xfrm>
            <a:off x="9487375" y="6800102"/>
            <a:ext cx="197356" cy="2677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  <p:pic>
        <p:nvPicPr>
          <p:cNvPr id="189" name="Picture 2" descr="Picture 2"/>
          <p:cNvPicPr>
            <a:picLocks noChangeAspect="1"/>
          </p:cNvPicPr>
          <p:nvPr/>
        </p:nvPicPr>
        <p:blipFill>
          <a:blip r:embed="rId5">
            <a:extLst/>
          </a:blip>
          <a:srcRect b="4"/>
          <a:stretch>
            <a:fillRect/>
          </a:stretch>
        </p:blipFill>
        <p:spPr>
          <a:xfrm>
            <a:off x="-41527" y="3941602"/>
            <a:ext cx="4098841" cy="32635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6"/>
                  <a:pt x="0" y="10801"/>
                </a:cubicBezTo>
                <a:cubicBezTo>
                  <a:pt x="0" y="16766"/>
                  <a:pt x="4835" y="21600"/>
                  <a:pt x="10800" y="21600"/>
                </a:cubicBezTo>
                <a:cubicBezTo>
                  <a:pt x="16765" y="21600"/>
                  <a:pt x="21600" y="16766"/>
                  <a:pt x="21600" y="10801"/>
                </a:cubicBezTo>
                <a:cubicBezTo>
                  <a:pt x="21600" y="4836"/>
                  <a:pt x="16765" y="0"/>
                  <a:pt x="10800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90" name="Picture 3" descr="Picture 3"/>
          <p:cNvPicPr>
            <a:picLocks noChangeAspect="1"/>
          </p:cNvPicPr>
          <p:nvPr/>
        </p:nvPicPr>
        <p:blipFill>
          <a:blip r:embed="rId6">
            <a:extLst/>
          </a:blip>
          <a:srcRect r="3" b="3"/>
          <a:stretch>
            <a:fillRect/>
          </a:stretch>
        </p:blipFill>
        <p:spPr>
          <a:xfrm>
            <a:off x="6018822" y="3779901"/>
            <a:ext cx="4258469" cy="34170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91" name="Picture 5" descr="Picture 5"/>
          <p:cNvPicPr>
            <a:picLocks noChangeAspect="1"/>
          </p:cNvPicPr>
          <p:nvPr/>
        </p:nvPicPr>
        <p:blipFill>
          <a:blip r:embed="rId7">
            <a:extLst/>
          </a:blip>
          <a:srcRect r="5" b="4"/>
          <a:stretch>
            <a:fillRect/>
          </a:stretch>
        </p:blipFill>
        <p:spPr>
          <a:xfrm>
            <a:off x="6346406" y="106214"/>
            <a:ext cx="3814367" cy="31480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1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1" y="21600"/>
                </a:cubicBezTo>
                <a:cubicBezTo>
                  <a:pt x="16766" y="21600"/>
                  <a:pt x="21600" y="16765"/>
                  <a:pt x="21600" y="10800"/>
                </a:cubicBezTo>
                <a:cubicBezTo>
                  <a:pt x="21600" y="4835"/>
                  <a:pt x="16766" y="0"/>
                  <a:pt x="10801" y="0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rcRect b="3277"/>
          <a:stretch>
            <a:fillRect/>
          </a:stretch>
        </p:blipFill>
        <p:spPr>
          <a:xfrm>
            <a:off x="-1305" y="-1"/>
            <a:ext cx="10399717" cy="7272340"/>
          </a:xfrm>
          <a:prstGeom prst="rect">
            <a:avLst/>
          </a:prstGeom>
          <a:ln w="12700">
            <a:miter lim="400000"/>
          </a:ln>
        </p:spPr>
      </p:pic>
      <p:sp>
        <p:nvSpPr>
          <p:cNvPr id="194" name="Выноска с четырьмя стрелками 12"/>
          <p:cNvSpPr/>
          <p:nvPr/>
        </p:nvSpPr>
        <p:spPr>
          <a:xfrm>
            <a:off x="4144655" y="2768961"/>
            <a:ext cx="2690894" cy="1783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843" y="6801"/>
                </a:lnTo>
                <a:lnTo>
                  <a:pt x="1843" y="8800"/>
                </a:lnTo>
                <a:lnTo>
                  <a:pt x="5603" y="8800"/>
                </a:lnTo>
                <a:lnTo>
                  <a:pt x="5603" y="5603"/>
                </a:lnTo>
                <a:lnTo>
                  <a:pt x="9475" y="5603"/>
                </a:lnTo>
                <a:lnTo>
                  <a:pt x="9475" y="2781"/>
                </a:lnTo>
                <a:lnTo>
                  <a:pt x="8149" y="2781"/>
                </a:lnTo>
                <a:lnTo>
                  <a:pt x="10800" y="0"/>
                </a:lnTo>
                <a:lnTo>
                  <a:pt x="13451" y="2781"/>
                </a:lnTo>
                <a:lnTo>
                  <a:pt x="12125" y="2781"/>
                </a:lnTo>
                <a:lnTo>
                  <a:pt x="12125" y="5603"/>
                </a:lnTo>
                <a:lnTo>
                  <a:pt x="15997" y="5603"/>
                </a:lnTo>
                <a:lnTo>
                  <a:pt x="15997" y="8800"/>
                </a:lnTo>
                <a:lnTo>
                  <a:pt x="19757" y="8800"/>
                </a:lnTo>
                <a:lnTo>
                  <a:pt x="19757" y="6801"/>
                </a:lnTo>
                <a:lnTo>
                  <a:pt x="21600" y="10800"/>
                </a:lnTo>
                <a:lnTo>
                  <a:pt x="19757" y="14799"/>
                </a:lnTo>
                <a:lnTo>
                  <a:pt x="19757" y="12800"/>
                </a:lnTo>
                <a:lnTo>
                  <a:pt x="15997" y="12800"/>
                </a:lnTo>
                <a:lnTo>
                  <a:pt x="15997" y="15997"/>
                </a:lnTo>
                <a:lnTo>
                  <a:pt x="12125" y="15997"/>
                </a:lnTo>
                <a:lnTo>
                  <a:pt x="12125" y="18819"/>
                </a:lnTo>
                <a:lnTo>
                  <a:pt x="13451" y="18819"/>
                </a:lnTo>
                <a:lnTo>
                  <a:pt x="10800" y="21600"/>
                </a:lnTo>
                <a:lnTo>
                  <a:pt x="8149" y="18819"/>
                </a:lnTo>
                <a:lnTo>
                  <a:pt x="9475" y="18819"/>
                </a:lnTo>
                <a:lnTo>
                  <a:pt x="9475" y="15997"/>
                </a:lnTo>
                <a:lnTo>
                  <a:pt x="5603" y="15997"/>
                </a:lnTo>
                <a:lnTo>
                  <a:pt x="5603" y="12800"/>
                </a:lnTo>
                <a:lnTo>
                  <a:pt x="1843" y="12800"/>
                </a:lnTo>
                <a:lnTo>
                  <a:pt x="1843" y="14799"/>
                </a:lnTo>
                <a:close/>
              </a:path>
            </a:pathLst>
          </a:custGeom>
          <a:solidFill>
            <a:srgbClr val="94C8ED"/>
          </a:solidFill>
          <a:ln w="12700">
            <a:miter lim="400000"/>
          </a:ln>
          <a:effectLst>
            <a:outerShdw blurRad="190500" dist="228600" dir="2700000" rotWithShape="0">
              <a:srgbClr val="000000">
                <a:alpha val="30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95" name="Заголовок 1"/>
          <p:cNvSpPr txBox="1">
            <a:spLocks noGrp="1"/>
          </p:cNvSpPr>
          <p:nvPr>
            <p:ph type="title"/>
          </p:nvPr>
        </p:nvSpPr>
        <p:spPr>
          <a:xfrm>
            <a:off x="4192744" y="3226316"/>
            <a:ext cx="2963828" cy="839945"/>
          </a:xfrm>
          <a:prstGeom prst="rect">
            <a:avLst/>
          </a:prstGeom>
        </p:spPr>
        <p:txBody>
          <a:bodyPr/>
          <a:lstStyle>
            <a:lvl1pPr>
              <a:defRPr sz="3100"/>
            </a:lvl1pPr>
          </a:lstStyle>
          <a:p>
            <a:r>
              <a:t>Бактерії і ми</a:t>
            </a:r>
          </a:p>
        </p:txBody>
      </p:sp>
      <p:sp>
        <p:nvSpPr>
          <p:cNvPr id="196" name="Номер слайда 3"/>
          <p:cNvSpPr txBox="1">
            <a:spLocks noGrp="1"/>
          </p:cNvSpPr>
          <p:nvPr>
            <p:ph type="sldNum" sz="quarter" idx="4294967295"/>
          </p:nvPr>
        </p:nvSpPr>
        <p:spPr>
          <a:xfrm>
            <a:off x="9487375" y="6800102"/>
            <a:ext cx="197356" cy="2677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  <p:pic>
        <p:nvPicPr>
          <p:cNvPr id="197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4162" y="203648"/>
            <a:ext cx="3193970" cy="1981712"/>
          </a:xfrm>
          <a:prstGeom prst="rect">
            <a:avLst/>
          </a:prstGeom>
          <a:ln w="12700">
            <a:miter lim="400000"/>
          </a:ln>
          <a:effectLst>
            <a:outerShdw blurRad="292100" dist="139700" dir="2700000" rotWithShape="0">
              <a:srgbClr val="333333">
                <a:alpha val="64999"/>
              </a:srgbClr>
            </a:outerShdw>
          </a:effectLst>
        </p:spPr>
      </p:pic>
      <p:pic>
        <p:nvPicPr>
          <p:cNvPr id="198" name="Picture 3" descr="Picture 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380891" y="200039"/>
            <a:ext cx="1971615" cy="2797830"/>
          </a:xfrm>
          <a:prstGeom prst="rect">
            <a:avLst/>
          </a:prstGeom>
          <a:ln w="12700">
            <a:miter lim="400000"/>
          </a:ln>
          <a:effectLst>
            <a:outerShdw blurRad="292100" dist="139700" dir="2700000" rotWithShape="0">
              <a:srgbClr val="333333">
                <a:alpha val="64999"/>
              </a:srgbClr>
            </a:outerShdw>
          </a:effectLst>
        </p:spPr>
      </p:pic>
      <p:pic>
        <p:nvPicPr>
          <p:cNvPr id="199" name="Picture 6" descr="Picture 6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86060" y="2511025"/>
            <a:ext cx="3112073" cy="2270522"/>
          </a:xfrm>
          <a:prstGeom prst="rect">
            <a:avLst/>
          </a:prstGeom>
          <a:ln w="12700">
            <a:miter lim="400000"/>
          </a:ln>
          <a:effectLst>
            <a:outerShdw blurRad="292100" dist="139700" dir="2700000" rotWithShape="0">
              <a:srgbClr val="333333">
                <a:alpha val="64999"/>
              </a:srgbClr>
            </a:outerShdw>
          </a:effectLst>
        </p:spPr>
      </p:pic>
      <p:pic>
        <p:nvPicPr>
          <p:cNvPr id="200" name="Picture 7" descr="Picture 7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86061" y="5015041"/>
            <a:ext cx="3022420" cy="1828187"/>
          </a:xfrm>
          <a:prstGeom prst="rect">
            <a:avLst/>
          </a:prstGeom>
          <a:ln w="12700">
            <a:miter lim="400000"/>
          </a:ln>
          <a:effectLst>
            <a:outerShdw blurRad="292100" dist="139700" dir="2700000" rotWithShape="0">
              <a:srgbClr val="333333">
                <a:alpha val="64999"/>
              </a:srgbClr>
            </a:outerShdw>
          </a:effectLst>
        </p:spPr>
      </p:pic>
      <p:pic>
        <p:nvPicPr>
          <p:cNvPr id="201" name="Picture 8" descr="Picture 8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298994" y="4476112"/>
            <a:ext cx="2155776" cy="2565521"/>
          </a:xfrm>
          <a:prstGeom prst="rect">
            <a:avLst/>
          </a:prstGeom>
          <a:ln w="12700">
            <a:miter lim="400000"/>
          </a:ln>
          <a:effectLst>
            <a:outerShdw blurRad="292100" dist="139700" dir="2700000" rotWithShape="0">
              <a:srgbClr val="333333">
                <a:alpha val="64999"/>
              </a:srgbClr>
            </a:outerShdw>
          </a:effectLst>
        </p:spPr>
      </p:pic>
      <p:pic>
        <p:nvPicPr>
          <p:cNvPr id="202" name="Picture 9" descr="Picture 9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7329168" y="4938683"/>
            <a:ext cx="2858627" cy="2057262"/>
          </a:xfrm>
          <a:prstGeom prst="rect">
            <a:avLst/>
          </a:prstGeom>
          <a:ln w="12700">
            <a:miter lim="400000"/>
          </a:ln>
          <a:effectLst>
            <a:outerShdw blurRad="292100" dist="139700" dir="2700000" rotWithShape="0">
              <a:srgbClr val="333333">
                <a:alpha val="64999"/>
              </a:srgbClr>
            </a:outerShdw>
          </a:effectLst>
        </p:spPr>
      </p:pic>
      <p:pic>
        <p:nvPicPr>
          <p:cNvPr id="203" name="Picture 10" descr="Picture 10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7329171" y="2745695"/>
            <a:ext cx="2805758" cy="1959493"/>
          </a:xfrm>
          <a:prstGeom prst="rect">
            <a:avLst/>
          </a:prstGeom>
          <a:ln w="12700">
            <a:miter lim="400000"/>
          </a:ln>
          <a:effectLst>
            <a:outerShdw blurRad="292100" dist="139700" dir="2700000" rotWithShape="0">
              <a:srgbClr val="333333">
                <a:alpha val="64999"/>
              </a:srgbClr>
            </a:outerShdw>
          </a:effectLst>
        </p:spPr>
      </p:pic>
      <p:pic>
        <p:nvPicPr>
          <p:cNvPr id="204" name="Picture 11" descr="Picture 11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7346460" y="179810"/>
            <a:ext cx="2849090" cy="2158265"/>
          </a:xfrm>
          <a:prstGeom prst="rect">
            <a:avLst/>
          </a:prstGeom>
          <a:ln w="12700">
            <a:miter lim="400000"/>
          </a:ln>
          <a:effectLst>
            <a:outerShdw blurRad="292100" dist="139700" dir="2700000" rotWithShape="0">
              <a:srgbClr val="333333">
                <a:alpha val="64999"/>
              </a:srgbClr>
            </a:outerShdw>
          </a:effectLst>
        </p:spPr>
      </p:pic>
      <p:sp>
        <p:nvSpPr>
          <p:cNvPr id="205" name="TextBox 13"/>
          <p:cNvSpPr txBox="1"/>
          <p:nvPr/>
        </p:nvSpPr>
        <p:spPr>
          <a:xfrm>
            <a:off x="3039136" y="276394"/>
            <a:ext cx="255286" cy="3949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488" tIns="50488" rIns="50488" bIns="50488">
            <a:spAutoFit/>
          </a:bodyPr>
          <a:lstStyle>
            <a:lvl1pPr>
              <a:defRPr sz="2200" b="1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1</a:t>
            </a:r>
          </a:p>
        </p:txBody>
      </p:sp>
      <p:sp>
        <p:nvSpPr>
          <p:cNvPr id="206" name="TextBox 14"/>
          <p:cNvSpPr txBox="1"/>
          <p:nvPr/>
        </p:nvSpPr>
        <p:spPr>
          <a:xfrm>
            <a:off x="3039136" y="4323396"/>
            <a:ext cx="255286" cy="394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488" tIns="50488" rIns="50488" bIns="50488">
            <a:spAutoFit/>
          </a:bodyPr>
          <a:lstStyle>
            <a:lvl1pPr>
              <a:defRPr sz="2200" b="1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2</a:t>
            </a:r>
          </a:p>
        </p:txBody>
      </p:sp>
      <p:sp>
        <p:nvSpPr>
          <p:cNvPr id="207" name="TextBox 15"/>
          <p:cNvSpPr txBox="1"/>
          <p:nvPr/>
        </p:nvSpPr>
        <p:spPr>
          <a:xfrm>
            <a:off x="2957239" y="5086979"/>
            <a:ext cx="255287" cy="394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488" tIns="50488" rIns="50488" bIns="50488">
            <a:spAutoFit/>
          </a:bodyPr>
          <a:lstStyle>
            <a:lvl1pPr>
              <a:defRPr sz="2200" b="1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3</a:t>
            </a:r>
          </a:p>
        </p:txBody>
      </p:sp>
      <p:sp>
        <p:nvSpPr>
          <p:cNvPr id="208" name="TextBox 16"/>
          <p:cNvSpPr txBox="1"/>
          <p:nvPr/>
        </p:nvSpPr>
        <p:spPr>
          <a:xfrm>
            <a:off x="6069310" y="4628829"/>
            <a:ext cx="255287" cy="394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488" tIns="50488" rIns="50488" bIns="50488">
            <a:spAutoFit/>
          </a:bodyPr>
          <a:lstStyle>
            <a:lvl1pPr>
              <a:defRPr sz="2200" b="1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4</a:t>
            </a:r>
          </a:p>
        </p:txBody>
      </p:sp>
      <p:sp>
        <p:nvSpPr>
          <p:cNvPr id="209" name="TextBox 17"/>
          <p:cNvSpPr txBox="1"/>
          <p:nvPr/>
        </p:nvSpPr>
        <p:spPr>
          <a:xfrm>
            <a:off x="9918449" y="4934263"/>
            <a:ext cx="255287" cy="394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488" tIns="50488" rIns="50488" bIns="50488">
            <a:spAutoFit/>
          </a:bodyPr>
          <a:lstStyle>
            <a:lvl1pPr>
              <a:defRPr sz="2200" b="1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5</a:t>
            </a:r>
          </a:p>
        </p:txBody>
      </p:sp>
      <p:sp>
        <p:nvSpPr>
          <p:cNvPr id="210" name="TextBox 18"/>
          <p:cNvSpPr txBox="1"/>
          <p:nvPr/>
        </p:nvSpPr>
        <p:spPr>
          <a:xfrm>
            <a:off x="9754655" y="2796226"/>
            <a:ext cx="255287" cy="394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488" tIns="50488" rIns="50488" bIns="50488">
            <a:spAutoFit/>
          </a:bodyPr>
          <a:lstStyle>
            <a:lvl1pPr>
              <a:defRPr sz="2200" b="1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6</a:t>
            </a:r>
          </a:p>
        </p:txBody>
      </p:sp>
      <p:sp>
        <p:nvSpPr>
          <p:cNvPr id="211" name="TextBox 19"/>
          <p:cNvSpPr txBox="1"/>
          <p:nvPr/>
        </p:nvSpPr>
        <p:spPr>
          <a:xfrm>
            <a:off x="9836553" y="200035"/>
            <a:ext cx="255287" cy="3949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488" tIns="50488" rIns="50488" bIns="50488">
            <a:spAutoFit/>
          </a:bodyPr>
          <a:lstStyle>
            <a:lvl1pPr>
              <a:defRPr sz="2200" b="1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7</a:t>
            </a:r>
          </a:p>
        </p:txBody>
      </p:sp>
      <p:sp>
        <p:nvSpPr>
          <p:cNvPr id="212" name="TextBox 20"/>
          <p:cNvSpPr txBox="1"/>
          <p:nvPr/>
        </p:nvSpPr>
        <p:spPr>
          <a:xfrm>
            <a:off x="5987412" y="200035"/>
            <a:ext cx="255287" cy="3949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488" tIns="50488" rIns="50488" bIns="50488">
            <a:spAutoFit/>
          </a:bodyPr>
          <a:lstStyle>
            <a:lvl1pPr>
              <a:defRPr sz="2200" b="1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8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" grpId="1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rcRect b="3277"/>
          <a:stretch>
            <a:fillRect/>
          </a:stretch>
        </p:blipFill>
        <p:spPr>
          <a:xfrm>
            <a:off x="-3" y="-1"/>
            <a:ext cx="10399718" cy="7272340"/>
          </a:xfrm>
          <a:prstGeom prst="rect">
            <a:avLst/>
          </a:prstGeom>
          <a:ln w="12700">
            <a:miter lim="400000"/>
          </a:ln>
        </p:spPr>
      </p:pic>
      <p:sp>
        <p:nvSpPr>
          <p:cNvPr id="215" name="Номер слайда 1"/>
          <p:cNvSpPr txBox="1">
            <a:spLocks noGrp="1"/>
          </p:cNvSpPr>
          <p:nvPr>
            <p:ph type="sldNum" sz="quarter" idx="4294967295"/>
          </p:nvPr>
        </p:nvSpPr>
        <p:spPr>
          <a:xfrm>
            <a:off x="9487375" y="6800102"/>
            <a:ext cx="197356" cy="2677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  <p:sp>
        <p:nvSpPr>
          <p:cNvPr id="216" name="TextBox 2"/>
          <p:cNvSpPr txBox="1"/>
          <p:nvPr/>
        </p:nvSpPr>
        <p:spPr>
          <a:xfrm>
            <a:off x="1448726" y="2643508"/>
            <a:ext cx="8429820" cy="19444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488" tIns="50488" rIns="50488" bIns="50488">
            <a:spAutoFit/>
          </a:bodyPr>
          <a:lstStyle/>
          <a:p>
            <a:pPr algn="ctr">
              <a:defRPr sz="3100" b="1">
                <a:latin typeface="+mj-lt"/>
                <a:ea typeface="+mj-ea"/>
                <a:cs typeface="+mj-cs"/>
                <a:sym typeface="Calibri"/>
              </a:defRPr>
            </a:pPr>
            <a:r>
              <a:t>Ми повинні вивчити, як жити з ними</a:t>
            </a:r>
          </a:p>
          <a:p>
            <a:pPr algn="ctr">
              <a:defRPr sz="3100" b="1">
                <a:latin typeface="+mj-lt"/>
                <a:ea typeface="+mj-ea"/>
                <a:cs typeface="+mj-cs"/>
                <a:sym typeface="Calibri"/>
              </a:defRPr>
            </a:pPr>
            <a:r>
              <a:t> (бактеріями), </a:t>
            </a:r>
          </a:p>
          <a:p>
            <a:pPr algn="ctr">
              <a:defRPr sz="3100" b="1">
                <a:latin typeface="+mj-lt"/>
                <a:ea typeface="+mj-ea"/>
                <a:cs typeface="+mj-cs"/>
                <a:sym typeface="Calibri"/>
              </a:defRPr>
            </a:pPr>
            <a:r>
              <a:t>тому що без них не можемо і з ними треба бути </a:t>
            </a:r>
          </a:p>
          <a:p>
            <a:pPr algn="ctr">
              <a:defRPr sz="3100" b="1">
                <a:latin typeface="+mj-lt"/>
                <a:ea typeface="+mj-ea"/>
                <a:cs typeface="+mj-cs"/>
                <a:sym typeface="Calibri"/>
              </a:defRPr>
            </a:pPr>
            <a:r>
              <a:t>обережними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rcRect b="3277"/>
          <a:stretch>
            <a:fillRect/>
          </a:stretch>
        </p:blipFill>
        <p:spPr>
          <a:xfrm>
            <a:off x="-3" y="-1"/>
            <a:ext cx="10399718" cy="7272340"/>
          </a:xfrm>
          <a:prstGeom prst="rect">
            <a:avLst/>
          </a:prstGeom>
          <a:ln w="12700">
            <a:miter lim="400000"/>
          </a:ln>
        </p:spPr>
      </p:pic>
      <p:sp>
        <p:nvSpPr>
          <p:cNvPr id="219" name="Заголовок 1"/>
          <p:cNvSpPr txBox="1">
            <a:spLocks noGrp="1"/>
          </p:cNvSpPr>
          <p:nvPr>
            <p:ph type="title"/>
          </p:nvPr>
        </p:nvSpPr>
        <p:spPr>
          <a:xfrm>
            <a:off x="22112" y="658188"/>
            <a:ext cx="10195550" cy="1679888"/>
          </a:xfrm>
          <a:prstGeom prst="rect">
            <a:avLst/>
          </a:prstGeom>
        </p:spPr>
        <p:txBody>
          <a:bodyPr/>
          <a:lstStyle/>
          <a:p>
            <a:pPr algn="ctr"/>
            <a:r>
              <a:t>Що ми знаємо</a:t>
            </a:r>
            <a:br/>
            <a:r>
              <a:t> про бактерії?</a:t>
            </a:r>
          </a:p>
        </p:txBody>
      </p:sp>
      <p:sp>
        <p:nvSpPr>
          <p:cNvPr id="220" name="Номер слайда 5"/>
          <p:cNvSpPr txBox="1">
            <a:spLocks noGrp="1"/>
          </p:cNvSpPr>
          <p:nvPr>
            <p:ph type="sldNum" sz="quarter" idx="4294967295"/>
          </p:nvPr>
        </p:nvSpPr>
        <p:spPr>
          <a:xfrm>
            <a:off x="9487375" y="6800102"/>
            <a:ext cx="197356" cy="2677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  <p:sp>
        <p:nvSpPr>
          <p:cNvPr id="221" name="TextBox 4"/>
          <p:cNvSpPr txBox="1"/>
          <p:nvPr/>
        </p:nvSpPr>
        <p:spPr>
          <a:xfrm>
            <a:off x="2078487" y="3941605"/>
            <a:ext cx="6942133" cy="7256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488" tIns="50488" rIns="50488" bIns="50488">
            <a:spAutoFit/>
          </a:bodyPr>
          <a:lstStyle>
            <a:lvl1pPr algn="ctr">
              <a:defRPr sz="4900" b="1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Що хочемо дізнатись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9064" y="2367114"/>
            <a:ext cx="3193969" cy="3981340"/>
          </a:xfrm>
          <a:prstGeom prst="rect">
            <a:avLst/>
          </a:prstGeom>
          <a:ln w="12700">
            <a:miter lim="400000"/>
          </a:ln>
          <a:effectLst>
            <a:outerShdw blurRad="292100" dist="139700" dir="2700000" rotWithShape="0">
              <a:srgbClr val="333333">
                <a:alpha val="64999"/>
              </a:srgbClr>
            </a:outerShdw>
          </a:effectLst>
        </p:spPr>
      </p:pic>
      <p:sp>
        <p:nvSpPr>
          <p:cNvPr id="224" name="Номер слайда 7"/>
          <p:cNvSpPr txBox="1">
            <a:spLocks noGrp="1"/>
          </p:cNvSpPr>
          <p:nvPr>
            <p:ph type="sldNum" sz="quarter" idx="4294967295"/>
          </p:nvPr>
        </p:nvSpPr>
        <p:spPr>
          <a:xfrm>
            <a:off x="9083951" y="9027177"/>
            <a:ext cx="197356" cy="26773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/>
          </a:p>
        </p:txBody>
      </p:sp>
      <p:pic>
        <p:nvPicPr>
          <p:cNvPr id="225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rcRect b="3277"/>
          <a:stretch>
            <a:fillRect/>
          </a:stretch>
        </p:blipFill>
        <p:spPr>
          <a:xfrm>
            <a:off x="0" y="-2"/>
            <a:ext cx="10399715" cy="7272341"/>
          </a:xfrm>
          <a:prstGeom prst="rect">
            <a:avLst/>
          </a:prstGeom>
          <a:ln w="12700">
            <a:miter lim="400000"/>
          </a:ln>
        </p:spPr>
      </p:pic>
      <p:sp>
        <p:nvSpPr>
          <p:cNvPr id="226" name="Заголовок 1"/>
          <p:cNvSpPr txBox="1"/>
          <p:nvPr/>
        </p:nvSpPr>
        <p:spPr>
          <a:xfrm>
            <a:off x="566884" y="4473804"/>
            <a:ext cx="9782341" cy="35953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488" tIns="50488" rIns="50488" bIns="50488">
            <a:spAutoFit/>
          </a:bodyPr>
          <a:lstStyle/>
          <a:p>
            <a:pPr algn="just">
              <a:defRPr sz="2200">
                <a:latin typeface="+mj-lt"/>
                <a:ea typeface="+mj-ea"/>
                <a:cs typeface="+mj-cs"/>
                <a:sym typeface="Calibri"/>
              </a:defRPr>
            </a:pPr>
            <a:endParaRPr/>
          </a:p>
          <a:p>
            <a:pPr algn="just">
              <a:defRPr sz="2200">
                <a:latin typeface="+mj-lt"/>
                <a:ea typeface="+mj-ea"/>
                <a:cs typeface="+mj-cs"/>
                <a:sym typeface="Calibri"/>
              </a:defRPr>
            </a:pPr>
            <a:endParaRPr/>
          </a:p>
          <a:p>
            <a:pPr>
              <a:defRPr sz="2200">
                <a:latin typeface="+mj-lt"/>
                <a:ea typeface="+mj-ea"/>
                <a:cs typeface="+mj-cs"/>
                <a:sym typeface="Calibri"/>
              </a:defRPr>
            </a:pPr>
            <a:r>
              <a:t>У 1683 році  XVІІ ст голландський учений </a:t>
            </a:r>
            <a:r>
              <a:rPr b="1"/>
              <a:t>Антоні ван Левенгук </a:t>
            </a:r>
            <a:r>
              <a:t>розглянув калюжну воду та зубний наліт  під мікроскопом і побачив там істот, які активно рухались. Він їх назвав “тваринками”. Так були відкриті бактерії.</a:t>
            </a:r>
            <a:r>
              <a:rPr>
                <a:solidFill>
                  <a:srgbClr val="002060"/>
                </a:solidFill>
              </a:rPr>
              <a:t> Назва «бактерія» з'явилася пізніше, вона була запропонована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/>
              </a:rPr>
              <a:t>Крістіаном Ернбергом</a:t>
            </a:r>
            <a:r>
              <a:rPr>
                <a:solidFill>
                  <a:srgbClr val="002060"/>
                </a:solidFill>
              </a:rPr>
              <a:t> в 1828. З грецького  слова βακτηριον  означає </a:t>
            </a:r>
            <a:r>
              <a:rPr i="1">
                <a:solidFill>
                  <a:srgbClr val="FF0000"/>
                </a:solidFill>
              </a:rPr>
              <a:t>«маленька паличка» </a:t>
            </a:r>
            <a:br>
              <a:rPr i="1">
                <a:solidFill>
                  <a:srgbClr val="FF0000"/>
                </a:solidFill>
              </a:rPr>
            </a:br>
            <a:r>
              <a:rPr i="1">
                <a:solidFill>
                  <a:srgbClr val="FF0000"/>
                </a:solidFill>
              </a:rPr>
              <a:t/>
            </a:r>
            <a:br>
              <a:rPr i="1">
                <a:solidFill>
                  <a:srgbClr val="FF0000"/>
                </a:solidFill>
              </a:rPr>
            </a:br>
            <a:r>
              <a:rPr i="1">
                <a:solidFill>
                  <a:srgbClr val="FF0000"/>
                </a:solidFill>
              </a:rPr>
              <a:t/>
            </a:r>
            <a:br>
              <a:rPr i="1">
                <a:solidFill>
                  <a:srgbClr val="FF0000"/>
                </a:solidFill>
              </a:rPr>
            </a:br>
            <a:endParaRPr i="1">
              <a:solidFill>
                <a:srgbClr val="FF0000"/>
              </a:solidFill>
            </a:endParaRPr>
          </a:p>
        </p:txBody>
      </p:sp>
      <p:pic>
        <p:nvPicPr>
          <p:cNvPr id="227" name="Picture 2" descr="Picture 2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78214" y="938792"/>
            <a:ext cx="2969258" cy="3202808"/>
          </a:xfrm>
          <a:prstGeom prst="rect">
            <a:avLst/>
          </a:prstGeom>
          <a:ln w="12700">
            <a:miter lim="400000"/>
          </a:ln>
          <a:effectLst>
            <a:outerShdw blurRad="292100" dist="139700" dir="2700000" rotWithShape="0">
              <a:srgbClr val="333333">
                <a:alpha val="64999"/>
              </a:srgbClr>
            </a:outerShdw>
          </a:effectLst>
        </p:spPr>
      </p:pic>
      <p:sp>
        <p:nvSpPr>
          <p:cNvPr id="228" name="TextBox 10"/>
          <p:cNvSpPr txBox="1"/>
          <p:nvPr/>
        </p:nvSpPr>
        <p:spPr>
          <a:xfrm>
            <a:off x="500340" y="153922"/>
            <a:ext cx="10692766" cy="496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488" tIns="50488" rIns="50488" bIns="50488">
            <a:spAutoFit/>
          </a:bodyPr>
          <a:lstStyle>
            <a:lvl1pPr>
              <a:defRPr sz="3100" b="1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Хто і як довів, що існують одноклітинні організми?</a:t>
            </a:r>
          </a:p>
        </p:txBody>
      </p:sp>
      <p:pic>
        <p:nvPicPr>
          <p:cNvPr id="229" name="Picture 2" descr="Picture 2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435061" y="938792"/>
            <a:ext cx="3415980" cy="3202808"/>
          </a:xfrm>
          <a:prstGeom prst="rect">
            <a:avLst/>
          </a:prstGeom>
          <a:ln w="12700">
            <a:miter lim="400000"/>
          </a:ln>
          <a:effectLst>
            <a:outerShdw blurRad="292100" dist="139700" dir="2700000" rotWithShape="0">
              <a:srgbClr val="333333">
                <a:alpha val="64999"/>
              </a:srgbClr>
            </a:outerShdw>
          </a:effectLst>
        </p:spPr>
      </p:pic>
      <p:sp>
        <p:nvSpPr>
          <p:cNvPr id="230" name="TextBox 12"/>
          <p:cNvSpPr txBox="1"/>
          <p:nvPr/>
        </p:nvSpPr>
        <p:spPr>
          <a:xfrm>
            <a:off x="6673519" y="4410066"/>
            <a:ext cx="3508018" cy="4443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488" tIns="50488" rIns="50488" bIns="50488">
            <a:spAutoFit/>
          </a:bodyPr>
          <a:lstStyle>
            <a:lvl1pPr>
              <a:defRPr sz="2700" b="1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Микроскоп Левенгука </a:t>
            </a:r>
          </a:p>
        </p:txBody>
      </p:sp>
      <p:sp>
        <p:nvSpPr>
          <p:cNvPr id="231" name="Прямоугольник 13"/>
          <p:cNvSpPr txBox="1"/>
          <p:nvPr/>
        </p:nvSpPr>
        <p:spPr>
          <a:xfrm>
            <a:off x="725485" y="4352352"/>
            <a:ext cx="3644010" cy="9546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488" tIns="50488" rIns="50488" bIns="50488">
            <a:spAutoFit/>
          </a:bodyPr>
          <a:lstStyle/>
          <a:p>
            <a:pPr algn="ctr">
              <a:defRPr sz="2700">
                <a:solidFill>
                  <a:srgbClr val="25252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  </a:t>
            </a:r>
            <a:r>
              <a:rPr b="1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Антоні ван Левенгук </a:t>
            </a:r>
            <a:endParaRPr b="1">
              <a:latin typeface="+mj-lt"/>
              <a:ea typeface="+mj-ea"/>
              <a:cs typeface="+mj-cs"/>
              <a:sym typeface="Calibri"/>
            </a:endParaRPr>
          </a:p>
          <a:p>
            <a:pPr algn="ctr">
              <a:defRPr sz="2700">
                <a:solidFill>
                  <a:srgbClr val="25252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1632-1723 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Номер слайда 1"/>
          <p:cNvSpPr txBox="1">
            <a:spLocks noGrp="1"/>
          </p:cNvSpPr>
          <p:nvPr>
            <p:ph type="sldNum" sz="quarter" idx="4294967295"/>
          </p:nvPr>
        </p:nvSpPr>
        <p:spPr>
          <a:xfrm>
            <a:off x="9487375" y="6800102"/>
            <a:ext cx="197356" cy="2677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  <p:pic>
        <p:nvPicPr>
          <p:cNvPr id="234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rcRect b="3277"/>
          <a:stretch>
            <a:fillRect/>
          </a:stretch>
        </p:blipFill>
        <p:spPr>
          <a:xfrm>
            <a:off x="0" y="-38477"/>
            <a:ext cx="10399715" cy="7310815"/>
          </a:xfrm>
          <a:prstGeom prst="rect">
            <a:avLst/>
          </a:prstGeom>
          <a:ln w="12700">
            <a:miter lim="400000"/>
          </a:ln>
        </p:spPr>
      </p:pic>
      <p:pic>
        <p:nvPicPr>
          <p:cNvPr id="235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13646" y="1064572"/>
            <a:ext cx="3677042" cy="4042910"/>
          </a:xfrm>
          <a:prstGeom prst="rect">
            <a:avLst/>
          </a:prstGeom>
          <a:ln w="12700">
            <a:miter lim="400000"/>
          </a:ln>
          <a:effectLst>
            <a:outerShdw blurRad="292100" dist="139700" dir="2700000" rotWithShape="0">
              <a:srgbClr val="333333">
                <a:alpha val="64999"/>
              </a:srgbClr>
            </a:outerShdw>
          </a:effectLst>
        </p:spPr>
      </p:pic>
      <p:sp>
        <p:nvSpPr>
          <p:cNvPr id="236" name="Прямоугольник 4"/>
          <p:cNvSpPr txBox="1"/>
          <p:nvPr/>
        </p:nvSpPr>
        <p:spPr>
          <a:xfrm>
            <a:off x="5250343" y="654558"/>
            <a:ext cx="4535069" cy="4877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488" tIns="50488" rIns="50488" bIns="50488">
            <a:spAutoFit/>
          </a:bodyPr>
          <a:lstStyle/>
          <a:p>
            <a:pPr algn="just">
              <a:defRPr sz="2700" i="1">
                <a:solidFill>
                  <a:srgbClr val="25252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</a:t>
            </a:r>
          </a:p>
          <a:p>
            <a:pPr algn="just">
              <a:defRPr sz="2700">
                <a:solidFill>
                  <a:srgbClr val="25252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Французький мікробіолог, хімік. Засновник науки – </a:t>
            </a:r>
            <a:r>
              <a:rPr sz="3100" b="1" i="1"/>
              <a:t>мікробіологія</a:t>
            </a:r>
            <a:r>
              <a:t>. Розробив методи дослідження бактерій та з’ясував, що вони є причиною ряду захворювань (холера, сибірська виразка, сказ тощо), розробив методи боротьби з бактеріями (пастерилізація). </a:t>
            </a:r>
          </a:p>
        </p:txBody>
      </p:sp>
      <p:sp>
        <p:nvSpPr>
          <p:cNvPr id="237" name="Прямоугольник 5"/>
          <p:cNvSpPr txBox="1"/>
          <p:nvPr/>
        </p:nvSpPr>
        <p:spPr>
          <a:xfrm>
            <a:off x="1483100" y="5517493"/>
            <a:ext cx="2635142" cy="8771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488" tIns="50488" rIns="50488" bIns="50488">
            <a:spAutoFit/>
          </a:bodyPr>
          <a:lstStyle/>
          <a:p>
            <a:pPr algn="just">
              <a:defRPr sz="2700" b="1" i="1">
                <a:solidFill>
                  <a:srgbClr val="25252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Луї Пастер</a:t>
            </a:r>
          </a:p>
          <a:p>
            <a:pPr algn="just">
              <a:defRPr sz="2700" i="1">
                <a:solidFill>
                  <a:srgbClr val="25252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</a:t>
            </a:r>
            <a:r>
              <a:rPr i="0"/>
              <a:t>1822-1895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rcRect b="3277"/>
          <a:stretch>
            <a:fillRect/>
          </a:stretch>
        </p:blipFill>
        <p:spPr>
          <a:xfrm>
            <a:off x="-3" y="-1"/>
            <a:ext cx="10399718" cy="7272340"/>
          </a:xfrm>
          <a:prstGeom prst="rect">
            <a:avLst/>
          </a:prstGeom>
          <a:ln w="12700">
            <a:miter lim="400000"/>
          </a:ln>
        </p:spPr>
      </p:pic>
      <p:sp>
        <p:nvSpPr>
          <p:cNvPr id="240" name="Заголовок 1"/>
          <p:cNvSpPr txBox="1">
            <a:spLocks noGrp="1"/>
          </p:cNvSpPr>
          <p:nvPr>
            <p:ph type="title"/>
          </p:nvPr>
        </p:nvSpPr>
        <p:spPr>
          <a:xfrm>
            <a:off x="2579165" y="2"/>
            <a:ext cx="6306040" cy="1069423"/>
          </a:xfrm>
          <a:prstGeom prst="rect">
            <a:avLst/>
          </a:prstGeom>
        </p:spPr>
        <p:txBody>
          <a:bodyPr/>
          <a:lstStyle>
            <a:lvl1pPr>
              <a:defRPr sz="3500"/>
            </a:lvl1pPr>
          </a:lstStyle>
          <a:p>
            <a:r>
              <a:t>Скільки бактерій і в чому</a:t>
            </a:r>
          </a:p>
        </p:txBody>
      </p:sp>
      <p:sp>
        <p:nvSpPr>
          <p:cNvPr id="241" name="Содержимое 2"/>
          <p:cNvSpPr txBox="1">
            <a:spLocks noGrp="1"/>
          </p:cNvSpPr>
          <p:nvPr>
            <p:ph type="body" idx="1"/>
          </p:nvPr>
        </p:nvSpPr>
        <p:spPr>
          <a:xfrm>
            <a:off x="449853" y="1803563"/>
            <a:ext cx="9949861" cy="3959387"/>
          </a:xfrm>
          <a:prstGeom prst="rect">
            <a:avLst/>
          </a:prstGeom>
        </p:spPr>
        <p:txBody>
          <a:bodyPr/>
          <a:lstStyle/>
          <a:p>
            <a:pPr>
              <a:buFont typeface="Calibri"/>
              <a:buChar char="➢"/>
              <a:defRPr sz="2700" b="1"/>
            </a:pPr>
            <a:r>
              <a:t>У 1 г грунту – 100 млн.  бактерій</a:t>
            </a:r>
          </a:p>
          <a:p>
            <a:pPr>
              <a:buFont typeface="Calibri"/>
              <a:buChar char="➢"/>
              <a:defRPr sz="2700" b="1"/>
            </a:pPr>
            <a:r>
              <a:t>У 1 см³ парного молока – 3000 млн (стерильне до попадання на стіл)</a:t>
            </a:r>
          </a:p>
          <a:p>
            <a:pPr>
              <a:buFont typeface="Calibri"/>
              <a:buChar char="➢"/>
              <a:defRPr sz="2700" b="1"/>
            </a:pPr>
            <a:r>
              <a:t>У 1мм³ повітря закритого приміщення – 300 тис</a:t>
            </a:r>
          </a:p>
          <a:p>
            <a:pPr>
              <a:buFont typeface="Calibri"/>
              <a:buChar char="➢"/>
              <a:defRPr sz="2700" b="1"/>
            </a:pPr>
            <a:r>
              <a:t>18 млрд  бактерій виділяється з каловими масами 1212•10⁶ бактерій на тілі людини</a:t>
            </a:r>
          </a:p>
          <a:p>
            <a:pPr>
              <a:buFont typeface="Calibri"/>
              <a:buChar char="➢"/>
              <a:defRPr sz="2700" b="1"/>
            </a:pPr>
            <a:r>
              <a:t>Понад  100 видів бактерій  у ротовій порожнині</a:t>
            </a:r>
          </a:p>
          <a:p>
            <a:pPr>
              <a:buFont typeface="Calibri"/>
              <a:buChar char="➢"/>
              <a:defRPr sz="2700" b="1"/>
            </a:pPr>
            <a:r>
              <a:t>30  млн  у шлунку мухи</a:t>
            </a:r>
          </a:p>
        </p:txBody>
      </p:sp>
      <p:sp>
        <p:nvSpPr>
          <p:cNvPr id="242" name="Номер слайда 3"/>
          <p:cNvSpPr txBox="1">
            <a:spLocks noGrp="1"/>
          </p:cNvSpPr>
          <p:nvPr>
            <p:ph type="sldNum" sz="quarter" idx="4294967295"/>
          </p:nvPr>
        </p:nvSpPr>
        <p:spPr>
          <a:xfrm>
            <a:off x="9487375" y="6800102"/>
            <a:ext cx="197356" cy="2677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100977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100977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Берлін">
  <a:themeElements>
    <a:clrScheme name="Берлін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Берлін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ерлі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3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100977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100977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654</Words>
  <Application>Microsoft Office PowerPoint</Application>
  <PresentationFormat>Довільний</PresentationFormat>
  <Paragraphs>169</Paragraphs>
  <Slides>21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слайдів</vt:lpstr>
      </vt:variant>
      <vt:variant>
        <vt:i4>21</vt:i4>
      </vt:variant>
    </vt:vector>
  </HeadingPairs>
  <TitlesOfParts>
    <vt:vector size="30" baseType="lpstr">
      <vt:lpstr>Arial</vt:lpstr>
      <vt:lpstr>Calibri</vt:lpstr>
      <vt:lpstr>Calibri Light</vt:lpstr>
      <vt:lpstr>Comic Sans MS</vt:lpstr>
      <vt:lpstr>Helvetica</vt:lpstr>
      <vt:lpstr>Trebuchet MS</vt:lpstr>
      <vt:lpstr>Wingdings</vt:lpstr>
      <vt:lpstr>Office Theme</vt:lpstr>
      <vt:lpstr>Берлін</vt:lpstr>
      <vt:lpstr>Презентація PowerPoint</vt:lpstr>
      <vt:lpstr>Презентація PowerPoint</vt:lpstr>
      <vt:lpstr>Презентація PowerPoint</vt:lpstr>
      <vt:lpstr>Бактерії і ми</vt:lpstr>
      <vt:lpstr>Презентація PowerPoint</vt:lpstr>
      <vt:lpstr>Що ми знаємо  про бактерії?</vt:lpstr>
      <vt:lpstr>Презентація PowerPoint</vt:lpstr>
      <vt:lpstr>Презентація PowerPoint</vt:lpstr>
      <vt:lpstr>Скільки бактерій і в чому</vt:lpstr>
      <vt:lpstr>Презентація PowerPoint</vt:lpstr>
      <vt:lpstr>Презентація PowerPoint</vt:lpstr>
      <vt:lpstr>Презентація PowerPoint</vt:lpstr>
      <vt:lpstr>Бактеріальні хвороби</vt:lpstr>
      <vt:lpstr>Презентація PowerPoint</vt:lpstr>
      <vt:lpstr>Презентація PowerPoint</vt:lpstr>
      <vt:lpstr>Презентація PowerPoint</vt:lpstr>
      <vt:lpstr> Як розмножуються бактерії</vt:lpstr>
      <vt:lpstr>Презентація PowerPoint</vt:lpstr>
      <vt:lpstr>Презентація PowerPoint</vt:lpstr>
      <vt:lpstr>Презентація PowerPoint</vt:lpstr>
      <vt:lpstr>Отримують енергію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User</cp:lastModifiedBy>
  <cp:revision>1</cp:revision>
  <dcterms:modified xsi:type="dcterms:W3CDTF">2023-02-10T15:00:24Z</dcterms:modified>
</cp:coreProperties>
</file>