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260" r:id="rId2"/>
    <p:sldId id="263" r:id="rId3"/>
    <p:sldId id="276" r:id="rId4"/>
    <p:sldId id="264" r:id="rId5"/>
    <p:sldId id="265" r:id="rId6"/>
    <p:sldId id="266" r:id="rId7"/>
    <p:sldId id="274" r:id="rId8"/>
    <p:sldId id="267" r:id="rId9"/>
    <p:sldId id="271" r:id="rId10"/>
    <p:sldId id="278" r:id="rId11"/>
    <p:sldId id="269" r:id="rId12"/>
    <p:sldId id="275" r:id="rId13"/>
    <p:sldId id="268" r:id="rId14"/>
    <p:sldId id="270" r:id="rId15"/>
    <p:sldId id="272" r:id="rId16"/>
    <p:sldId id="273" r:id="rId17"/>
    <p:sldId id="277" r:id="rId18"/>
    <p:sldId id="27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Matilda" panose="020B0604020202020204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B0FED3"/>
    <a:srgbClr val="0000FF"/>
    <a:srgbClr val="FF0066"/>
    <a:srgbClr val="FF3300"/>
    <a:srgbClr val="D88306"/>
    <a:srgbClr val="EDA413"/>
    <a:srgbClr val="CC0066"/>
    <a:srgbClr val="27704F"/>
    <a:srgbClr val="943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28D4D-9E1A-4BE1-B94A-E1F3BCE7753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4B3B09-61DA-4151-ABB0-C91A6917946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екваторіальний</a:t>
          </a:r>
          <a:endParaRPr lang="ru-RU" dirty="0"/>
        </a:p>
      </dgm:t>
    </dgm:pt>
    <dgm:pt modelId="{B648C47E-EF81-4105-93CA-A448E04D6AA9}" type="parTrans" cxnId="{3F7DD2D7-8CD6-4FF6-9BA5-7CE91EF9D117}">
      <dgm:prSet/>
      <dgm:spPr/>
      <dgm:t>
        <a:bodyPr/>
        <a:lstStyle/>
        <a:p>
          <a:endParaRPr lang="ru-RU"/>
        </a:p>
      </dgm:t>
    </dgm:pt>
    <dgm:pt modelId="{97CFE550-D4C0-4EDE-9475-C762148EDD30}" type="sibTrans" cxnId="{3F7DD2D7-8CD6-4FF6-9BA5-7CE91EF9D117}">
      <dgm:prSet/>
      <dgm:spPr/>
      <dgm:t>
        <a:bodyPr/>
        <a:lstStyle/>
        <a:p>
          <a:endParaRPr lang="ru-RU"/>
        </a:p>
      </dgm:t>
    </dgm:pt>
    <dgm:pt modelId="{06AB81D8-2068-4957-BD1B-56B01C0836A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тропічний</a:t>
          </a:r>
          <a:endParaRPr lang="ru-RU" dirty="0"/>
        </a:p>
      </dgm:t>
    </dgm:pt>
    <dgm:pt modelId="{9D545D9F-FC1D-4255-B293-A3EC944AC3C2}" type="parTrans" cxnId="{432D7700-CB3D-4121-86AD-15ACAB7ED083}">
      <dgm:prSet/>
      <dgm:spPr/>
      <dgm:t>
        <a:bodyPr/>
        <a:lstStyle/>
        <a:p>
          <a:endParaRPr lang="ru-RU"/>
        </a:p>
      </dgm:t>
    </dgm:pt>
    <dgm:pt modelId="{28517505-58CA-47A2-A0BB-2103FE51F8B2}" type="sibTrans" cxnId="{432D7700-CB3D-4121-86AD-15ACAB7ED083}">
      <dgm:prSet/>
      <dgm:spPr/>
      <dgm:t>
        <a:bodyPr/>
        <a:lstStyle/>
        <a:p>
          <a:endParaRPr lang="ru-RU"/>
        </a:p>
      </dgm:t>
    </dgm:pt>
    <dgm:pt modelId="{F618D6C6-B5B6-4B0B-9479-6F4D6209355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антарктичний</a:t>
          </a:r>
          <a:endParaRPr lang="ru-RU" dirty="0"/>
        </a:p>
      </dgm:t>
    </dgm:pt>
    <dgm:pt modelId="{2E86C995-23F5-45F6-8E24-51A71BB5D66A}" type="parTrans" cxnId="{FC74C1A3-A851-4559-9CD7-DCBBBA25A6DC}">
      <dgm:prSet/>
      <dgm:spPr/>
      <dgm:t>
        <a:bodyPr/>
        <a:lstStyle/>
        <a:p>
          <a:endParaRPr lang="ru-RU"/>
        </a:p>
      </dgm:t>
    </dgm:pt>
    <dgm:pt modelId="{6AFAC73F-0B27-4F91-9B8C-A226CCD44C25}" type="sibTrans" cxnId="{FC74C1A3-A851-4559-9CD7-DCBBBA25A6DC}">
      <dgm:prSet/>
      <dgm:spPr/>
      <dgm:t>
        <a:bodyPr/>
        <a:lstStyle/>
        <a:p>
          <a:endParaRPr lang="ru-RU"/>
        </a:p>
      </dgm:t>
    </dgm:pt>
    <dgm:pt modelId="{B7CDC95E-396C-49F7-A5F4-CB691C81EB7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арктичний</a:t>
          </a:r>
          <a:endParaRPr lang="ru-RU" dirty="0"/>
        </a:p>
      </dgm:t>
    </dgm:pt>
    <dgm:pt modelId="{D2997BC0-888F-4F61-BC51-B79B05192C41}" type="parTrans" cxnId="{C98E0EBA-9771-4857-9FDD-337390469236}">
      <dgm:prSet/>
      <dgm:spPr/>
      <dgm:t>
        <a:bodyPr/>
        <a:lstStyle/>
        <a:p>
          <a:endParaRPr lang="ru-RU"/>
        </a:p>
      </dgm:t>
    </dgm:pt>
    <dgm:pt modelId="{3575B996-FD8E-4F8B-80E8-E39ECDDC7ACC}" type="sibTrans" cxnId="{C98E0EBA-9771-4857-9FDD-337390469236}">
      <dgm:prSet/>
      <dgm:spPr/>
      <dgm:t>
        <a:bodyPr/>
        <a:lstStyle/>
        <a:p>
          <a:endParaRPr lang="ru-RU"/>
        </a:p>
      </dgm:t>
    </dgm:pt>
    <dgm:pt modelId="{2C9D4063-9D27-44EF-B7CB-B5E059E39FF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помірний</a:t>
          </a:r>
          <a:endParaRPr lang="ru-RU" dirty="0"/>
        </a:p>
      </dgm:t>
    </dgm:pt>
    <dgm:pt modelId="{DD05397D-974D-4670-8DA9-9C192E22FA25}" type="parTrans" cxnId="{CDD63E31-B192-41AF-BAE3-8C04685D0C38}">
      <dgm:prSet/>
      <dgm:spPr/>
      <dgm:t>
        <a:bodyPr/>
        <a:lstStyle/>
        <a:p>
          <a:endParaRPr lang="ru-RU"/>
        </a:p>
      </dgm:t>
    </dgm:pt>
    <dgm:pt modelId="{5761D71F-2B8C-46EC-8635-686BD71E0511}" type="sibTrans" cxnId="{CDD63E31-B192-41AF-BAE3-8C04685D0C38}">
      <dgm:prSet/>
      <dgm:spPr/>
      <dgm:t>
        <a:bodyPr/>
        <a:lstStyle/>
        <a:p>
          <a:endParaRPr lang="ru-RU"/>
        </a:p>
      </dgm:t>
    </dgm:pt>
    <dgm:pt modelId="{E37246A2-9D95-40A8-8C52-1F690818582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субтропічний</a:t>
          </a:r>
          <a:endParaRPr lang="ru-RU" dirty="0"/>
        </a:p>
      </dgm:t>
    </dgm:pt>
    <dgm:pt modelId="{E81067B3-88BE-4908-96B5-738DDA46C60B}" type="parTrans" cxnId="{01A959B9-A064-42CB-BFD0-57A9A371D944}">
      <dgm:prSet/>
      <dgm:spPr/>
      <dgm:t>
        <a:bodyPr/>
        <a:lstStyle/>
        <a:p>
          <a:endParaRPr lang="ru-RU"/>
        </a:p>
      </dgm:t>
    </dgm:pt>
    <dgm:pt modelId="{A25D4B90-DD0B-4D0F-9DF4-D5AD7FA8C01D}" type="sibTrans" cxnId="{01A959B9-A064-42CB-BFD0-57A9A371D944}">
      <dgm:prSet/>
      <dgm:spPr/>
      <dgm:t>
        <a:bodyPr/>
        <a:lstStyle/>
        <a:p>
          <a:endParaRPr lang="ru-RU"/>
        </a:p>
      </dgm:t>
    </dgm:pt>
    <dgm:pt modelId="{E0746C83-3703-4227-B1DF-B67570CCDC6F}" type="pres">
      <dgm:prSet presAssocID="{DC328D4D-9E1A-4BE1-B94A-E1F3BCE7753B}" presName="cycle" presStyleCnt="0">
        <dgm:presLayoutVars>
          <dgm:dir/>
          <dgm:resizeHandles val="exact"/>
        </dgm:presLayoutVars>
      </dgm:prSet>
      <dgm:spPr/>
    </dgm:pt>
    <dgm:pt modelId="{FED2491F-FEED-4D74-A46B-C74AC4A78246}" type="pres">
      <dgm:prSet presAssocID="{9A4B3B09-61DA-4151-ABB0-C91A69179464}" presName="node" presStyleLbl="node1" presStyleIdx="0" presStyleCnt="6" custScaleX="312839" custRadScaleRad="96988" custRadScaleInc="-23893">
        <dgm:presLayoutVars>
          <dgm:bulletEnabled val="1"/>
        </dgm:presLayoutVars>
      </dgm:prSet>
      <dgm:spPr/>
    </dgm:pt>
    <dgm:pt modelId="{A71CFADC-AA21-4776-98EF-ECCAFE96D7A8}" type="pres">
      <dgm:prSet presAssocID="{9A4B3B09-61DA-4151-ABB0-C91A69179464}" presName="spNode" presStyleCnt="0"/>
      <dgm:spPr/>
    </dgm:pt>
    <dgm:pt modelId="{15330491-FB66-46AA-BD86-59861E772FEE}" type="pres">
      <dgm:prSet presAssocID="{97CFE550-D4C0-4EDE-9475-C762148EDD30}" presName="sibTrans" presStyleLbl="sibTrans1D1" presStyleIdx="0" presStyleCnt="6"/>
      <dgm:spPr/>
    </dgm:pt>
    <dgm:pt modelId="{9459E1F5-880A-45D6-AA35-597112F50D2F}" type="pres">
      <dgm:prSet presAssocID="{06AB81D8-2068-4957-BD1B-56B01C0836A9}" presName="node" presStyleLbl="node1" presStyleIdx="1" presStyleCnt="6" custScaleX="255168" custRadScaleRad="115501" custRadScaleInc="35477">
        <dgm:presLayoutVars>
          <dgm:bulletEnabled val="1"/>
        </dgm:presLayoutVars>
      </dgm:prSet>
      <dgm:spPr/>
    </dgm:pt>
    <dgm:pt modelId="{C8638BA7-90B5-4D83-A38B-C9D3B18D0FEE}" type="pres">
      <dgm:prSet presAssocID="{06AB81D8-2068-4957-BD1B-56B01C0836A9}" presName="spNode" presStyleCnt="0"/>
      <dgm:spPr/>
    </dgm:pt>
    <dgm:pt modelId="{4E3BAF11-1677-49D0-8A35-282FFD4108A1}" type="pres">
      <dgm:prSet presAssocID="{28517505-58CA-47A2-A0BB-2103FE51F8B2}" presName="sibTrans" presStyleLbl="sibTrans1D1" presStyleIdx="1" presStyleCnt="6"/>
      <dgm:spPr/>
    </dgm:pt>
    <dgm:pt modelId="{0D5A5228-D917-4FC3-813F-8BF89ED554F4}" type="pres">
      <dgm:prSet presAssocID="{E37246A2-9D95-40A8-8C52-1F6908185829}" presName="node" presStyleLbl="node1" presStyleIdx="2" presStyleCnt="6" custScaleX="219197" custRadScaleRad="110132" custRadScaleInc="-20825">
        <dgm:presLayoutVars>
          <dgm:bulletEnabled val="1"/>
        </dgm:presLayoutVars>
      </dgm:prSet>
      <dgm:spPr/>
    </dgm:pt>
    <dgm:pt modelId="{3E2FCC4F-1CC3-47B1-800A-F2C1EE3CBAFD}" type="pres">
      <dgm:prSet presAssocID="{E37246A2-9D95-40A8-8C52-1F6908185829}" presName="spNode" presStyleCnt="0"/>
      <dgm:spPr/>
    </dgm:pt>
    <dgm:pt modelId="{8447D2D4-63C7-4D8E-83D8-B64F916EB0BD}" type="pres">
      <dgm:prSet presAssocID="{A25D4B90-DD0B-4D0F-9DF4-D5AD7FA8C01D}" presName="sibTrans" presStyleLbl="sibTrans1D1" presStyleIdx="2" presStyleCnt="6"/>
      <dgm:spPr/>
    </dgm:pt>
    <dgm:pt modelId="{BAC6B709-9BCB-486F-9481-CAD8B9E322B2}" type="pres">
      <dgm:prSet presAssocID="{F618D6C6-B5B6-4B0B-9479-6F4D62093555}" presName="node" presStyleLbl="node1" presStyleIdx="3" presStyleCnt="6" custScaleX="231737" custRadScaleRad="96751" custRadScaleInc="-30350">
        <dgm:presLayoutVars>
          <dgm:bulletEnabled val="1"/>
        </dgm:presLayoutVars>
      </dgm:prSet>
      <dgm:spPr/>
    </dgm:pt>
    <dgm:pt modelId="{861719F5-CA06-435D-90AA-A2488E118CC8}" type="pres">
      <dgm:prSet presAssocID="{F618D6C6-B5B6-4B0B-9479-6F4D62093555}" presName="spNode" presStyleCnt="0"/>
      <dgm:spPr/>
    </dgm:pt>
    <dgm:pt modelId="{516043B9-8940-4592-9CA5-C55E57D5CEE6}" type="pres">
      <dgm:prSet presAssocID="{6AFAC73F-0B27-4F91-9B8C-A226CCD44C25}" presName="sibTrans" presStyleLbl="sibTrans1D1" presStyleIdx="3" presStyleCnt="6"/>
      <dgm:spPr/>
    </dgm:pt>
    <dgm:pt modelId="{44CD6C91-A374-454E-9A7D-5C9732B21CBF}" type="pres">
      <dgm:prSet presAssocID="{B7CDC95E-396C-49F7-A5F4-CB691C81EB7D}" presName="node" presStyleLbl="node1" presStyleIdx="4" presStyleCnt="6" custScaleX="286482" custRadScaleRad="118368" custRadScaleInc="39457">
        <dgm:presLayoutVars>
          <dgm:bulletEnabled val="1"/>
        </dgm:presLayoutVars>
      </dgm:prSet>
      <dgm:spPr/>
    </dgm:pt>
    <dgm:pt modelId="{BA1C57D0-3034-4ED0-B274-5FF4295A8A6A}" type="pres">
      <dgm:prSet presAssocID="{B7CDC95E-396C-49F7-A5F4-CB691C81EB7D}" presName="spNode" presStyleCnt="0"/>
      <dgm:spPr/>
    </dgm:pt>
    <dgm:pt modelId="{23BB757C-58CC-4CBE-AC43-0A541AD2DF52}" type="pres">
      <dgm:prSet presAssocID="{3575B996-FD8E-4F8B-80E8-E39ECDDC7ACC}" presName="sibTrans" presStyleLbl="sibTrans1D1" presStyleIdx="4" presStyleCnt="6"/>
      <dgm:spPr/>
    </dgm:pt>
    <dgm:pt modelId="{8F9FC327-3EAB-44EB-99A2-4FC88F56BA9C}" type="pres">
      <dgm:prSet presAssocID="{2C9D4063-9D27-44EF-B7CB-B5E059E39FF0}" presName="node" presStyleLbl="node1" presStyleIdx="5" presStyleCnt="6" custScaleX="230674" custRadScaleRad="114513" custRadScaleInc="-24888">
        <dgm:presLayoutVars>
          <dgm:bulletEnabled val="1"/>
        </dgm:presLayoutVars>
      </dgm:prSet>
      <dgm:spPr/>
    </dgm:pt>
    <dgm:pt modelId="{0E09AA45-14A4-4A7B-8B0A-3B259FF54475}" type="pres">
      <dgm:prSet presAssocID="{2C9D4063-9D27-44EF-B7CB-B5E059E39FF0}" presName="spNode" presStyleCnt="0"/>
      <dgm:spPr/>
    </dgm:pt>
    <dgm:pt modelId="{CFA04127-90B4-414F-A46D-B06599BEEB7E}" type="pres">
      <dgm:prSet presAssocID="{5761D71F-2B8C-46EC-8635-686BD71E0511}" presName="sibTrans" presStyleLbl="sibTrans1D1" presStyleIdx="5" presStyleCnt="6"/>
      <dgm:spPr/>
    </dgm:pt>
  </dgm:ptLst>
  <dgm:cxnLst>
    <dgm:cxn modelId="{432D7700-CB3D-4121-86AD-15ACAB7ED083}" srcId="{DC328D4D-9E1A-4BE1-B94A-E1F3BCE7753B}" destId="{06AB81D8-2068-4957-BD1B-56B01C0836A9}" srcOrd="1" destOrd="0" parTransId="{9D545D9F-FC1D-4255-B293-A3EC944AC3C2}" sibTransId="{28517505-58CA-47A2-A0BB-2103FE51F8B2}"/>
    <dgm:cxn modelId="{6CA73F01-6D8E-48BB-9A47-1DBDC31EA7F3}" type="presOf" srcId="{97CFE550-D4C0-4EDE-9475-C762148EDD30}" destId="{15330491-FB66-46AA-BD86-59861E772FEE}" srcOrd="0" destOrd="0" presId="urn:microsoft.com/office/officeart/2005/8/layout/cycle6"/>
    <dgm:cxn modelId="{36ECFA0F-A138-4546-8925-09A5CCF5BF3E}" type="presOf" srcId="{B7CDC95E-396C-49F7-A5F4-CB691C81EB7D}" destId="{44CD6C91-A374-454E-9A7D-5C9732B21CBF}" srcOrd="0" destOrd="0" presId="urn:microsoft.com/office/officeart/2005/8/layout/cycle6"/>
    <dgm:cxn modelId="{397D9629-6C83-421B-98FA-D8EDA982F0D6}" type="presOf" srcId="{F618D6C6-B5B6-4B0B-9479-6F4D62093555}" destId="{BAC6B709-9BCB-486F-9481-CAD8B9E322B2}" srcOrd="0" destOrd="0" presId="urn:microsoft.com/office/officeart/2005/8/layout/cycle6"/>
    <dgm:cxn modelId="{CDD63E31-B192-41AF-BAE3-8C04685D0C38}" srcId="{DC328D4D-9E1A-4BE1-B94A-E1F3BCE7753B}" destId="{2C9D4063-9D27-44EF-B7CB-B5E059E39FF0}" srcOrd="5" destOrd="0" parTransId="{DD05397D-974D-4670-8DA9-9C192E22FA25}" sibTransId="{5761D71F-2B8C-46EC-8635-686BD71E0511}"/>
    <dgm:cxn modelId="{391CD33A-6427-420C-BE0F-3CF3BAA0E660}" type="presOf" srcId="{E37246A2-9D95-40A8-8C52-1F6908185829}" destId="{0D5A5228-D917-4FC3-813F-8BF89ED554F4}" srcOrd="0" destOrd="0" presId="urn:microsoft.com/office/officeart/2005/8/layout/cycle6"/>
    <dgm:cxn modelId="{F5EFDB5B-D169-4734-98B6-CB27C48C9AE7}" type="presOf" srcId="{3575B996-FD8E-4F8B-80E8-E39ECDDC7ACC}" destId="{23BB757C-58CC-4CBE-AC43-0A541AD2DF52}" srcOrd="0" destOrd="0" presId="urn:microsoft.com/office/officeart/2005/8/layout/cycle6"/>
    <dgm:cxn modelId="{0FFECE5F-9099-4250-87EE-531B7BFF5807}" type="presOf" srcId="{06AB81D8-2068-4957-BD1B-56B01C0836A9}" destId="{9459E1F5-880A-45D6-AA35-597112F50D2F}" srcOrd="0" destOrd="0" presId="urn:microsoft.com/office/officeart/2005/8/layout/cycle6"/>
    <dgm:cxn modelId="{AFCFF648-D994-4A94-9769-AE1A4D39EFA6}" type="presOf" srcId="{28517505-58CA-47A2-A0BB-2103FE51F8B2}" destId="{4E3BAF11-1677-49D0-8A35-282FFD4108A1}" srcOrd="0" destOrd="0" presId="urn:microsoft.com/office/officeart/2005/8/layout/cycle6"/>
    <dgm:cxn modelId="{8DE11A58-8231-4A95-8E06-C5E1D7FF9591}" type="presOf" srcId="{5761D71F-2B8C-46EC-8635-686BD71E0511}" destId="{CFA04127-90B4-414F-A46D-B06599BEEB7E}" srcOrd="0" destOrd="0" presId="urn:microsoft.com/office/officeart/2005/8/layout/cycle6"/>
    <dgm:cxn modelId="{8BE20790-82AD-45DD-B872-20E96E3DFEE8}" type="presOf" srcId="{6AFAC73F-0B27-4F91-9B8C-A226CCD44C25}" destId="{516043B9-8940-4592-9CA5-C55E57D5CEE6}" srcOrd="0" destOrd="0" presId="urn:microsoft.com/office/officeart/2005/8/layout/cycle6"/>
    <dgm:cxn modelId="{FDDA3DA2-925C-44A7-A013-0034FC31B239}" type="presOf" srcId="{2C9D4063-9D27-44EF-B7CB-B5E059E39FF0}" destId="{8F9FC327-3EAB-44EB-99A2-4FC88F56BA9C}" srcOrd="0" destOrd="0" presId="urn:microsoft.com/office/officeart/2005/8/layout/cycle6"/>
    <dgm:cxn modelId="{FC74C1A3-A851-4559-9CD7-DCBBBA25A6DC}" srcId="{DC328D4D-9E1A-4BE1-B94A-E1F3BCE7753B}" destId="{F618D6C6-B5B6-4B0B-9479-6F4D62093555}" srcOrd="3" destOrd="0" parTransId="{2E86C995-23F5-45F6-8E24-51A71BB5D66A}" sibTransId="{6AFAC73F-0B27-4F91-9B8C-A226CCD44C25}"/>
    <dgm:cxn modelId="{01A959B9-A064-42CB-BFD0-57A9A371D944}" srcId="{DC328D4D-9E1A-4BE1-B94A-E1F3BCE7753B}" destId="{E37246A2-9D95-40A8-8C52-1F6908185829}" srcOrd="2" destOrd="0" parTransId="{E81067B3-88BE-4908-96B5-738DDA46C60B}" sibTransId="{A25D4B90-DD0B-4D0F-9DF4-D5AD7FA8C01D}"/>
    <dgm:cxn modelId="{C98E0EBA-9771-4857-9FDD-337390469236}" srcId="{DC328D4D-9E1A-4BE1-B94A-E1F3BCE7753B}" destId="{B7CDC95E-396C-49F7-A5F4-CB691C81EB7D}" srcOrd="4" destOrd="0" parTransId="{D2997BC0-888F-4F61-BC51-B79B05192C41}" sibTransId="{3575B996-FD8E-4F8B-80E8-E39ECDDC7ACC}"/>
    <dgm:cxn modelId="{BE5A59C5-6C45-4933-BFB9-56D76670DA60}" type="presOf" srcId="{9A4B3B09-61DA-4151-ABB0-C91A69179464}" destId="{FED2491F-FEED-4D74-A46B-C74AC4A78246}" srcOrd="0" destOrd="0" presId="urn:microsoft.com/office/officeart/2005/8/layout/cycle6"/>
    <dgm:cxn modelId="{3F7DD2D7-8CD6-4FF6-9BA5-7CE91EF9D117}" srcId="{DC328D4D-9E1A-4BE1-B94A-E1F3BCE7753B}" destId="{9A4B3B09-61DA-4151-ABB0-C91A69179464}" srcOrd="0" destOrd="0" parTransId="{B648C47E-EF81-4105-93CA-A448E04D6AA9}" sibTransId="{97CFE550-D4C0-4EDE-9475-C762148EDD30}"/>
    <dgm:cxn modelId="{471843E7-64DA-4C3C-9A82-049F942D9F77}" type="presOf" srcId="{A25D4B90-DD0B-4D0F-9DF4-D5AD7FA8C01D}" destId="{8447D2D4-63C7-4D8E-83D8-B64F916EB0BD}" srcOrd="0" destOrd="0" presId="urn:microsoft.com/office/officeart/2005/8/layout/cycle6"/>
    <dgm:cxn modelId="{89994BF9-6D12-4F8B-9BAC-995D0A4A7651}" type="presOf" srcId="{DC328D4D-9E1A-4BE1-B94A-E1F3BCE7753B}" destId="{E0746C83-3703-4227-B1DF-B67570CCDC6F}" srcOrd="0" destOrd="0" presId="urn:microsoft.com/office/officeart/2005/8/layout/cycle6"/>
    <dgm:cxn modelId="{0A919CA3-1CB8-4DD0-B38A-619BD024A4A1}" type="presParOf" srcId="{E0746C83-3703-4227-B1DF-B67570CCDC6F}" destId="{FED2491F-FEED-4D74-A46B-C74AC4A78246}" srcOrd="0" destOrd="0" presId="urn:microsoft.com/office/officeart/2005/8/layout/cycle6"/>
    <dgm:cxn modelId="{B5ACDAEB-15C3-4396-921F-C424910235CD}" type="presParOf" srcId="{E0746C83-3703-4227-B1DF-B67570CCDC6F}" destId="{A71CFADC-AA21-4776-98EF-ECCAFE96D7A8}" srcOrd="1" destOrd="0" presId="urn:microsoft.com/office/officeart/2005/8/layout/cycle6"/>
    <dgm:cxn modelId="{29368C29-4F05-46B8-8B8D-C9C7976FB5B4}" type="presParOf" srcId="{E0746C83-3703-4227-B1DF-B67570CCDC6F}" destId="{15330491-FB66-46AA-BD86-59861E772FEE}" srcOrd="2" destOrd="0" presId="urn:microsoft.com/office/officeart/2005/8/layout/cycle6"/>
    <dgm:cxn modelId="{517C0246-6DF1-421D-9EB5-17709D4F13FD}" type="presParOf" srcId="{E0746C83-3703-4227-B1DF-B67570CCDC6F}" destId="{9459E1F5-880A-45D6-AA35-597112F50D2F}" srcOrd="3" destOrd="0" presId="urn:microsoft.com/office/officeart/2005/8/layout/cycle6"/>
    <dgm:cxn modelId="{4EEB1E95-13EB-4594-B561-D03A5E8351D3}" type="presParOf" srcId="{E0746C83-3703-4227-B1DF-B67570CCDC6F}" destId="{C8638BA7-90B5-4D83-A38B-C9D3B18D0FEE}" srcOrd="4" destOrd="0" presId="urn:microsoft.com/office/officeart/2005/8/layout/cycle6"/>
    <dgm:cxn modelId="{3254BCED-2431-4424-8919-7F22D9E0EF34}" type="presParOf" srcId="{E0746C83-3703-4227-B1DF-B67570CCDC6F}" destId="{4E3BAF11-1677-49D0-8A35-282FFD4108A1}" srcOrd="5" destOrd="0" presId="urn:microsoft.com/office/officeart/2005/8/layout/cycle6"/>
    <dgm:cxn modelId="{AA55D10D-8F11-4D3F-8A8F-F8578FE9BA9B}" type="presParOf" srcId="{E0746C83-3703-4227-B1DF-B67570CCDC6F}" destId="{0D5A5228-D917-4FC3-813F-8BF89ED554F4}" srcOrd="6" destOrd="0" presId="urn:microsoft.com/office/officeart/2005/8/layout/cycle6"/>
    <dgm:cxn modelId="{28634717-8C9D-4DF2-9795-C7B8D460A30C}" type="presParOf" srcId="{E0746C83-3703-4227-B1DF-B67570CCDC6F}" destId="{3E2FCC4F-1CC3-47B1-800A-F2C1EE3CBAFD}" srcOrd="7" destOrd="0" presId="urn:microsoft.com/office/officeart/2005/8/layout/cycle6"/>
    <dgm:cxn modelId="{C8A32425-954B-45F5-B158-FDEBFBB45BF9}" type="presParOf" srcId="{E0746C83-3703-4227-B1DF-B67570CCDC6F}" destId="{8447D2D4-63C7-4D8E-83D8-B64F916EB0BD}" srcOrd="8" destOrd="0" presId="urn:microsoft.com/office/officeart/2005/8/layout/cycle6"/>
    <dgm:cxn modelId="{894E82C5-6F73-4BB0-AF3E-905765B9E9A7}" type="presParOf" srcId="{E0746C83-3703-4227-B1DF-B67570CCDC6F}" destId="{BAC6B709-9BCB-486F-9481-CAD8B9E322B2}" srcOrd="9" destOrd="0" presId="urn:microsoft.com/office/officeart/2005/8/layout/cycle6"/>
    <dgm:cxn modelId="{BF7AA7AD-09F4-45D4-AF6D-2F3576ADA207}" type="presParOf" srcId="{E0746C83-3703-4227-B1DF-B67570CCDC6F}" destId="{861719F5-CA06-435D-90AA-A2488E118CC8}" srcOrd="10" destOrd="0" presId="urn:microsoft.com/office/officeart/2005/8/layout/cycle6"/>
    <dgm:cxn modelId="{C8F790E5-DF51-40AB-9589-F8AB81C05824}" type="presParOf" srcId="{E0746C83-3703-4227-B1DF-B67570CCDC6F}" destId="{516043B9-8940-4592-9CA5-C55E57D5CEE6}" srcOrd="11" destOrd="0" presId="urn:microsoft.com/office/officeart/2005/8/layout/cycle6"/>
    <dgm:cxn modelId="{5F1C7CDE-C5E1-4E13-ADD7-91A4EFA2E763}" type="presParOf" srcId="{E0746C83-3703-4227-B1DF-B67570CCDC6F}" destId="{44CD6C91-A374-454E-9A7D-5C9732B21CBF}" srcOrd="12" destOrd="0" presId="urn:microsoft.com/office/officeart/2005/8/layout/cycle6"/>
    <dgm:cxn modelId="{7C85762F-A006-450C-93E4-2BE5A4867E04}" type="presParOf" srcId="{E0746C83-3703-4227-B1DF-B67570CCDC6F}" destId="{BA1C57D0-3034-4ED0-B274-5FF4295A8A6A}" srcOrd="13" destOrd="0" presId="urn:microsoft.com/office/officeart/2005/8/layout/cycle6"/>
    <dgm:cxn modelId="{2EB03FDE-914F-4672-BC1E-3B03190E629F}" type="presParOf" srcId="{E0746C83-3703-4227-B1DF-B67570CCDC6F}" destId="{23BB757C-58CC-4CBE-AC43-0A541AD2DF52}" srcOrd="14" destOrd="0" presId="urn:microsoft.com/office/officeart/2005/8/layout/cycle6"/>
    <dgm:cxn modelId="{2ABBF78B-FC42-4271-9CF2-5CF98381FC3D}" type="presParOf" srcId="{E0746C83-3703-4227-B1DF-B67570CCDC6F}" destId="{8F9FC327-3EAB-44EB-99A2-4FC88F56BA9C}" srcOrd="15" destOrd="0" presId="urn:microsoft.com/office/officeart/2005/8/layout/cycle6"/>
    <dgm:cxn modelId="{053FE5B9-D6B0-4C09-9CD5-2BC276F0EBBB}" type="presParOf" srcId="{E0746C83-3703-4227-B1DF-B67570CCDC6F}" destId="{0E09AA45-14A4-4A7B-8B0A-3B259FF54475}" srcOrd="16" destOrd="0" presId="urn:microsoft.com/office/officeart/2005/8/layout/cycle6"/>
    <dgm:cxn modelId="{C1C0DE1B-6951-468C-A3E5-2DF738FF9F02}" type="presParOf" srcId="{E0746C83-3703-4227-B1DF-B67570CCDC6F}" destId="{CFA04127-90B4-414F-A46D-B06599BEEB7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D1049-A971-43F1-9167-55C4A421B1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948BD1-9284-46DD-8949-FC4C59A68B4B}">
      <dgm:prSet phldrT="[Текст]" custT="1"/>
      <dgm:spPr/>
      <dgm:t>
        <a:bodyPr/>
        <a:lstStyle/>
        <a:p>
          <a:r>
            <a:rPr lang="uk-UA" sz="2400" dirty="0"/>
            <a:t>Кліматичні пояси Землі</a:t>
          </a:r>
          <a:endParaRPr lang="ru-RU" sz="2400" dirty="0"/>
        </a:p>
      </dgm:t>
    </dgm:pt>
    <dgm:pt modelId="{5557D273-0ABF-4AE0-848F-5B3478D4D2A4}" type="parTrans" cxnId="{8623C1A4-11DA-4D92-8E96-E338D7CF7D0B}">
      <dgm:prSet/>
      <dgm:spPr/>
      <dgm:t>
        <a:bodyPr/>
        <a:lstStyle/>
        <a:p>
          <a:endParaRPr lang="ru-RU"/>
        </a:p>
      </dgm:t>
    </dgm:pt>
    <dgm:pt modelId="{FD45E9A2-99D9-482E-BB26-EC850DBC3228}" type="sibTrans" cxnId="{8623C1A4-11DA-4D92-8E96-E338D7CF7D0B}">
      <dgm:prSet/>
      <dgm:spPr/>
      <dgm:t>
        <a:bodyPr/>
        <a:lstStyle/>
        <a:p>
          <a:endParaRPr lang="ru-RU"/>
        </a:p>
      </dgm:t>
    </dgm:pt>
    <dgm:pt modelId="{5FA9BCF5-B8CB-4145-ACE7-0732D2D550D6}">
      <dgm:prSet phldrT="[Текст]"/>
      <dgm:spPr/>
      <dgm:t>
        <a:bodyPr/>
        <a:lstStyle/>
        <a:p>
          <a:r>
            <a:rPr lang="uk-UA" dirty="0"/>
            <a:t>…….</a:t>
          </a:r>
          <a:endParaRPr lang="ru-RU" dirty="0"/>
        </a:p>
      </dgm:t>
    </dgm:pt>
    <dgm:pt modelId="{126E28EF-5FB8-4890-992E-96C12AF9170E}" type="parTrans" cxnId="{1ED3DB4F-152C-4103-B107-2BDA84DBF857}">
      <dgm:prSet/>
      <dgm:spPr/>
      <dgm:t>
        <a:bodyPr/>
        <a:lstStyle/>
        <a:p>
          <a:endParaRPr lang="ru-RU"/>
        </a:p>
      </dgm:t>
    </dgm:pt>
    <dgm:pt modelId="{12F4F9C2-E3CD-44A0-A4D5-96BD798E0613}" type="sibTrans" cxnId="{1ED3DB4F-152C-4103-B107-2BDA84DBF857}">
      <dgm:prSet/>
      <dgm:spPr/>
      <dgm:t>
        <a:bodyPr/>
        <a:lstStyle/>
        <a:p>
          <a:endParaRPr lang="ru-RU"/>
        </a:p>
      </dgm:t>
    </dgm:pt>
    <dgm:pt modelId="{CC8CEED5-DA8F-4EDD-B30A-2CFE6ECC1FB3}">
      <dgm:prSet phldrT="[Текст]"/>
      <dgm:spPr/>
      <dgm:t>
        <a:bodyPr/>
        <a:lstStyle/>
        <a:p>
          <a:pPr algn="l"/>
          <a:r>
            <a:rPr lang="uk-UA" dirty="0"/>
            <a:t>1.</a:t>
          </a:r>
        </a:p>
        <a:p>
          <a:pPr algn="l"/>
          <a:r>
            <a:rPr lang="uk-UA" dirty="0"/>
            <a:t>2.</a:t>
          </a:r>
        </a:p>
        <a:p>
          <a:pPr algn="l"/>
          <a:r>
            <a:rPr lang="uk-UA" dirty="0"/>
            <a:t>3.</a:t>
          </a:r>
        </a:p>
        <a:p>
          <a:pPr algn="l"/>
          <a:r>
            <a:rPr lang="uk-UA" dirty="0"/>
            <a:t>4.</a:t>
          </a:r>
        </a:p>
        <a:p>
          <a:pPr algn="l"/>
          <a:r>
            <a:rPr lang="uk-UA" dirty="0"/>
            <a:t>5.</a:t>
          </a:r>
        </a:p>
      </dgm:t>
    </dgm:pt>
    <dgm:pt modelId="{37F915B7-EDB8-48F4-BB34-723113F6A9F5}" type="parTrans" cxnId="{4EAAA5C0-D876-44BD-9E06-0E4763B3CBE6}">
      <dgm:prSet/>
      <dgm:spPr/>
      <dgm:t>
        <a:bodyPr/>
        <a:lstStyle/>
        <a:p>
          <a:endParaRPr lang="ru-RU"/>
        </a:p>
      </dgm:t>
    </dgm:pt>
    <dgm:pt modelId="{A7F8733C-FAA5-4790-9F2D-791A8C12F115}" type="sibTrans" cxnId="{4EAAA5C0-D876-44BD-9E06-0E4763B3CBE6}">
      <dgm:prSet/>
      <dgm:spPr/>
      <dgm:t>
        <a:bodyPr/>
        <a:lstStyle/>
        <a:p>
          <a:endParaRPr lang="ru-RU"/>
        </a:p>
      </dgm:t>
    </dgm:pt>
    <dgm:pt modelId="{58E8E4EA-E007-47DD-A345-386242BF4AF5}">
      <dgm:prSet phldrT="[Текст]"/>
      <dgm:spPr/>
      <dgm:t>
        <a:bodyPr/>
        <a:lstStyle/>
        <a:p>
          <a:r>
            <a:rPr lang="uk-UA" dirty="0"/>
            <a:t>……... </a:t>
          </a:r>
          <a:endParaRPr lang="ru-RU" dirty="0"/>
        </a:p>
      </dgm:t>
    </dgm:pt>
    <dgm:pt modelId="{F318C00D-E358-4629-9917-5A4CE7BF043C}" type="parTrans" cxnId="{D0C3144D-C3D4-4B7D-A359-30DC31368C99}">
      <dgm:prSet/>
      <dgm:spPr/>
      <dgm:t>
        <a:bodyPr/>
        <a:lstStyle/>
        <a:p>
          <a:endParaRPr lang="ru-RU"/>
        </a:p>
      </dgm:t>
    </dgm:pt>
    <dgm:pt modelId="{3C490715-FE3C-405A-8726-27F30482472E}" type="sibTrans" cxnId="{D0C3144D-C3D4-4B7D-A359-30DC31368C99}">
      <dgm:prSet/>
      <dgm:spPr/>
      <dgm:t>
        <a:bodyPr/>
        <a:lstStyle/>
        <a:p>
          <a:endParaRPr lang="ru-RU"/>
        </a:p>
      </dgm:t>
    </dgm:pt>
    <dgm:pt modelId="{70E07B0A-9A7C-461D-BA83-976EDB7C76F0}">
      <dgm:prSet phldrT="[Текст]"/>
      <dgm:spPr/>
      <dgm:t>
        <a:bodyPr/>
        <a:lstStyle/>
        <a:p>
          <a:pPr algn="l"/>
          <a:r>
            <a:rPr lang="uk-UA" dirty="0"/>
            <a:t>1.</a:t>
          </a:r>
        </a:p>
        <a:p>
          <a:pPr algn="l"/>
          <a:r>
            <a:rPr lang="uk-UA" dirty="0"/>
            <a:t>2.</a:t>
          </a:r>
        </a:p>
        <a:p>
          <a:pPr algn="l"/>
          <a:r>
            <a:rPr lang="uk-UA" dirty="0"/>
            <a:t>3.</a:t>
          </a:r>
        </a:p>
        <a:p>
          <a:pPr algn="l"/>
          <a:r>
            <a:rPr lang="uk-UA" dirty="0"/>
            <a:t>4.</a:t>
          </a:r>
        </a:p>
      </dgm:t>
    </dgm:pt>
    <dgm:pt modelId="{A94256D4-DA1E-4127-A675-B3BA09C05035}" type="parTrans" cxnId="{A10C9C20-8968-452B-B952-F2A60D196298}">
      <dgm:prSet/>
      <dgm:spPr/>
      <dgm:t>
        <a:bodyPr/>
        <a:lstStyle/>
        <a:p>
          <a:endParaRPr lang="ru-RU"/>
        </a:p>
      </dgm:t>
    </dgm:pt>
    <dgm:pt modelId="{AFD695E3-C1F9-4CEB-B4E4-100F3372485F}" type="sibTrans" cxnId="{A10C9C20-8968-452B-B952-F2A60D196298}">
      <dgm:prSet/>
      <dgm:spPr/>
      <dgm:t>
        <a:bodyPr/>
        <a:lstStyle/>
        <a:p>
          <a:endParaRPr lang="ru-RU"/>
        </a:p>
      </dgm:t>
    </dgm:pt>
    <dgm:pt modelId="{97DDD185-90D9-468D-8AA5-BF5101F1CAFD}" type="pres">
      <dgm:prSet presAssocID="{065D1049-A971-43F1-9167-55C4A421B1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C7DA7B-B9F1-4E69-BD9B-0DF88865E1C6}" type="pres">
      <dgm:prSet presAssocID="{F9948BD1-9284-46DD-8949-FC4C59A68B4B}" presName="hierRoot1" presStyleCnt="0"/>
      <dgm:spPr/>
    </dgm:pt>
    <dgm:pt modelId="{9DA03643-20D0-4703-964A-A753C025E981}" type="pres">
      <dgm:prSet presAssocID="{F9948BD1-9284-46DD-8949-FC4C59A68B4B}" presName="composite" presStyleCnt="0"/>
      <dgm:spPr/>
    </dgm:pt>
    <dgm:pt modelId="{DA72ADA7-401F-4AE1-9457-EA3F817FFE02}" type="pres">
      <dgm:prSet presAssocID="{F9948BD1-9284-46DD-8949-FC4C59A68B4B}" presName="background" presStyleLbl="node0" presStyleIdx="0" presStyleCnt="1"/>
      <dgm:spPr/>
    </dgm:pt>
    <dgm:pt modelId="{FDDFEE3B-B581-4AA0-961D-99D18916CBE2}" type="pres">
      <dgm:prSet presAssocID="{F9948BD1-9284-46DD-8949-FC4C59A68B4B}" presName="text" presStyleLbl="fgAcc0" presStyleIdx="0" presStyleCnt="1" custScaleX="815314" custScaleY="134010">
        <dgm:presLayoutVars>
          <dgm:chPref val="3"/>
        </dgm:presLayoutVars>
      </dgm:prSet>
      <dgm:spPr/>
    </dgm:pt>
    <dgm:pt modelId="{12DD7034-CFCE-4B53-B77D-763F9E83F45A}" type="pres">
      <dgm:prSet presAssocID="{F9948BD1-9284-46DD-8949-FC4C59A68B4B}" presName="hierChild2" presStyleCnt="0"/>
      <dgm:spPr/>
    </dgm:pt>
    <dgm:pt modelId="{0BFF1A4E-8656-43FF-9E7B-6E1CEA6C8D71}" type="pres">
      <dgm:prSet presAssocID="{126E28EF-5FB8-4890-992E-96C12AF9170E}" presName="Name10" presStyleLbl="parChTrans1D2" presStyleIdx="0" presStyleCnt="2"/>
      <dgm:spPr/>
    </dgm:pt>
    <dgm:pt modelId="{4A660C6A-8E1C-4B6A-A356-E7E2C018AC91}" type="pres">
      <dgm:prSet presAssocID="{5FA9BCF5-B8CB-4145-ACE7-0732D2D550D6}" presName="hierRoot2" presStyleCnt="0"/>
      <dgm:spPr/>
    </dgm:pt>
    <dgm:pt modelId="{C7E7809E-969B-4CA0-95EC-ABFAA661A362}" type="pres">
      <dgm:prSet presAssocID="{5FA9BCF5-B8CB-4145-ACE7-0732D2D550D6}" presName="composite2" presStyleCnt="0"/>
      <dgm:spPr/>
    </dgm:pt>
    <dgm:pt modelId="{B80D0402-0D24-4132-9562-2E7FD13DC02D}" type="pres">
      <dgm:prSet presAssocID="{5FA9BCF5-B8CB-4145-ACE7-0732D2D550D6}" presName="background2" presStyleLbl="node2" presStyleIdx="0" presStyleCnt="2"/>
      <dgm:spPr/>
    </dgm:pt>
    <dgm:pt modelId="{AC91DB41-9BD4-4E12-89A7-7F3D4B257D95}" type="pres">
      <dgm:prSet presAssocID="{5FA9BCF5-B8CB-4145-ACE7-0732D2D550D6}" presName="text2" presStyleLbl="fgAcc2" presStyleIdx="0" presStyleCnt="2" custScaleX="425382" custScaleY="148646">
        <dgm:presLayoutVars>
          <dgm:chPref val="3"/>
        </dgm:presLayoutVars>
      </dgm:prSet>
      <dgm:spPr/>
    </dgm:pt>
    <dgm:pt modelId="{9FCA0F7D-4BA7-4DE4-906B-70E162F737E2}" type="pres">
      <dgm:prSet presAssocID="{5FA9BCF5-B8CB-4145-ACE7-0732D2D550D6}" presName="hierChild3" presStyleCnt="0"/>
      <dgm:spPr/>
    </dgm:pt>
    <dgm:pt modelId="{FC372660-3F2C-4395-9FA9-4DF88D2B19FF}" type="pres">
      <dgm:prSet presAssocID="{37F915B7-EDB8-48F4-BB34-723113F6A9F5}" presName="Name17" presStyleLbl="parChTrans1D3" presStyleIdx="0" presStyleCnt="2"/>
      <dgm:spPr/>
    </dgm:pt>
    <dgm:pt modelId="{1BA1F475-376B-46BD-B8B0-337087ACB4C2}" type="pres">
      <dgm:prSet presAssocID="{CC8CEED5-DA8F-4EDD-B30A-2CFE6ECC1FB3}" presName="hierRoot3" presStyleCnt="0"/>
      <dgm:spPr/>
    </dgm:pt>
    <dgm:pt modelId="{BD8C720E-9A4B-4D32-8CDC-F5FD7933A441}" type="pres">
      <dgm:prSet presAssocID="{CC8CEED5-DA8F-4EDD-B30A-2CFE6ECC1FB3}" presName="composite3" presStyleCnt="0"/>
      <dgm:spPr/>
    </dgm:pt>
    <dgm:pt modelId="{DBD9CA3A-518E-46C0-A336-F0AE0C950CC4}" type="pres">
      <dgm:prSet presAssocID="{CC8CEED5-DA8F-4EDD-B30A-2CFE6ECC1FB3}" presName="background3" presStyleLbl="node3" presStyleIdx="0" presStyleCnt="2"/>
      <dgm:spPr/>
    </dgm:pt>
    <dgm:pt modelId="{BF52A179-1850-4509-B71B-D13842FB4895}" type="pres">
      <dgm:prSet presAssocID="{CC8CEED5-DA8F-4EDD-B30A-2CFE6ECC1FB3}" presName="text3" presStyleLbl="fgAcc3" presStyleIdx="0" presStyleCnt="2" custScaleX="512632" custScaleY="561887" custLinFactNeighborX="-13148" custLinFactNeighborY="8287">
        <dgm:presLayoutVars>
          <dgm:chPref val="3"/>
        </dgm:presLayoutVars>
      </dgm:prSet>
      <dgm:spPr/>
    </dgm:pt>
    <dgm:pt modelId="{3259B7BD-261D-4D56-BE61-74B10D567630}" type="pres">
      <dgm:prSet presAssocID="{CC8CEED5-DA8F-4EDD-B30A-2CFE6ECC1FB3}" presName="hierChild4" presStyleCnt="0"/>
      <dgm:spPr/>
    </dgm:pt>
    <dgm:pt modelId="{BF6FB2A7-1570-4653-BAA4-8F1FDD2990BB}" type="pres">
      <dgm:prSet presAssocID="{F318C00D-E358-4629-9917-5A4CE7BF043C}" presName="Name10" presStyleLbl="parChTrans1D2" presStyleIdx="1" presStyleCnt="2"/>
      <dgm:spPr/>
    </dgm:pt>
    <dgm:pt modelId="{27E92AD0-9299-4FD7-B5CD-8D9DC10596EA}" type="pres">
      <dgm:prSet presAssocID="{58E8E4EA-E007-47DD-A345-386242BF4AF5}" presName="hierRoot2" presStyleCnt="0"/>
      <dgm:spPr/>
    </dgm:pt>
    <dgm:pt modelId="{FCEB145A-96BE-4924-A3A1-10299669F95A}" type="pres">
      <dgm:prSet presAssocID="{58E8E4EA-E007-47DD-A345-386242BF4AF5}" presName="composite2" presStyleCnt="0"/>
      <dgm:spPr/>
    </dgm:pt>
    <dgm:pt modelId="{D03A16F4-6E81-495E-9782-42F0E99B5293}" type="pres">
      <dgm:prSet presAssocID="{58E8E4EA-E007-47DD-A345-386242BF4AF5}" presName="background2" presStyleLbl="node2" presStyleIdx="1" presStyleCnt="2"/>
      <dgm:spPr/>
    </dgm:pt>
    <dgm:pt modelId="{307D4FD7-8127-42A2-B290-177F4F788903}" type="pres">
      <dgm:prSet presAssocID="{58E8E4EA-E007-47DD-A345-386242BF4AF5}" presName="text2" presStyleLbl="fgAcc2" presStyleIdx="1" presStyleCnt="2" custScaleX="345360" custScaleY="139034">
        <dgm:presLayoutVars>
          <dgm:chPref val="3"/>
        </dgm:presLayoutVars>
      </dgm:prSet>
      <dgm:spPr/>
    </dgm:pt>
    <dgm:pt modelId="{C39CE3AF-D9D7-494B-84DC-C93CD627F88C}" type="pres">
      <dgm:prSet presAssocID="{58E8E4EA-E007-47DD-A345-386242BF4AF5}" presName="hierChild3" presStyleCnt="0"/>
      <dgm:spPr/>
    </dgm:pt>
    <dgm:pt modelId="{64BB4FDB-4FF6-407E-8B91-EC192CC87220}" type="pres">
      <dgm:prSet presAssocID="{A94256D4-DA1E-4127-A675-B3BA09C05035}" presName="Name17" presStyleLbl="parChTrans1D3" presStyleIdx="1" presStyleCnt="2"/>
      <dgm:spPr/>
    </dgm:pt>
    <dgm:pt modelId="{0C769641-F9C5-40F3-957A-4A94D8D65999}" type="pres">
      <dgm:prSet presAssocID="{70E07B0A-9A7C-461D-BA83-976EDB7C76F0}" presName="hierRoot3" presStyleCnt="0"/>
      <dgm:spPr/>
    </dgm:pt>
    <dgm:pt modelId="{6AE3409D-48D0-47A4-9AB0-0B99899E264F}" type="pres">
      <dgm:prSet presAssocID="{70E07B0A-9A7C-461D-BA83-976EDB7C76F0}" presName="composite3" presStyleCnt="0"/>
      <dgm:spPr/>
    </dgm:pt>
    <dgm:pt modelId="{4828CD5A-52A8-4D85-B19A-3F957F2D1590}" type="pres">
      <dgm:prSet presAssocID="{70E07B0A-9A7C-461D-BA83-976EDB7C76F0}" presName="background3" presStyleLbl="node3" presStyleIdx="1" presStyleCnt="2"/>
      <dgm:spPr/>
    </dgm:pt>
    <dgm:pt modelId="{66419CB0-3C6D-4B4A-892D-06F4C958600F}" type="pres">
      <dgm:prSet presAssocID="{70E07B0A-9A7C-461D-BA83-976EDB7C76F0}" presName="text3" presStyleLbl="fgAcc3" presStyleIdx="1" presStyleCnt="2" custScaleX="451227" custScaleY="551993">
        <dgm:presLayoutVars>
          <dgm:chPref val="3"/>
        </dgm:presLayoutVars>
      </dgm:prSet>
      <dgm:spPr/>
    </dgm:pt>
    <dgm:pt modelId="{56E0C0F9-B7C1-466A-8F09-D4CC7CE80145}" type="pres">
      <dgm:prSet presAssocID="{70E07B0A-9A7C-461D-BA83-976EDB7C76F0}" presName="hierChild4" presStyleCnt="0"/>
      <dgm:spPr/>
    </dgm:pt>
  </dgm:ptLst>
  <dgm:cxnLst>
    <dgm:cxn modelId="{2E42DC09-8F64-4228-809A-FF8B070361F9}" type="presOf" srcId="{5FA9BCF5-B8CB-4145-ACE7-0732D2D550D6}" destId="{AC91DB41-9BD4-4E12-89A7-7F3D4B257D95}" srcOrd="0" destOrd="0" presId="urn:microsoft.com/office/officeart/2005/8/layout/hierarchy1"/>
    <dgm:cxn modelId="{A10C9C20-8968-452B-B952-F2A60D196298}" srcId="{58E8E4EA-E007-47DD-A345-386242BF4AF5}" destId="{70E07B0A-9A7C-461D-BA83-976EDB7C76F0}" srcOrd="0" destOrd="0" parTransId="{A94256D4-DA1E-4127-A675-B3BA09C05035}" sibTransId="{AFD695E3-C1F9-4CEB-B4E4-100F3372485F}"/>
    <dgm:cxn modelId="{289FE93F-2F81-4FD4-87E1-6308B817B796}" type="presOf" srcId="{58E8E4EA-E007-47DD-A345-386242BF4AF5}" destId="{307D4FD7-8127-42A2-B290-177F4F788903}" srcOrd="0" destOrd="0" presId="urn:microsoft.com/office/officeart/2005/8/layout/hierarchy1"/>
    <dgm:cxn modelId="{D0C3144D-C3D4-4B7D-A359-30DC31368C99}" srcId="{F9948BD1-9284-46DD-8949-FC4C59A68B4B}" destId="{58E8E4EA-E007-47DD-A345-386242BF4AF5}" srcOrd="1" destOrd="0" parTransId="{F318C00D-E358-4629-9917-5A4CE7BF043C}" sibTransId="{3C490715-FE3C-405A-8726-27F30482472E}"/>
    <dgm:cxn modelId="{1ED3DB4F-152C-4103-B107-2BDA84DBF857}" srcId="{F9948BD1-9284-46DD-8949-FC4C59A68B4B}" destId="{5FA9BCF5-B8CB-4145-ACE7-0732D2D550D6}" srcOrd="0" destOrd="0" parTransId="{126E28EF-5FB8-4890-992E-96C12AF9170E}" sibTransId="{12F4F9C2-E3CD-44A0-A4D5-96BD798E0613}"/>
    <dgm:cxn modelId="{79F33785-F205-4D80-931E-A2F2861BE656}" type="presOf" srcId="{A94256D4-DA1E-4127-A675-B3BA09C05035}" destId="{64BB4FDB-4FF6-407E-8B91-EC192CC87220}" srcOrd="0" destOrd="0" presId="urn:microsoft.com/office/officeart/2005/8/layout/hierarchy1"/>
    <dgm:cxn modelId="{08E10286-FCC4-48AF-A330-7F22DCAD6EF3}" type="presOf" srcId="{126E28EF-5FB8-4890-992E-96C12AF9170E}" destId="{0BFF1A4E-8656-43FF-9E7B-6E1CEA6C8D71}" srcOrd="0" destOrd="0" presId="urn:microsoft.com/office/officeart/2005/8/layout/hierarchy1"/>
    <dgm:cxn modelId="{8623C1A4-11DA-4D92-8E96-E338D7CF7D0B}" srcId="{065D1049-A971-43F1-9167-55C4A421B180}" destId="{F9948BD1-9284-46DD-8949-FC4C59A68B4B}" srcOrd="0" destOrd="0" parTransId="{5557D273-0ABF-4AE0-848F-5B3478D4D2A4}" sibTransId="{FD45E9A2-99D9-482E-BB26-EC850DBC3228}"/>
    <dgm:cxn modelId="{4068C4A9-B1D4-4303-AB56-37771A515F0C}" type="presOf" srcId="{065D1049-A971-43F1-9167-55C4A421B180}" destId="{97DDD185-90D9-468D-8AA5-BF5101F1CAFD}" srcOrd="0" destOrd="0" presId="urn:microsoft.com/office/officeart/2005/8/layout/hierarchy1"/>
    <dgm:cxn modelId="{9CD1A6B1-9810-4FED-9774-F49EB07ADB52}" type="presOf" srcId="{37F915B7-EDB8-48F4-BB34-723113F6A9F5}" destId="{FC372660-3F2C-4395-9FA9-4DF88D2B19FF}" srcOrd="0" destOrd="0" presId="urn:microsoft.com/office/officeart/2005/8/layout/hierarchy1"/>
    <dgm:cxn modelId="{F3E14AB4-6284-4E4F-8962-0F99C018C1D3}" type="presOf" srcId="{CC8CEED5-DA8F-4EDD-B30A-2CFE6ECC1FB3}" destId="{BF52A179-1850-4509-B71B-D13842FB4895}" srcOrd="0" destOrd="0" presId="urn:microsoft.com/office/officeart/2005/8/layout/hierarchy1"/>
    <dgm:cxn modelId="{4EAAA5C0-D876-44BD-9E06-0E4763B3CBE6}" srcId="{5FA9BCF5-B8CB-4145-ACE7-0732D2D550D6}" destId="{CC8CEED5-DA8F-4EDD-B30A-2CFE6ECC1FB3}" srcOrd="0" destOrd="0" parTransId="{37F915B7-EDB8-48F4-BB34-723113F6A9F5}" sibTransId="{A7F8733C-FAA5-4790-9F2D-791A8C12F115}"/>
    <dgm:cxn modelId="{A83062E6-FCA0-4D79-ADF5-EEF6CDAF6171}" type="presOf" srcId="{70E07B0A-9A7C-461D-BA83-976EDB7C76F0}" destId="{66419CB0-3C6D-4B4A-892D-06F4C958600F}" srcOrd="0" destOrd="0" presId="urn:microsoft.com/office/officeart/2005/8/layout/hierarchy1"/>
    <dgm:cxn modelId="{FCB469F0-D60A-4376-9B52-EE25BD961006}" type="presOf" srcId="{F9948BD1-9284-46DD-8949-FC4C59A68B4B}" destId="{FDDFEE3B-B581-4AA0-961D-99D18916CBE2}" srcOrd="0" destOrd="0" presId="urn:microsoft.com/office/officeart/2005/8/layout/hierarchy1"/>
    <dgm:cxn modelId="{A079E0FC-6815-4743-9D07-B8BA085D13F8}" type="presOf" srcId="{F318C00D-E358-4629-9917-5A4CE7BF043C}" destId="{BF6FB2A7-1570-4653-BAA4-8F1FDD2990BB}" srcOrd="0" destOrd="0" presId="urn:microsoft.com/office/officeart/2005/8/layout/hierarchy1"/>
    <dgm:cxn modelId="{473351B3-2237-49B3-9733-E2540E027D94}" type="presParOf" srcId="{97DDD185-90D9-468D-8AA5-BF5101F1CAFD}" destId="{65C7DA7B-B9F1-4E69-BD9B-0DF88865E1C6}" srcOrd="0" destOrd="0" presId="urn:microsoft.com/office/officeart/2005/8/layout/hierarchy1"/>
    <dgm:cxn modelId="{52ADF3CC-1852-4987-A7B6-509110AB3608}" type="presParOf" srcId="{65C7DA7B-B9F1-4E69-BD9B-0DF88865E1C6}" destId="{9DA03643-20D0-4703-964A-A753C025E981}" srcOrd="0" destOrd="0" presId="urn:microsoft.com/office/officeart/2005/8/layout/hierarchy1"/>
    <dgm:cxn modelId="{E293090D-0AD9-496F-88DE-ACDE36D93234}" type="presParOf" srcId="{9DA03643-20D0-4703-964A-A753C025E981}" destId="{DA72ADA7-401F-4AE1-9457-EA3F817FFE02}" srcOrd="0" destOrd="0" presId="urn:microsoft.com/office/officeart/2005/8/layout/hierarchy1"/>
    <dgm:cxn modelId="{7C9E3748-F14F-4AA6-AA8D-72B04D8CAD34}" type="presParOf" srcId="{9DA03643-20D0-4703-964A-A753C025E981}" destId="{FDDFEE3B-B581-4AA0-961D-99D18916CBE2}" srcOrd="1" destOrd="0" presId="urn:microsoft.com/office/officeart/2005/8/layout/hierarchy1"/>
    <dgm:cxn modelId="{2EAED867-0EC1-4538-A608-C727A7580AA5}" type="presParOf" srcId="{65C7DA7B-B9F1-4E69-BD9B-0DF88865E1C6}" destId="{12DD7034-CFCE-4B53-B77D-763F9E83F45A}" srcOrd="1" destOrd="0" presId="urn:microsoft.com/office/officeart/2005/8/layout/hierarchy1"/>
    <dgm:cxn modelId="{3C199B9E-EE32-4D28-9656-70240467D7DF}" type="presParOf" srcId="{12DD7034-CFCE-4B53-B77D-763F9E83F45A}" destId="{0BFF1A4E-8656-43FF-9E7B-6E1CEA6C8D71}" srcOrd="0" destOrd="0" presId="urn:microsoft.com/office/officeart/2005/8/layout/hierarchy1"/>
    <dgm:cxn modelId="{0AEF190E-D5D2-44E9-892A-CFC52A4FDBD5}" type="presParOf" srcId="{12DD7034-CFCE-4B53-B77D-763F9E83F45A}" destId="{4A660C6A-8E1C-4B6A-A356-E7E2C018AC91}" srcOrd="1" destOrd="0" presId="urn:microsoft.com/office/officeart/2005/8/layout/hierarchy1"/>
    <dgm:cxn modelId="{8A579BC5-3FC0-4A51-B08E-BE1FE7CC7451}" type="presParOf" srcId="{4A660C6A-8E1C-4B6A-A356-E7E2C018AC91}" destId="{C7E7809E-969B-4CA0-95EC-ABFAA661A362}" srcOrd="0" destOrd="0" presId="urn:microsoft.com/office/officeart/2005/8/layout/hierarchy1"/>
    <dgm:cxn modelId="{6F9534A4-C066-434A-9EF4-13455674ACCD}" type="presParOf" srcId="{C7E7809E-969B-4CA0-95EC-ABFAA661A362}" destId="{B80D0402-0D24-4132-9562-2E7FD13DC02D}" srcOrd="0" destOrd="0" presId="urn:microsoft.com/office/officeart/2005/8/layout/hierarchy1"/>
    <dgm:cxn modelId="{9DD459CB-2FEC-48E5-BF09-E94C8A1CA6CB}" type="presParOf" srcId="{C7E7809E-969B-4CA0-95EC-ABFAA661A362}" destId="{AC91DB41-9BD4-4E12-89A7-7F3D4B257D95}" srcOrd="1" destOrd="0" presId="urn:microsoft.com/office/officeart/2005/8/layout/hierarchy1"/>
    <dgm:cxn modelId="{E3E6BC14-6354-4AB4-ADE5-8692457ABDF4}" type="presParOf" srcId="{4A660C6A-8E1C-4B6A-A356-E7E2C018AC91}" destId="{9FCA0F7D-4BA7-4DE4-906B-70E162F737E2}" srcOrd="1" destOrd="0" presId="urn:microsoft.com/office/officeart/2005/8/layout/hierarchy1"/>
    <dgm:cxn modelId="{E2BBE04D-08E3-4F02-B36C-927F58F0D956}" type="presParOf" srcId="{9FCA0F7D-4BA7-4DE4-906B-70E162F737E2}" destId="{FC372660-3F2C-4395-9FA9-4DF88D2B19FF}" srcOrd="0" destOrd="0" presId="urn:microsoft.com/office/officeart/2005/8/layout/hierarchy1"/>
    <dgm:cxn modelId="{1735734C-ABF0-4F36-8656-545A0E5F14D3}" type="presParOf" srcId="{9FCA0F7D-4BA7-4DE4-906B-70E162F737E2}" destId="{1BA1F475-376B-46BD-B8B0-337087ACB4C2}" srcOrd="1" destOrd="0" presId="urn:microsoft.com/office/officeart/2005/8/layout/hierarchy1"/>
    <dgm:cxn modelId="{9C6F7EC2-8336-4F66-8CDD-92C0F9B1C490}" type="presParOf" srcId="{1BA1F475-376B-46BD-B8B0-337087ACB4C2}" destId="{BD8C720E-9A4B-4D32-8CDC-F5FD7933A441}" srcOrd="0" destOrd="0" presId="urn:microsoft.com/office/officeart/2005/8/layout/hierarchy1"/>
    <dgm:cxn modelId="{0849C88C-84B1-4117-8056-EEBE1A82C5A2}" type="presParOf" srcId="{BD8C720E-9A4B-4D32-8CDC-F5FD7933A441}" destId="{DBD9CA3A-518E-46C0-A336-F0AE0C950CC4}" srcOrd="0" destOrd="0" presId="urn:microsoft.com/office/officeart/2005/8/layout/hierarchy1"/>
    <dgm:cxn modelId="{63CED3D3-749C-457C-B7A0-4DDFD28236FE}" type="presParOf" srcId="{BD8C720E-9A4B-4D32-8CDC-F5FD7933A441}" destId="{BF52A179-1850-4509-B71B-D13842FB4895}" srcOrd="1" destOrd="0" presId="urn:microsoft.com/office/officeart/2005/8/layout/hierarchy1"/>
    <dgm:cxn modelId="{253C476B-FB71-4ABE-A8A6-938080AC974A}" type="presParOf" srcId="{1BA1F475-376B-46BD-B8B0-337087ACB4C2}" destId="{3259B7BD-261D-4D56-BE61-74B10D567630}" srcOrd="1" destOrd="0" presId="urn:microsoft.com/office/officeart/2005/8/layout/hierarchy1"/>
    <dgm:cxn modelId="{7E292EA2-EA8C-4875-AF19-219517E64271}" type="presParOf" srcId="{12DD7034-CFCE-4B53-B77D-763F9E83F45A}" destId="{BF6FB2A7-1570-4653-BAA4-8F1FDD2990BB}" srcOrd="2" destOrd="0" presId="urn:microsoft.com/office/officeart/2005/8/layout/hierarchy1"/>
    <dgm:cxn modelId="{77999CD2-0125-4D19-8E6E-A91A6D31B2E8}" type="presParOf" srcId="{12DD7034-CFCE-4B53-B77D-763F9E83F45A}" destId="{27E92AD0-9299-4FD7-B5CD-8D9DC10596EA}" srcOrd="3" destOrd="0" presId="urn:microsoft.com/office/officeart/2005/8/layout/hierarchy1"/>
    <dgm:cxn modelId="{6C54FBF5-A52C-4CDD-BF46-0CA30A1FCC58}" type="presParOf" srcId="{27E92AD0-9299-4FD7-B5CD-8D9DC10596EA}" destId="{FCEB145A-96BE-4924-A3A1-10299669F95A}" srcOrd="0" destOrd="0" presId="urn:microsoft.com/office/officeart/2005/8/layout/hierarchy1"/>
    <dgm:cxn modelId="{BBD11CE0-F521-4E8E-8B87-85583E4B372E}" type="presParOf" srcId="{FCEB145A-96BE-4924-A3A1-10299669F95A}" destId="{D03A16F4-6E81-495E-9782-42F0E99B5293}" srcOrd="0" destOrd="0" presId="urn:microsoft.com/office/officeart/2005/8/layout/hierarchy1"/>
    <dgm:cxn modelId="{4B772FD6-A5DA-48B8-AA00-426544759016}" type="presParOf" srcId="{FCEB145A-96BE-4924-A3A1-10299669F95A}" destId="{307D4FD7-8127-42A2-B290-177F4F788903}" srcOrd="1" destOrd="0" presId="urn:microsoft.com/office/officeart/2005/8/layout/hierarchy1"/>
    <dgm:cxn modelId="{3A318526-FE16-4F7D-BDB2-3D46B372721D}" type="presParOf" srcId="{27E92AD0-9299-4FD7-B5CD-8D9DC10596EA}" destId="{C39CE3AF-D9D7-494B-84DC-C93CD627F88C}" srcOrd="1" destOrd="0" presId="urn:microsoft.com/office/officeart/2005/8/layout/hierarchy1"/>
    <dgm:cxn modelId="{75E66B2B-1809-43F0-B68C-56645A7ADA6B}" type="presParOf" srcId="{C39CE3AF-D9D7-494B-84DC-C93CD627F88C}" destId="{64BB4FDB-4FF6-407E-8B91-EC192CC87220}" srcOrd="0" destOrd="0" presId="urn:microsoft.com/office/officeart/2005/8/layout/hierarchy1"/>
    <dgm:cxn modelId="{7398ED85-F267-4E38-8BE9-694871EAB787}" type="presParOf" srcId="{C39CE3AF-D9D7-494B-84DC-C93CD627F88C}" destId="{0C769641-F9C5-40F3-957A-4A94D8D65999}" srcOrd="1" destOrd="0" presId="urn:microsoft.com/office/officeart/2005/8/layout/hierarchy1"/>
    <dgm:cxn modelId="{64BC0EB8-94AB-4239-97C5-D4E825471BE5}" type="presParOf" srcId="{0C769641-F9C5-40F3-957A-4A94D8D65999}" destId="{6AE3409D-48D0-47A4-9AB0-0B99899E264F}" srcOrd="0" destOrd="0" presId="urn:microsoft.com/office/officeart/2005/8/layout/hierarchy1"/>
    <dgm:cxn modelId="{7AB67B44-4C8E-4746-9E4B-7F6465E383EA}" type="presParOf" srcId="{6AE3409D-48D0-47A4-9AB0-0B99899E264F}" destId="{4828CD5A-52A8-4D85-B19A-3F957F2D1590}" srcOrd="0" destOrd="0" presId="urn:microsoft.com/office/officeart/2005/8/layout/hierarchy1"/>
    <dgm:cxn modelId="{3CF12DA0-B001-427E-9C75-0351EE15D84F}" type="presParOf" srcId="{6AE3409D-48D0-47A4-9AB0-0B99899E264F}" destId="{66419CB0-3C6D-4B4A-892D-06F4C958600F}" srcOrd="1" destOrd="0" presId="urn:microsoft.com/office/officeart/2005/8/layout/hierarchy1"/>
    <dgm:cxn modelId="{3C3F4A57-39DF-4CBA-A1B0-49A7AECDC5C4}" type="presParOf" srcId="{0C769641-F9C5-40F3-957A-4A94D8D65999}" destId="{56E0C0F9-B7C1-466A-8F09-D4CC7CE801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2491F-FEED-4D74-A46B-C74AC4A78246}">
      <dsp:nvSpPr>
        <dsp:cNvPr id="0" name=""/>
        <dsp:cNvSpPr/>
      </dsp:nvSpPr>
      <dsp:spPr>
        <a:xfrm>
          <a:off x="1714512" y="71438"/>
          <a:ext cx="4234447" cy="879810"/>
        </a:xfrm>
        <a:prstGeom prst="round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екваторіальний</a:t>
          </a:r>
          <a:endParaRPr lang="ru-RU" sz="3100" kern="1200" dirty="0"/>
        </a:p>
      </dsp:txBody>
      <dsp:txXfrm>
        <a:off x="1757461" y="114387"/>
        <a:ext cx="4148549" cy="793912"/>
      </dsp:txXfrm>
    </dsp:sp>
    <dsp:sp modelId="{15330491-FB66-46AA-BD86-59861E772FEE}">
      <dsp:nvSpPr>
        <dsp:cNvPr id="0" name=""/>
        <dsp:cNvSpPr/>
      </dsp:nvSpPr>
      <dsp:spPr>
        <a:xfrm>
          <a:off x="1977015" y="831575"/>
          <a:ext cx="4148651" cy="4148651"/>
        </a:xfrm>
        <a:custGeom>
          <a:avLst/>
          <a:gdLst/>
          <a:ahLst/>
          <a:cxnLst/>
          <a:rect l="0" t="0" r="0" b="0"/>
          <a:pathLst>
            <a:path>
              <a:moveTo>
                <a:pt x="2772889" y="121165"/>
              </a:moveTo>
              <a:arcTo wR="2074325" hR="2074325" stAng="17380799" swAng="72260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9E1F5-880A-45D6-AA35-597112F50D2F}">
      <dsp:nvSpPr>
        <dsp:cNvPr id="0" name=""/>
        <dsp:cNvSpPr/>
      </dsp:nvSpPr>
      <dsp:spPr>
        <a:xfrm>
          <a:off x="4332903" y="1143826"/>
          <a:ext cx="3453838" cy="879810"/>
        </a:xfrm>
        <a:prstGeom prst="round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тропічний</a:t>
          </a:r>
          <a:endParaRPr lang="ru-RU" sz="3100" kern="1200" dirty="0"/>
        </a:p>
      </dsp:txBody>
      <dsp:txXfrm>
        <a:off x="4375852" y="1186775"/>
        <a:ext cx="3367940" cy="793912"/>
      </dsp:txXfrm>
    </dsp:sp>
    <dsp:sp modelId="{4E3BAF11-1677-49D0-8A35-282FFD4108A1}">
      <dsp:nvSpPr>
        <dsp:cNvPr id="0" name=""/>
        <dsp:cNvSpPr/>
      </dsp:nvSpPr>
      <dsp:spPr>
        <a:xfrm>
          <a:off x="2129688" y="489729"/>
          <a:ext cx="4148651" cy="4148651"/>
        </a:xfrm>
        <a:custGeom>
          <a:avLst/>
          <a:gdLst/>
          <a:ahLst/>
          <a:cxnLst/>
          <a:rect l="0" t="0" r="0" b="0"/>
          <a:pathLst>
            <a:path>
              <a:moveTo>
                <a:pt x="4079723" y="1544034"/>
              </a:moveTo>
              <a:arcTo wR="2074325" hR="2074325" stAng="20711291" swAng="172150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5228-D917-4FC3-813F-8BF89ED554F4}">
      <dsp:nvSpPr>
        <dsp:cNvPr id="0" name=""/>
        <dsp:cNvSpPr/>
      </dsp:nvSpPr>
      <dsp:spPr>
        <a:xfrm>
          <a:off x="4572025" y="3071832"/>
          <a:ext cx="2966951" cy="879810"/>
        </a:xfrm>
        <a:prstGeom prst="round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субтропічний</a:t>
          </a:r>
          <a:endParaRPr lang="ru-RU" sz="3100" kern="1200" dirty="0"/>
        </a:p>
      </dsp:txBody>
      <dsp:txXfrm>
        <a:off x="4614974" y="3114781"/>
        <a:ext cx="2881053" cy="793912"/>
      </dsp:txXfrm>
    </dsp:sp>
    <dsp:sp modelId="{8447D2D4-63C7-4D8E-83D8-B64F916EB0BD}">
      <dsp:nvSpPr>
        <dsp:cNvPr id="0" name=""/>
        <dsp:cNvSpPr/>
      </dsp:nvSpPr>
      <dsp:spPr>
        <a:xfrm>
          <a:off x="2072047" y="117473"/>
          <a:ext cx="4148651" cy="4148651"/>
        </a:xfrm>
        <a:custGeom>
          <a:avLst/>
          <a:gdLst/>
          <a:ahLst/>
          <a:cxnLst/>
          <a:rect l="0" t="0" r="0" b="0"/>
          <a:pathLst>
            <a:path>
              <a:moveTo>
                <a:pt x="3170262" y="3835504"/>
              </a:moveTo>
              <a:arcTo wR="2074325" hR="2074325" stAng="3486423" swAng="41015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6B709-9BCB-486F-9481-CAD8B9E322B2}">
      <dsp:nvSpPr>
        <dsp:cNvPr id="0" name=""/>
        <dsp:cNvSpPr/>
      </dsp:nvSpPr>
      <dsp:spPr>
        <a:xfrm>
          <a:off x="2643210" y="4071971"/>
          <a:ext cx="3136687" cy="879810"/>
        </a:xfrm>
        <a:prstGeom prst="round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антарктичний</a:t>
          </a:r>
          <a:endParaRPr lang="ru-RU" sz="3100" kern="1200" dirty="0"/>
        </a:p>
      </dsp:txBody>
      <dsp:txXfrm>
        <a:off x="2686159" y="4114920"/>
        <a:ext cx="3050789" cy="793912"/>
      </dsp:txXfrm>
    </dsp:sp>
    <dsp:sp modelId="{516043B9-8940-4592-9CA5-C55E57D5CEE6}">
      <dsp:nvSpPr>
        <dsp:cNvPr id="0" name=""/>
        <dsp:cNvSpPr/>
      </dsp:nvSpPr>
      <dsp:spPr>
        <a:xfrm>
          <a:off x="1880302" y="36584"/>
          <a:ext cx="4148651" cy="4148651"/>
        </a:xfrm>
        <a:custGeom>
          <a:avLst/>
          <a:gdLst/>
          <a:ahLst/>
          <a:cxnLst/>
          <a:rect l="0" t="0" r="0" b="0"/>
          <a:pathLst>
            <a:path>
              <a:moveTo>
                <a:pt x="1394008" y="4033916"/>
              </a:moveTo>
              <a:arcTo wR="2074325" hR="2074325" stAng="6548737" swAng="73178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D6C91-A374-454E-9A7D-5C9732B21CBF}">
      <dsp:nvSpPr>
        <dsp:cNvPr id="0" name=""/>
        <dsp:cNvSpPr/>
      </dsp:nvSpPr>
      <dsp:spPr>
        <a:xfrm>
          <a:off x="0" y="3000391"/>
          <a:ext cx="3877690" cy="879810"/>
        </a:xfrm>
        <a:prstGeom prst="round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арктичний</a:t>
          </a:r>
          <a:endParaRPr lang="ru-RU" sz="3100" kern="1200" dirty="0"/>
        </a:p>
      </dsp:txBody>
      <dsp:txXfrm>
        <a:off x="42949" y="3043340"/>
        <a:ext cx="3791792" cy="793912"/>
      </dsp:txXfrm>
    </dsp:sp>
    <dsp:sp modelId="{23BB757C-58CC-4CBE-AC43-0A541AD2DF52}">
      <dsp:nvSpPr>
        <dsp:cNvPr id="0" name=""/>
        <dsp:cNvSpPr/>
      </dsp:nvSpPr>
      <dsp:spPr>
        <a:xfrm>
          <a:off x="1665476" y="208262"/>
          <a:ext cx="4148651" cy="4148651"/>
        </a:xfrm>
        <a:custGeom>
          <a:avLst/>
          <a:gdLst/>
          <a:ahLst/>
          <a:cxnLst/>
          <a:rect l="0" t="0" r="0" b="0"/>
          <a:pathLst>
            <a:path>
              <a:moveTo>
                <a:pt x="124531" y="2782232"/>
              </a:moveTo>
              <a:arcTo wR="2074325" hR="2074325" stAng="9602742" swAng="173104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FC327-3EAB-44EB-99A2-4FC88F56BA9C}">
      <dsp:nvSpPr>
        <dsp:cNvPr id="0" name=""/>
        <dsp:cNvSpPr/>
      </dsp:nvSpPr>
      <dsp:spPr>
        <a:xfrm>
          <a:off x="285758" y="1071575"/>
          <a:ext cx="3122298" cy="879810"/>
        </a:xfrm>
        <a:prstGeom prst="roundRect">
          <a:avLst/>
        </a:prstGeom>
        <a:gradFill rotWithShape="1">
          <a:gsLst>
            <a:gs pos="0">
              <a:schemeClr val="accent3">
                <a:tint val="64000"/>
                <a:lumMod val="118000"/>
              </a:schemeClr>
            </a:gs>
            <a:gs pos="100000">
              <a:schemeClr val="accent3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помірний</a:t>
          </a:r>
          <a:endParaRPr lang="ru-RU" sz="3100" kern="1200" dirty="0"/>
        </a:p>
      </dsp:txBody>
      <dsp:txXfrm>
        <a:off x="328707" y="1114524"/>
        <a:ext cx="3036400" cy="793912"/>
      </dsp:txXfrm>
    </dsp:sp>
    <dsp:sp modelId="{CFA04127-90B4-414F-A46D-B06599BEEB7E}">
      <dsp:nvSpPr>
        <dsp:cNvPr id="0" name=""/>
        <dsp:cNvSpPr/>
      </dsp:nvSpPr>
      <dsp:spPr>
        <a:xfrm>
          <a:off x="1696483" y="785676"/>
          <a:ext cx="4148651" cy="4148651"/>
        </a:xfrm>
        <a:custGeom>
          <a:avLst/>
          <a:gdLst/>
          <a:ahLst/>
          <a:cxnLst/>
          <a:rect l="0" t="0" r="0" b="0"/>
          <a:pathLst>
            <a:path>
              <a:moveTo>
                <a:pt x="1025747" y="284545"/>
              </a:moveTo>
              <a:arcTo wR="2074325" hR="2074325" stAng="14378115" swAng="43459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B4FDB-4FF6-407E-8B91-EC192CC87220}">
      <dsp:nvSpPr>
        <dsp:cNvPr id="0" name=""/>
        <dsp:cNvSpPr/>
      </dsp:nvSpPr>
      <dsp:spPr>
        <a:xfrm>
          <a:off x="5436884" y="2100987"/>
          <a:ext cx="91440" cy="209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55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FB2A7-1570-4653-BAA4-8F1FDD2990BB}">
      <dsp:nvSpPr>
        <dsp:cNvPr id="0" name=""/>
        <dsp:cNvSpPr/>
      </dsp:nvSpPr>
      <dsp:spPr>
        <a:xfrm>
          <a:off x="3522135" y="1255284"/>
          <a:ext cx="1960468" cy="209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08"/>
              </a:lnTo>
              <a:lnTo>
                <a:pt x="1960468" y="142808"/>
              </a:lnTo>
              <a:lnTo>
                <a:pt x="1960468" y="2095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72660-3F2C-4395-9FA9-4DF88D2B19FF}">
      <dsp:nvSpPr>
        <dsp:cNvPr id="0" name=""/>
        <dsp:cNvSpPr/>
      </dsp:nvSpPr>
      <dsp:spPr>
        <a:xfrm>
          <a:off x="1721091" y="2144967"/>
          <a:ext cx="91440" cy="247475"/>
        </a:xfrm>
        <a:custGeom>
          <a:avLst/>
          <a:gdLst/>
          <a:ahLst/>
          <a:cxnLst/>
          <a:rect l="0" t="0" r="0" b="0"/>
          <a:pathLst>
            <a:path>
              <a:moveTo>
                <a:pt x="128872" y="0"/>
              </a:moveTo>
              <a:lnTo>
                <a:pt x="128872" y="180724"/>
              </a:lnTo>
              <a:lnTo>
                <a:pt x="45720" y="180724"/>
              </a:lnTo>
              <a:lnTo>
                <a:pt x="45720" y="2474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F1A4E-8656-43FF-9E7B-6E1CEA6C8D71}">
      <dsp:nvSpPr>
        <dsp:cNvPr id="0" name=""/>
        <dsp:cNvSpPr/>
      </dsp:nvSpPr>
      <dsp:spPr>
        <a:xfrm>
          <a:off x="1849964" y="1255284"/>
          <a:ext cx="1672171" cy="209558"/>
        </a:xfrm>
        <a:custGeom>
          <a:avLst/>
          <a:gdLst/>
          <a:ahLst/>
          <a:cxnLst/>
          <a:rect l="0" t="0" r="0" b="0"/>
          <a:pathLst>
            <a:path>
              <a:moveTo>
                <a:pt x="1672171" y="0"/>
              </a:moveTo>
              <a:lnTo>
                <a:pt x="1672171" y="142808"/>
              </a:lnTo>
              <a:lnTo>
                <a:pt x="0" y="142808"/>
              </a:lnTo>
              <a:lnTo>
                <a:pt x="0" y="20955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2ADA7-401F-4AE1-9457-EA3F817FFE02}">
      <dsp:nvSpPr>
        <dsp:cNvPr id="0" name=""/>
        <dsp:cNvSpPr/>
      </dsp:nvSpPr>
      <dsp:spPr>
        <a:xfrm>
          <a:off x="584783" y="642127"/>
          <a:ext cx="5874704" cy="61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FEE3B-B581-4AA0-961D-99D18916CBE2}">
      <dsp:nvSpPr>
        <dsp:cNvPr id="0" name=""/>
        <dsp:cNvSpPr/>
      </dsp:nvSpPr>
      <dsp:spPr>
        <a:xfrm>
          <a:off x="664844" y="718184"/>
          <a:ext cx="5874704" cy="613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Кліматичні пояси Землі</a:t>
          </a:r>
          <a:endParaRPr lang="ru-RU" sz="2400" kern="1200" dirty="0"/>
        </a:p>
      </dsp:txBody>
      <dsp:txXfrm>
        <a:off x="682803" y="736143"/>
        <a:ext cx="5838786" cy="577239"/>
      </dsp:txXfrm>
    </dsp:sp>
    <dsp:sp modelId="{B80D0402-0D24-4132-9562-2E7FD13DC02D}">
      <dsp:nvSpPr>
        <dsp:cNvPr id="0" name=""/>
        <dsp:cNvSpPr/>
      </dsp:nvSpPr>
      <dsp:spPr>
        <a:xfrm>
          <a:off x="317430" y="1464843"/>
          <a:ext cx="3065068" cy="680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1DB41-9BD4-4E12-89A7-7F3D4B257D95}">
      <dsp:nvSpPr>
        <dsp:cNvPr id="0" name=""/>
        <dsp:cNvSpPr/>
      </dsp:nvSpPr>
      <dsp:spPr>
        <a:xfrm>
          <a:off x="397490" y="1540900"/>
          <a:ext cx="3065068" cy="680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…….</a:t>
          </a:r>
          <a:endParaRPr lang="ru-RU" sz="2400" kern="1200" dirty="0"/>
        </a:p>
      </dsp:txBody>
      <dsp:txXfrm>
        <a:off x="417410" y="1560820"/>
        <a:ext cx="3025228" cy="640283"/>
      </dsp:txXfrm>
    </dsp:sp>
    <dsp:sp modelId="{DBD9CA3A-518E-46C0-A336-F0AE0C950CC4}">
      <dsp:nvSpPr>
        <dsp:cNvPr id="0" name=""/>
        <dsp:cNvSpPr/>
      </dsp:nvSpPr>
      <dsp:spPr>
        <a:xfrm>
          <a:off x="-80060" y="2392442"/>
          <a:ext cx="3693744" cy="2570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A179-1850-4509-B71B-D13842FB4895}">
      <dsp:nvSpPr>
        <dsp:cNvPr id="0" name=""/>
        <dsp:cNvSpPr/>
      </dsp:nvSpPr>
      <dsp:spPr>
        <a:xfrm>
          <a:off x="0" y="2468499"/>
          <a:ext cx="3693744" cy="25708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2.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3.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4.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5.</a:t>
          </a:r>
        </a:p>
      </dsp:txBody>
      <dsp:txXfrm>
        <a:off x="75299" y="2543798"/>
        <a:ext cx="3543146" cy="2420293"/>
      </dsp:txXfrm>
    </dsp:sp>
    <dsp:sp modelId="{D03A16F4-6E81-495E-9782-42F0E99B5293}">
      <dsp:nvSpPr>
        <dsp:cNvPr id="0" name=""/>
        <dsp:cNvSpPr/>
      </dsp:nvSpPr>
      <dsp:spPr>
        <a:xfrm>
          <a:off x="4238367" y="1464843"/>
          <a:ext cx="2488474" cy="63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4FD7-8127-42A2-B290-177F4F788903}">
      <dsp:nvSpPr>
        <dsp:cNvPr id="0" name=""/>
        <dsp:cNvSpPr/>
      </dsp:nvSpPr>
      <dsp:spPr>
        <a:xfrm>
          <a:off x="4318427" y="1540900"/>
          <a:ext cx="2488474" cy="636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……... </a:t>
          </a:r>
          <a:endParaRPr lang="ru-RU" sz="2400" kern="1200" dirty="0"/>
        </a:p>
      </dsp:txBody>
      <dsp:txXfrm>
        <a:off x="4337059" y="1559532"/>
        <a:ext cx="2451210" cy="598880"/>
      </dsp:txXfrm>
    </dsp:sp>
    <dsp:sp modelId="{4828CD5A-52A8-4D85-B19A-3F957F2D1590}">
      <dsp:nvSpPr>
        <dsp:cNvPr id="0" name=""/>
        <dsp:cNvSpPr/>
      </dsp:nvSpPr>
      <dsp:spPr>
        <a:xfrm>
          <a:off x="3856957" y="2310546"/>
          <a:ext cx="3251293" cy="252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19CB0-3C6D-4B4A-892D-06F4C958600F}">
      <dsp:nvSpPr>
        <dsp:cNvPr id="0" name=""/>
        <dsp:cNvSpPr/>
      </dsp:nvSpPr>
      <dsp:spPr>
        <a:xfrm>
          <a:off x="3937018" y="2386603"/>
          <a:ext cx="3251293" cy="2525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1.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2.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3.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4.</a:t>
          </a:r>
        </a:p>
      </dsp:txBody>
      <dsp:txXfrm>
        <a:off x="4010991" y="2460576"/>
        <a:ext cx="3103347" cy="2377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9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6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78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7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5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88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6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8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2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9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8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5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1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4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8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0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00FF"/>
            </a:gs>
            <a:gs pos="73000">
              <a:schemeClr val="tx1">
                <a:alpha val="91000"/>
                <a:lumMod val="95000"/>
                <a:lumOff val="5000"/>
              </a:schemeClr>
            </a:gs>
            <a:gs pos="88000">
              <a:srgbClr val="B0FED3">
                <a:lumMod val="62000"/>
              </a:srgb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12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60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54msN4x-G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43174" y="2214554"/>
            <a:ext cx="4896543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1430"/>
              <a:gradFill>
                <a:gsLst>
                  <a:gs pos="23000">
                    <a:srgbClr val="D88306"/>
                  </a:gs>
                  <a:gs pos="50000">
                    <a:srgbClr val="92D050"/>
                  </a:gs>
                  <a:gs pos="62000">
                    <a:schemeClr val="tx2">
                      <a:lumMod val="60000"/>
                      <a:lumOff val="40000"/>
                    </a:schemeClr>
                  </a:gs>
                  <a:gs pos="76000">
                    <a:srgbClr val="FF66CC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71438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Підсумковий урок</a:t>
            </a:r>
          </a:p>
          <a:p>
            <a:r>
              <a:rPr lang="uk-UA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у 6 класі 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500166" y="1071546"/>
            <a:ext cx="703455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421A6F-008F-43A9-82FB-102A432806A7}"/>
              </a:ext>
            </a:extLst>
          </p:cNvPr>
          <p:cNvSpPr/>
          <p:nvPr/>
        </p:nvSpPr>
        <p:spPr>
          <a:xfrm>
            <a:off x="318399" y="1860588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Атмосфера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58EF93-DB10-459C-9AE4-B8F522104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17443" y="0"/>
            <a:ext cx="4133302" cy="31124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E1C7FA-7417-4FFF-AE90-59DBB7AFE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5" y="3206846"/>
            <a:ext cx="5400600" cy="354840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BCE9B5-F85A-482D-A065-D2564A105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66" y="356444"/>
            <a:ext cx="3749534" cy="181092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ла\Downloads\географія6\9074768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0006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51520" y="260648"/>
            <a:ext cx="8568952" cy="1168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Підпишіть</a:t>
            </a:r>
            <a:r>
              <a:rPr kumimoji="0" lang="uk-UA" sz="32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 на </a:t>
            </a:r>
            <a:r>
              <a:rPr kumimoji="0" lang="uk-UA" sz="32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наведенному</a:t>
            </a:r>
            <a:r>
              <a:rPr kumimoji="0" lang="uk-UA" sz="32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 малюнку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aseline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tilda" pitchFamily="2" charset="0"/>
                <a:ea typeface="+mj-ea"/>
                <a:cs typeface="+mj-cs"/>
              </a:rPr>
              <a:t>Північний</a:t>
            </a:r>
            <a:r>
              <a:rPr lang="uk-UA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tilda" pitchFamily="2" charset="0"/>
                <a:ea typeface="+mj-ea"/>
                <a:cs typeface="+mj-cs"/>
              </a:rPr>
              <a:t> та Південний тропіки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tilda" pitchFamily="2" charset="0"/>
                <a:ea typeface="+mj-ea"/>
                <a:cs typeface="+mj-cs"/>
              </a:rPr>
              <a:t> та жаркий тепловий пояси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Побудуйте розу вітрів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142984"/>
          <a:ext cx="3190877" cy="541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674">
                <a:tc>
                  <a:txBody>
                    <a:bodyPr/>
                    <a:lstStyle/>
                    <a:p>
                      <a:r>
                        <a:rPr lang="uk-UA" sz="2000" dirty="0"/>
                        <a:t>Напрямок вітру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Тривалість , дні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ПнСх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Сх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ПдСх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ПдЗх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Зх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159">
                <a:tc>
                  <a:txBody>
                    <a:bodyPr/>
                    <a:lstStyle/>
                    <a:p>
                      <a:r>
                        <a:rPr lang="uk-UA" sz="2400" dirty="0" err="1"/>
                        <a:t>ПнЗх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 descr="242274_html_m2d56b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285860"/>
            <a:ext cx="4611187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357298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-285784" y="785794"/>
            <a:ext cx="5572164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Що</a:t>
            </a:r>
            <a:r>
              <a:rPr kumimoji="0" lang="uk-UA" sz="44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 таке погода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4" name="Рисунок 3" descr="depositphotos_78555184-stock-photo-ques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0"/>
            <a:ext cx="1785950" cy="1987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0722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2619375" cy="1714500"/>
          </a:xfrm>
          <a:prstGeom prst="wedgeEllipseCallout">
            <a:avLst>
              <a:gd name="adj1" fmla="val 37349"/>
              <a:gd name="adj2" fmla="val 69338"/>
            </a:avLst>
          </a:prstGeom>
        </p:spPr>
      </p:pic>
      <p:sp>
        <p:nvSpPr>
          <p:cNvPr id="7" name="Облако 6"/>
          <p:cNvSpPr/>
          <p:nvPr/>
        </p:nvSpPr>
        <p:spPr>
          <a:xfrm>
            <a:off x="6072198" y="1285860"/>
            <a:ext cx="278608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?</a:t>
            </a:r>
            <a:endParaRPr lang="ru-RU" sz="4000" dirty="0"/>
          </a:p>
        </p:txBody>
      </p:sp>
      <p:sp>
        <p:nvSpPr>
          <p:cNvPr id="8" name="Облако 7"/>
          <p:cNvSpPr/>
          <p:nvPr/>
        </p:nvSpPr>
        <p:spPr>
          <a:xfrm>
            <a:off x="4643438" y="4214818"/>
            <a:ext cx="278608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?</a:t>
            </a:r>
            <a:endParaRPr lang="ru-RU" sz="4000" dirty="0"/>
          </a:p>
        </p:txBody>
      </p:sp>
      <p:sp>
        <p:nvSpPr>
          <p:cNvPr id="9" name="Облако 8"/>
          <p:cNvSpPr/>
          <p:nvPr/>
        </p:nvSpPr>
        <p:spPr>
          <a:xfrm>
            <a:off x="3929058" y="5572140"/>
            <a:ext cx="278608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?</a:t>
            </a:r>
            <a:endParaRPr lang="ru-RU" sz="4000" dirty="0"/>
          </a:p>
        </p:txBody>
      </p:sp>
      <p:sp>
        <p:nvSpPr>
          <p:cNvPr id="10" name="Облако 9"/>
          <p:cNvSpPr/>
          <p:nvPr/>
        </p:nvSpPr>
        <p:spPr>
          <a:xfrm>
            <a:off x="1428728" y="5072074"/>
            <a:ext cx="278608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?</a:t>
            </a:r>
            <a:endParaRPr lang="ru-RU" sz="4000" dirty="0"/>
          </a:p>
        </p:txBody>
      </p:sp>
      <p:sp>
        <p:nvSpPr>
          <p:cNvPr id="11" name="Облако 10"/>
          <p:cNvSpPr/>
          <p:nvPr/>
        </p:nvSpPr>
        <p:spPr>
          <a:xfrm>
            <a:off x="1643042" y="3357562"/>
            <a:ext cx="3143272" cy="1357322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Елементи погоди</a:t>
            </a:r>
            <a:endParaRPr lang="ru-RU" sz="3200" b="1" dirty="0"/>
          </a:p>
        </p:txBody>
      </p:sp>
      <p:sp>
        <p:nvSpPr>
          <p:cNvPr id="12" name="Облако 11"/>
          <p:cNvSpPr/>
          <p:nvPr/>
        </p:nvSpPr>
        <p:spPr>
          <a:xfrm>
            <a:off x="3571868" y="2000240"/>
            <a:ext cx="278608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?</a:t>
            </a:r>
            <a:endParaRPr lang="ru-RU" sz="4800" dirty="0"/>
          </a:p>
        </p:txBody>
      </p:sp>
      <p:sp>
        <p:nvSpPr>
          <p:cNvPr id="13" name="Облако 12"/>
          <p:cNvSpPr/>
          <p:nvPr/>
        </p:nvSpPr>
        <p:spPr>
          <a:xfrm>
            <a:off x="4786314" y="3000372"/>
            <a:ext cx="278608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/>
              <a:t>?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51520" y="260648"/>
            <a:ext cx="6320744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Знайди відповідність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71612"/>
          <a:ext cx="271464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3200" dirty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/>
                        <a:t>Барометр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/>
                        <a:t>Гігрометр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/>
                        <a:t>Термометр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/>
                        <a:t>Опадомір,</a:t>
                      </a:r>
                      <a:r>
                        <a:rPr lang="uk-UA" sz="3200" baseline="0" dirty="0"/>
                        <a:t>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/>
                        <a:t>Флюгер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/>
                        <a:t>Гномон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As100.jpg"/>
          <p:cNvPicPr>
            <a:picLocks noChangeAspect="1"/>
          </p:cNvPicPr>
          <p:nvPr/>
        </p:nvPicPr>
        <p:blipFill>
          <a:blip r:embed="rId2"/>
          <a:srcRect b="13313"/>
          <a:stretch>
            <a:fillRect/>
          </a:stretch>
        </p:blipFill>
        <p:spPr>
          <a:xfrm>
            <a:off x="8001024" y="571480"/>
            <a:ext cx="857256" cy="2286016"/>
          </a:xfrm>
          <a:prstGeom prst="rect">
            <a:avLst/>
          </a:prstGeom>
        </p:spPr>
      </p:pic>
      <p:pic>
        <p:nvPicPr>
          <p:cNvPr id="9" name="Рисунок 8" descr="Гномон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714620"/>
            <a:ext cx="2422891" cy="1646238"/>
          </a:xfrm>
          <a:prstGeom prst="rect">
            <a:avLst/>
          </a:prstGeom>
        </p:spPr>
      </p:pic>
      <p:pic>
        <p:nvPicPr>
          <p:cNvPr id="10" name="Рисунок 9" descr="gigrome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857232"/>
            <a:ext cx="1166629" cy="1785950"/>
          </a:xfrm>
          <a:prstGeom prst="rect">
            <a:avLst/>
          </a:prstGeom>
        </p:spPr>
      </p:pic>
      <p:pic>
        <p:nvPicPr>
          <p:cNvPr id="11" name="Рисунок 10" descr="rapitest_geometer_1.800x600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57166"/>
            <a:ext cx="1347667" cy="2357434"/>
          </a:xfrm>
          <a:prstGeom prst="rect">
            <a:avLst/>
          </a:prstGeom>
        </p:spPr>
      </p:pic>
      <p:pic>
        <p:nvPicPr>
          <p:cNvPr id="12" name="Рисунок 11" descr="tervi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3500438"/>
            <a:ext cx="2214563" cy="2214563"/>
          </a:xfrm>
          <a:prstGeom prst="rect">
            <a:avLst/>
          </a:prstGeom>
        </p:spPr>
      </p:pic>
      <p:pic>
        <p:nvPicPr>
          <p:cNvPr id="13" name="Рисунок 12" descr="barometr-ce-scho-za-prilad_47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4500570"/>
            <a:ext cx="1995252" cy="2000240"/>
          </a:xfrm>
          <a:prstGeom prst="rect">
            <a:avLst/>
          </a:prstGeom>
        </p:spPr>
      </p:pic>
      <p:sp>
        <p:nvSpPr>
          <p:cNvPr id="14" name="Облако 13"/>
          <p:cNvSpPr/>
          <p:nvPr/>
        </p:nvSpPr>
        <p:spPr>
          <a:xfrm>
            <a:off x="6429388" y="2143116"/>
            <a:ext cx="28575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</a:t>
            </a:r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3571868" y="5929330"/>
            <a:ext cx="28575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Е</a:t>
            </a:r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6715140" y="5072074"/>
            <a:ext cx="28575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</a:t>
            </a: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5357818" y="3786190"/>
            <a:ext cx="28575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4857752" y="2143116"/>
            <a:ext cx="28575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</a:t>
            </a:r>
            <a:endParaRPr lang="ru-RU" dirty="0"/>
          </a:p>
        </p:txBody>
      </p:sp>
      <p:sp>
        <p:nvSpPr>
          <p:cNvPr id="19" name="Облако 18"/>
          <p:cNvSpPr/>
          <p:nvPr/>
        </p:nvSpPr>
        <p:spPr>
          <a:xfrm>
            <a:off x="8001024" y="2357430"/>
            <a:ext cx="285752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928662" y="1357298"/>
          <a:ext cx="7786742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Знайдіть</a:t>
            </a:r>
            <a:r>
              <a:rPr kumimoji="0" lang="uk-UA" sz="36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  зайве поняття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857232"/>
          <a:ext cx="71914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Заповнити</a:t>
            </a:r>
            <a:r>
              <a:rPr kumimoji="0" lang="uk-UA" sz="44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 таблицю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51520" y="260648"/>
            <a:ext cx="8568952" cy="1310964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Розташуйте кліматичні пояси </a:t>
            </a:r>
          </a:p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починаючи від екватора , </a:t>
            </a:r>
          </a:p>
          <a:p>
            <a:pPr lvl="0" algn="ctr">
              <a:spcBef>
                <a:spcPct val="0"/>
              </a:spcBef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в правильному порядку</a:t>
            </a:r>
            <a:r>
              <a:rPr lang="uk-UA" sz="4400" dirty="0">
                <a:highlight>
                  <a:srgbClr val="00FF00"/>
                </a:highlight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14986"/>
              </p:ext>
            </p:extLst>
          </p:nvPr>
        </p:nvGraphicFramePr>
        <p:xfrm>
          <a:off x="2714612" y="2357430"/>
          <a:ext cx="450059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субекваторіальний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екваторіальний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помірний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тропічний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арктичний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субтропічний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субарктичний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785794"/>
            <a:ext cx="6076950" cy="4562475"/>
          </a:xfrm>
          <a:prstGeom prst="smileyFace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71546"/>
            <a:ext cx="52864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Джерела: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Довгань Г.Д    </a:t>
            </a:r>
            <a:r>
              <a:rPr lang="uk-UA" dirty="0" err="1">
                <a:solidFill>
                  <a:schemeClr val="tx1"/>
                </a:solidFill>
              </a:rPr>
              <a:t>“Усі</a:t>
            </a:r>
            <a:r>
              <a:rPr lang="uk-UA" dirty="0">
                <a:solidFill>
                  <a:schemeClr val="tx1"/>
                </a:solidFill>
              </a:rPr>
              <a:t> уроки географії у 6 </a:t>
            </a:r>
            <a:r>
              <a:rPr lang="uk-UA" dirty="0" err="1">
                <a:solidFill>
                  <a:schemeClr val="tx1"/>
                </a:solidFill>
              </a:rPr>
              <a:t>класі”</a:t>
            </a:r>
            <a:endParaRPr lang="uk-UA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  <a:p>
            <a:pPr algn="ctr"/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857364"/>
            <a:ext cx="457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http://maryanivkaschool.klasna.com/en/article/organizatsiinii-moment-na-urotsi-praktika-innovats.html/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9289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https://www.google.com.ua/search?hs=uKb&amp;q=</a:t>
            </a:r>
            <a:r>
              <a:rPr lang="ru-RU" dirty="0" err="1"/>
              <a:t>прилади+метеорологічної+станції+картинки&amp;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univ&amp;client</a:t>
            </a:r>
            <a:r>
              <a:rPr lang="en-US" dirty="0"/>
              <a:t>=</a:t>
            </a:r>
            <a:r>
              <a:rPr lang="en-US" dirty="0" err="1"/>
              <a:t>opera&amp;sa</a:t>
            </a:r>
            <a:r>
              <a:rPr lang="en-US" dirty="0"/>
              <a:t>=</a:t>
            </a:r>
            <a:r>
              <a:rPr lang="en-US" dirty="0" err="1"/>
              <a:t>X&amp;ved</a:t>
            </a:r>
            <a:r>
              <a:rPr lang="en-US" dirty="0"/>
              <a:t>=2ahUKEwjPrt6usNTgAhXrsosKHTgyBs0QsAR6BAgDEAE&amp;biw=1275&amp;bih=647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</a:rPr>
              <a:t>Мета:</a:t>
            </a:r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Matilda" pitchFamily="2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285860"/>
            <a:ext cx="792961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Навчальна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повторити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узагальнити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перевірити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отримані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вивчення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теми;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>
                <a:solidFill>
                  <a:srgbClr val="002060"/>
                </a:solidFill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Розвивальна</a:t>
            </a:r>
            <a:r>
              <a:rPr lang="ru-RU" sz="2400" b="1" dirty="0">
                <a:solidFill>
                  <a:srgbClr val="002060"/>
                </a:solidFill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err="1">
                <a:solidFill>
                  <a:srgbClr val="002060"/>
                </a:solidFill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сприяти</a:t>
            </a:r>
            <a:r>
              <a:rPr lang="ru-RU" sz="2400" dirty="0">
                <a:solidFill>
                  <a:srgbClr val="002060"/>
                </a:solidFill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вдосконаленню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практичних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вмінь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dirty="0">
                <a:solidFill>
                  <a:srgbClr val="002060"/>
                </a:solidFill>
                <a:highlight>
                  <a:srgbClr val="00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highlight>
                  <a:srgbClr val="00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highlight>
                  <a:srgbClr val="00FF00"/>
                </a:highligh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набуті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>
                <a:solidFill>
                  <a:srgbClr val="002060"/>
                </a:solidFill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Виховна</a:t>
            </a:r>
            <a:r>
              <a:rPr lang="ru-RU" sz="2400" b="1" dirty="0">
                <a:solidFill>
                  <a:srgbClr val="002060"/>
                </a:solidFill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виховувати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самостійність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відповідальність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00FF00"/>
                </a:highligh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highlight>
                <a:srgbClr val="00FF00"/>
              </a:highligh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500570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Тип уроку</a:t>
            </a:r>
            <a:r>
              <a:rPr lang="ru-RU" sz="28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8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8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навичок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857628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Продзвенів</a:t>
            </a:r>
            <a:r>
              <a:rPr lang="ru-RU" sz="2800" dirty="0"/>
              <a:t> для нас </a:t>
            </a:r>
            <a:r>
              <a:rPr lang="ru-RU" sz="2800" dirty="0" err="1"/>
              <a:t>дзвінок</a:t>
            </a:r>
            <a:r>
              <a:rPr lang="ru-RU" sz="2800" dirty="0"/>
              <a:t>,</a:t>
            </a:r>
          </a:p>
          <a:p>
            <a:pPr algn="ctr"/>
            <a:r>
              <a:rPr lang="ru-RU" sz="2800" dirty="0" err="1"/>
              <a:t>Починаєм</a:t>
            </a:r>
            <a:r>
              <a:rPr lang="ru-RU" sz="2800" dirty="0"/>
              <a:t> </a:t>
            </a:r>
            <a:r>
              <a:rPr lang="ru-RU" sz="2800" dirty="0" err="1"/>
              <a:t>підсумковий</a:t>
            </a:r>
            <a:r>
              <a:rPr lang="ru-RU" sz="2800" dirty="0"/>
              <a:t> ми  урок,</a:t>
            </a:r>
          </a:p>
          <a:p>
            <a:pPr algn="ctr"/>
            <a:r>
              <a:rPr lang="ru-RU" sz="2800" dirty="0" err="1"/>
              <a:t>Попрацюємо</a:t>
            </a:r>
            <a:r>
              <a:rPr lang="ru-RU" sz="2800" dirty="0"/>
              <a:t> </a:t>
            </a:r>
            <a:r>
              <a:rPr lang="ru-RU" sz="2800" dirty="0" err="1"/>
              <a:t>старанно</a:t>
            </a:r>
            <a:r>
              <a:rPr lang="ru-RU" sz="2800" dirty="0"/>
              <a:t>,</a:t>
            </a:r>
          </a:p>
          <a:p>
            <a:pPr algn="ctr"/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почути</a:t>
            </a:r>
            <a:r>
              <a:rPr lang="ru-RU" sz="2800" dirty="0"/>
              <a:t> у </a:t>
            </a:r>
            <a:r>
              <a:rPr lang="ru-RU" sz="2800" dirty="0" err="1"/>
              <a:t>кінці</a:t>
            </a:r>
            <a:r>
              <a:rPr lang="ru-RU" sz="2800" dirty="0"/>
              <a:t>,</a:t>
            </a:r>
          </a:p>
          <a:p>
            <a:pPr algn="ctr"/>
            <a:r>
              <a:rPr lang="ru-RU" sz="2800" dirty="0" err="1"/>
              <a:t>Що</a:t>
            </a:r>
            <a:r>
              <a:rPr lang="ru-RU" sz="2800" dirty="0"/>
              <a:t> у </a:t>
            </a:r>
            <a:r>
              <a:rPr lang="ru-RU" sz="2800" dirty="0" err="1"/>
              <a:t>нашім</a:t>
            </a:r>
            <a:r>
              <a:rPr lang="ru-RU" sz="2800" dirty="0"/>
              <a:t> </a:t>
            </a:r>
            <a:r>
              <a:rPr lang="ru-RU" sz="2800" dirty="0" err="1"/>
              <a:t>шостім</a:t>
            </a:r>
            <a:r>
              <a:rPr lang="ru-RU" sz="2800" dirty="0"/>
              <a:t> </a:t>
            </a:r>
            <a:r>
              <a:rPr lang="ru-RU" sz="2800" dirty="0" err="1"/>
              <a:t>класі</a:t>
            </a:r>
            <a:r>
              <a:rPr lang="ru-RU" sz="2800" dirty="0"/>
              <a:t> –</a:t>
            </a:r>
          </a:p>
          <a:p>
            <a:pPr algn="ctr"/>
            <a:r>
              <a:rPr lang="ru-RU" sz="2800" dirty="0" err="1"/>
              <a:t>Учні</a:t>
            </a:r>
            <a:r>
              <a:rPr lang="ru-RU" sz="2800" dirty="0"/>
              <a:t> - просто </a:t>
            </a:r>
            <a:r>
              <a:rPr lang="ru-RU" sz="2800" dirty="0" err="1"/>
              <a:t>молодці</a:t>
            </a:r>
            <a:r>
              <a:rPr lang="ru-RU" sz="2800" dirty="0"/>
              <a:t>!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Організаційний момент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4" name="Рисунок 3" descr="65614066_images_9608683350.jpg"/>
          <p:cNvPicPr>
            <a:picLocks noChangeAspect="1"/>
          </p:cNvPicPr>
          <p:nvPr/>
        </p:nvPicPr>
        <p:blipFill>
          <a:blip r:embed="rId2"/>
          <a:srcRect t="25000"/>
          <a:stretch>
            <a:fillRect/>
          </a:stretch>
        </p:blipFill>
        <p:spPr>
          <a:xfrm>
            <a:off x="5357818" y="1000107"/>
            <a:ext cx="3071834" cy="3071841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71472" y="857232"/>
            <a:ext cx="4429156" cy="2928958"/>
          </a:xfrm>
          <a:prstGeom prst="rightArrow">
            <a:avLst>
              <a:gd name="adj1" fmla="val 50000"/>
              <a:gd name="adj2" fmla="val 3222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У</a:t>
            </a:r>
            <a:r>
              <a:rPr kumimoji="0" lang="uk-UA" sz="44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нас на уроці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м</a:t>
            </a:r>
            <a:r>
              <a:rPr lang="uk-UA" sz="4400" baseline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ожна: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Атмосфера</a:t>
            </a:r>
            <a:r>
              <a:rPr kumimoji="0" lang="uk-UA" sz="44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 це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uLnTx/>
                <a:uFillTx/>
                <a:latin typeface="Matilda" pitchFamily="2" charset="0"/>
                <a:ea typeface="+mj-ea"/>
                <a:cs typeface="+mj-cs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57158" y="857232"/>
            <a:ext cx="3643338" cy="221457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Водна оболонка Землі</a:t>
            </a:r>
            <a:endParaRPr lang="ru-RU" sz="24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214942" y="3429000"/>
            <a:ext cx="3357586" cy="207170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 Оболонка живих організмів Землі</a:t>
            </a:r>
            <a:endParaRPr lang="ru-RU" sz="24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928662" y="3429000"/>
            <a:ext cx="3714776" cy="242889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Повітряна оболонка Землі</a:t>
            </a:r>
            <a:endParaRPr lang="ru-RU" sz="24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4786314" y="857232"/>
            <a:ext cx="3500462" cy="221457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Тверда  оболонка Землі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285852" y="260648"/>
            <a:ext cx="5929354" cy="1453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Яка частка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 атмосферного повітря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припадає на кисень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pic>
        <p:nvPicPr>
          <p:cNvPr id="3" name="Рисунок 2" descr="560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779842"/>
            <a:ext cx="5427608" cy="3495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1714488"/>
            <a:ext cx="139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78 %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714488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0,035 %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4714884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1 %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857760"/>
            <a:ext cx="1338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21 %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2071678"/>
            <a:ext cx="4357718" cy="4071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929058" y="2214554"/>
            <a:ext cx="4429156" cy="40719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51520" y="260648"/>
            <a:ext cx="8568952" cy="73946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Коло Вена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4400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Matild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75048" y="1071546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Тропосфера </a:t>
            </a: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            </a:t>
            </a: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Стратосфера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99067"/>
              </p:ext>
            </p:extLst>
          </p:nvPr>
        </p:nvGraphicFramePr>
        <p:xfrm>
          <a:off x="714348" y="2071678"/>
          <a:ext cx="8072493" cy="2391410"/>
        </p:xfrm>
        <a:graphic>
          <a:graphicData uri="http://schemas.openxmlformats.org/drawingml/2006/table">
            <a:tbl>
              <a:tblPr/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 спостережень, год.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Температура повітря, °С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+1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+1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Calibri"/>
                          <a:cs typeface="Times New Roman"/>
                        </a:rPr>
                        <a:t>-1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285720" y="428604"/>
            <a:ext cx="857256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Обчисліть середню добову температуру та добову амплітуду коливань  повітря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 за   такими  даними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tilda" pitchFamily="2" charset="0"/>
                <a:ea typeface="+mj-ea"/>
                <a:cs typeface="+mj-cs"/>
              </a:rPr>
              <a:t>Географічний практикум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1357298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tilda" pitchFamily="2" charset="0"/>
                <a:ea typeface="+mj-ea"/>
                <a:cs typeface="+mj-cs"/>
              </a:rPr>
              <a:t>Задача 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85786" y="2571744"/>
            <a:ext cx="7715304" cy="3500462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Над узбережжям Чорного моря  летить  літак на висоті 6 км. Температура  за бортом  літака  -  -18°С.  Яка температура  в цей момент на березі моря?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714348" y="1500174"/>
            <a:ext cx="8001056" cy="4643470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/>
              <a:t>За температурою – 2 0°С  абсолютна вологість повітря дорівнює 0, 55 г/м³.</a:t>
            </a:r>
          </a:p>
          <a:p>
            <a:pPr algn="ctr"/>
            <a:r>
              <a:rPr lang="uk-UA" sz="2800" dirty="0"/>
              <a:t> Обчислити відносну </a:t>
            </a:r>
          </a:p>
          <a:p>
            <a:pPr algn="ctr"/>
            <a:r>
              <a:rPr lang="uk-UA" sz="2800" dirty="0"/>
              <a:t>вологість повітря.</a:t>
            </a:r>
            <a:endParaRPr lang="ru-RU" sz="2800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428604"/>
            <a:ext cx="8568952" cy="72008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tilda" pitchFamily="2" charset="0"/>
                <a:ea typeface="+mj-ea"/>
                <a:cs typeface="+mj-cs"/>
              </a:rPr>
              <a:t>Задача 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893</TotalTime>
  <Words>434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Wingdings 3</vt:lpstr>
      <vt:lpstr>Calibri</vt:lpstr>
      <vt:lpstr>Arial</vt:lpstr>
      <vt:lpstr>Matilda</vt:lpstr>
      <vt:lpstr>Verdana</vt:lpstr>
      <vt:lpstr>Times New Roman</vt:lpstr>
      <vt:lpstr>Century Gothic</vt:lpstr>
      <vt:lpstr>Ион</vt:lpstr>
      <vt:lpstr>Презентация PowerPoint</vt:lpstr>
      <vt:lpstr>Мета: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Lina</cp:lastModifiedBy>
  <cp:revision>91</cp:revision>
  <dcterms:created xsi:type="dcterms:W3CDTF">2013-08-23T08:38:35Z</dcterms:created>
  <dcterms:modified xsi:type="dcterms:W3CDTF">2023-02-11T16:12:00Z</dcterms:modified>
</cp:coreProperties>
</file>