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7.jpg" ContentType="image/png"/>
  <Override PartName="/ppt/media/image44.jpg" ContentType="image/gif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76" r:id="rId4"/>
    <p:sldId id="277" r:id="rId5"/>
    <p:sldId id="259" r:id="rId6"/>
    <p:sldId id="260" r:id="rId7"/>
    <p:sldId id="261" r:id="rId8"/>
    <p:sldId id="262" r:id="rId9"/>
    <p:sldId id="263" r:id="rId10"/>
    <p:sldId id="265" r:id="rId11"/>
    <p:sldId id="266" r:id="rId12"/>
    <p:sldId id="267" r:id="rId13"/>
    <p:sldId id="270" r:id="rId14"/>
    <p:sldId id="268" r:id="rId15"/>
    <p:sldId id="271" r:id="rId16"/>
    <p:sldId id="269" r:id="rId17"/>
    <p:sldId id="272" r:id="rId18"/>
    <p:sldId id="273" r:id="rId19"/>
    <p:sldId id="275" r:id="rId20"/>
    <p:sldId id="278" r:id="rId21"/>
    <p:sldId id="279" r:id="rId22"/>
    <p:sldId id="280" r:id="rId23"/>
    <p:sldId id="281" r:id="rId24"/>
    <p:sldId id="283" r:id="rId25"/>
    <p:sldId id="284" r:id="rId26"/>
    <p:sldId id="285" r:id="rId27"/>
    <p:sldId id="286" r:id="rId28"/>
    <p:sldId id="288" r:id="rId29"/>
    <p:sldId id="289" r:id="rId30"/>
    <p:sldId id="290" r:id="rId31"/>
    <p:sldId id="291" r:id="rId3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9024B-9503-42F2-BDB2-F1D0DCFD4BE9}" type="datetimeFigureOut">
              <a:rPr lang="ru-RU" smtClean="0"/>
              <a:t>31.08.2017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484B3-75DF-4A48-BED0-A476B042E3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13523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9024B-9503-42F2-BDB2-F1D0DCFD4BE9}" type="datetimeFigureOut">
              <a:rPr lang="ru-RU" smtClean="0"/>
              <a:t>31.08.2017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484B3-75DF-4A48-BED0-A476B042E3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4401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9024B-9503-42F2-BDB2-F1D0DCFD4BE9}" type="datetimeFigureOut">
              <a:rPr lang="ru-RU" smtClean="0"/>
              <a:t>31.08.2017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484B3-75DF-4A48-BED0-A476B042E3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21315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9024B-9503-42F2-BDB2-F1D0DCFD4BE9}" type="datetimeFigureOut">
              <a:rPr lang="ru-RU" smtClean="0"/>
              <a:t>31.08.2017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484B3-75DF-4A48-BED0-A476B042E3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80684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9024B-9503-42F2-BDB2-F1D0DCFD4BE9}" type="datetimeFigureOut">
              <a:rPr lang="ru-RU" smtClean="0"/>
              <a:t>31.08.2017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484B3-75DF-4A48-BED0-A476B042E3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03352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9024B-9503-42F2-BDB2-F1D0DCFD4BE9}" type="datetimeFigureOut">
              <a:rPr lang="ru-RU" smtClean="0"/>
              <a:t>31.08.2017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484B3-75DF-4A48-BED0-A476B042E3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61657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9024B-9503-42F2-BDB2-F1D0DCFD4BE9}" type="datetimeFigureOut">
              <a:rPr lang="ru-RU" smtClean="0"/>
              <a:t>31.08.2017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484B3-75DF-4A48-BED0-A476B042E3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53752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9024B-9503-42F2-BDB2-F1D0DCFD4BE9}" type="datetimeFigureOut">
              <a:rPr lang="ru-RU" smtClean="0"/>
              <a:t>31.08.2017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484B3-75DF-4A48-BED0-A476B042E3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75363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9024B-9503-42F2-BDB2-F1D0DCFD4BE9}" type="datetimeFigureOut">
              <a:rPr lang="ru-RU" smtClean="0"/>
              <a:t>31.08.2017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484B3-75DF-4A48-BED0-A476B042E3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63883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9024B-9503-42F2-BDB2-F1D0DCFD4BE9}" type="datetimeFigureOut">
              <a:rPr lang="ru-RU" smtClean="0"/>
              <a:t>31.08.2017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484B3-75DF-4A48-BED0-A476B042E3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7677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9024B-9503-42F2-BDB2-F1D0DCFD4BE9}" type="datetimeFigureOut">
              <a:rPr lang="ru-RU" smtClean="0"/>
              <a:t>31.08.2017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484B3-75DF-4A48-BED0-A476B042E3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22773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79024B-9503-42F2-BDB2-F1D0DCFD4BE9}" type="datetimeFigureOut">
              <a:rPr lang="ru-RU" smtClean="0"/>
              <a:t>31.08.2017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6484B3-75DF-4A48-BED0-A476B042E3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8253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g"/><Relationship Id="rId4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gif"/><Relationship Id="rId4" Type="http://schemas.openxmlformats.org/officeDocument/2006/relationships/image" Target="../media/image31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gi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4.jpg"/><Relationship Id="rId5" Type="http://schemas.openxmlformats.org/officeDocument/2006/relationships/image" Target="../media/image43.gif"/><Relationship Id="rId4" Type="http://schemas.openxmlformats.org/officeDocument/2006/relationships/image" Target="../media/image1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gif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6" name="Прямоугольник 5"/>
          <p:cNvSpPr/>
          <p:nvPr/>
        </p:nvSpPr>
        <p:spPr>
          <a:xfrm>
            <a:off x="1849037" y="1613118"/>
            <a:ext cx="10030438" cy="36317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11500" b="1" cap="none" spc="0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Урок-подорож</a:t>
            </a:r>
            <a:r>
              <a:rPr lang="en-US" sz="11500" b="1" cap="none" spc="0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ru-RU" sz="11500" b="1" cap="none" spc="0" dirty="0" smtClean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/>
            <a:r>
              <a:rPr lang="en-US" sz="11500" b="1" cap="none" spc="0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3 </a:t>
            </a:r>
            <a:r>
              <a:rPr lang="uk-UA" sz="11500" b="1" cap="none" spc="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клас</a:t>
            </a:r>
            <a:endParaRPr lang="ru-RU" sz="11500" b="1" cap="none" spc="0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3120" y="-28930"/>
            <a:ext cx="3841276" cy="263401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5952" y="4664437"/>
            <a:ext cx="3663523" cy="179095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846304" y="215000"/>
            <a:ext cx="2739296" cy="1891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14497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90688"/>
            <a:ext cx="12192000" cy="516731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 rot="21017188">
            <a:off x="2517150" y="187224"/>
            <a:ext cx="4892173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cap="none" spc="0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БОЛГАРІЯ</a:t>
            </a:r>
            <a:endParaRPr lang="ru-RU" sz="7200" b="1" cap="none" spc="0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66041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888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205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26" y="286739"/>
            <a:ext cx="5831789" cy="280789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85744">
            <a:off x="4197504" y="1362720"/>
            <a:ext cx="7369821" cy="49059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30764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7262" y="2566987"/>
            <a:ext cx="2657475" cy="17240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32" y="92296"/>
            <a:ext cx="11982734" cy="67657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0876566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Прямоугольник 4"/>
          <p:cNvSpPr/>
          <p:nvPr/>
        </p:nvSpPr>
        <p:spPr>
          <a:xfrm rot="21017188">
            <a:off x="2941203" y="23557"/>
            <a:ext cx="317106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cap="none" spc="0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ЧЕХ</a:t>
            </a:r>
            <a:r>
              <a:rPr lang="uk-UA" sz="7200" b="1" cap="none" spc="0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ІЯ</a:t>
            </a:r>
            <a:endParaRPr lang="ru-RU" sz="7200" b="1" cap="none" spc="0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778" y="1241946"/>
            <a:ext cx="9591305" cy="56160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3376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65125"/>
            <a:ext cx="11457296" cy="63086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1745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95785"/>
            <a:ext cx="6096000" cy="4572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80312">
            <a:off x="1135022" y="3186522"/>
            <a:ext cx="4862655" cy="32358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1065">
            <a:off x="5809546" y="619651"/>
            <a:ext cx="5800789" cy="36951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693309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033" y="365125"/>
            <a:ext cx="11677934" cy="63735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16877321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268" y="805773"/>
            <a:ext cx="7862532" cy="52464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3773" y="-301931"/>
            <a:ext cx="4203510" cy="6876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7118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Прямоугольник 4"/>
          <p:cNvSpPr/>
          <p:nvPr/>
        </p:nvSpPr>
        <p:spPr>
          <a:xfrm rot="21017188">
            <a:off x="2857042" y="191124"/>
            <a:ext cx="4512647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8800" b="1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ІТАЛІЯ </a:t>
            </a:r>
            <a:endParaRPr lang="ru-RU" sz="8800" b="1" cap="none" spc="0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28800"/>
            <a:ext cx="12192000" cy="50291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39830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3" name="Прямоугольник 2"/>
          <p:cNvSpPr/>
          <p:nvPr/>
        </p:nvSpPr>
        <p:spPr>
          <a:xfrm>
            <a:off x="573207" y="2321004"/>
            <a:ext cx="11408394" cy="221599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38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2 3 4  7  1 6 </a:t>
            </a:r>
            <a:r>
              <a:rPr lang="ru-RU" sz="13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138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00B05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90832" y="365125"/>
            <a:ext cx="10168168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138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 д о ж п о р</a:t>
            </a:r>
            <a:endParaRPr lang="ru-RU" sz="138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7030A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82887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821" y="504968"/>
            <a:ext cx="5729129" cy="49814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2950" y="504968"/>
            <a:ext cx="5965243" cy="49814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76612389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7711">
            <a:off x="0" y="185074"/>
            <a:ext cx="5715000" cy="4330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98738">
            <a:off x="6343650" y="722313"/>
            <a:ext cx="4762500" cy="2667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7674" y="3386909"/>
            <a:ext cx="5291919" cy="29502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2601382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336" y="633128"/>
            <a:ext cx="6098464" cy="46894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876" y="633128"/>
            <a:ext cx="5544024" cy="48396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54697015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679" y="365125"/>
            <a:ext cx="11596759" cy="6213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6156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Прямоугольник 4"/>
          <p:cNvSpPr/>
          <p:nvPr/>
        </p:nvSpPr>
        <p:spPr>
          <a:xfrm rot="21017188">
            <a:off x="2372660" y="74583"/>
            <a:ext cx="455336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7200" b="1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ФРАНЦІЯ</a:t>
            </a:r>
            <a:endParaRPr lang="ru-RU" sz="7200" b="1" cap="none" spc="0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716" y="1349493"/>
            <a:ext cx="11627893" cy="54493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83800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503" y="78475"/>
            <a:ext cx="11694994" cy="67010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33796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603" y="163773"/>
            <a:ext cx="11723427" cy="65099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55912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6652" y="381000"/>
            <a:ext cx="5576248" cy="62010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752" y="381000"/>
            <a:ext cx="5576248" cy="62654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309446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784" y="109182"/>
            <a:ext cx="11608416" cy="67488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31546456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3" name="Прямоугольник 2"/>
          <p:cNvSpPr/>
          <p:nvPr/>
        </p:nvSpPr>
        <p:spPr>
          <a:xfrm>
            <a:off x="2442933" y="649752"/>
            <a:ext cx="7988534" cy="415498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8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ВСЮДИ ДОБРЕ, </a:t>
            </a:r>
          </a:p>
          <a:p>
            <a:pPr algn="ctr"/>
            <a:r>
              <a:rPr lang="ru-RU" sz="88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А ВДОМА</a:t>
            </a:r>
            <a:endParaRPr lang="ru-RU" sz="8800" b="1" dirty="0" smtClean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  <a:p>
            <a:pPr algn="ctr"/>
            <a:r>
              <a:rPr lang="uk-UA" sz="88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………</a:t>
            </a:r>
            <a:endParaRPr lang="ru-RU" sz="8800" b="1" cap="none" spc="0" dirty="0" smtClean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458721" y="4308913"/>
            <a:ext cx="5602111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13800" b="1" dirty="0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</a:rPr>
              <a:t>КРАЩЕ</a:t>
            </a:r>
            <a:endParaRPr lang="ru-RU" sz="13800" b="1" cap="none" spc="0" dirty="0">
              <a:ln w="0"/>
              <a:solidFill>
                <a:srgbClr val="00206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6959" y="3274219"/>
            <a:ext cx="3333750" cy="200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100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3" name="Прямоугольник 2"/>
          <p:cNvSpPr/>
          <p:nvPr/>
        </p:nvSpPr>
        <p:spPr>
          <a:xfrm>
            <a:off x="1684564" y="2581116"/>
            <a:ext cx="8822871" cy="369331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9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4 1 3 </a:t>
            </a:r>
            <a:r>
              <a:rPr lang="ru-RU" sz="96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ru-RU" sz="9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96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5 7 8</a:t>
            </a:r>
            <a:endParaRPr lang="ru-RU" sz="96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38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38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00B05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642902" y="582692"/>
            <a:ext cx="7382149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138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</a:rPr>
              <a:t>їкаранми</a:t>
            </a:r>
            <a:endParaRPr lang="ru-RU" sz="138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7030A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23374170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6858000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55" y="194481"/>
            <a:ext cx="2581275" cy="43434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197126" y="2055813"/>
            <a:ext cx="9797747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cap="none" spc="0" dirty="0" err="1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Якою</a:t>
            </a:r>
            <a:r>
              <a:rPr lang="ru-RU" sz="6600" b="1" cap="none" spc="0" dirty="0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б </a:t>
            </a:r>
            <a:r>
              <a:rPr lang="ru-RU" sz="6600" b="1" cap="none" spc="0" dirty="0" err="1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</a:t>
            </a:r>
            <a:r>
              <a:rPr lang="ru-RU" sz="6600" b="1" cap="none" spc="0" dirty="0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600" b="1" cap="none" spc="0" dirty="0" err="1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хотіли</a:t>
            </a:r>
            <a:r>
              <a:rPr lang="ru-RU" sz="6600" b="1" cap="none" spc="0" dirty="0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600" b="1" cap="none" spc="0" dirty="0" err="1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бачити</a:t>
            </a:r>
            <a:endParaRPr lang="ru-RU" sz="6600" b="1" cap="none" spc="0" dirty="0" smtClean="0">
              <a:ln w="0"/>
              <a:solidFill>
                <a:srgbClr val="002060"/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6600" b="1" cap="none" spc="0" dirty="0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600" b="1" cap="none" spc="0" dirty="0" err="1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Україну</a:t>
            </a:r>
            <a:r>
              <a:rPr lang="ru-RU" sz="6600" b="1" cap="none" spc="0" dirty="0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6600" b="1" cap="none" spc="0" dirty="0" err="1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майбутньому</a:t>
            </a:r>
            <a:endParaRPr lang="ru-RU" sz="6600" b="1" cap="none" spc="0" dirty="0">
              <a:ln w="0"/>
              <a:solidFill>
                <a:srgbClr val="002060"/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9986" y="3569871"/>
            <a:ext cx="933450" cy="1219200"/>
          </a:xfrm>
          <a:prstGeom prst="rect">
            <a:avLst/>
          </a:prstGeom>
        </p:spPr>
      </p:pic>
      <p:pic>
        <p:nvPicPr>
          <p:cNvPr id="8" name="muzyka-dlya-video--fonovaya-muzyka-veselay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2075" y="9207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47871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688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Прямоугольник 4"/>
          <p:cNvSpPr/>
          <p:nvPr/>
        </p:nvSpPr>
        <p:spPr>
          <a:xfrm rot="20888669">
            <a:off x="812109" y="1102150"/>
            <a:ext cx="10949921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lvl="0" algn="ctr"/>
            <a:r>
              <a:rPr lang="uk-UA" sz="6600" b="1" cap="none" spc="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Бажаю вам </a:t>
            </a:r>
            <a:r>
              <a:rPr lang="uk-UA" sz="6600" b="1" cap="none" spc="0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успіхів</a:t>
            </a:r>
          </a:p>
          <a:p>
            <a:pPr lvl="0" algn="ctr"/>
            <a:r>
              <a:rPr lang="uk-UA" sz="6600" b="1" cap="none" spc="0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uk-UA" sz="6600" b="1" cap="none" spc="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новому навчальному році!</a:t>
            </a:r>
            <a:endParaRPr lang="ru-RU" sz="6600" b="1" cap="none" spc="0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8030" y="3041385"/>
            <a:ext cx="4247939" cy="28208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005281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9182"/>
            <a:ext cx="12192000" cy="6858000"/>
          </a:xfrm>
        </p:spPr>
      </p:pic>
      <p:sp>
        <p:nvSpPr>
          <p:cNvPr id="3" name="Прямоугольник 2"/>
          <p:cNvSpPr/>
          <p:nvPr/>
        </p:nvSpPr>
        <p:spPr>
          <a:xfrm>
            <a:off x="391803" y="2378314"/>
            <a:ext cx="11408394" cy="221599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38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7 6 1 3 2 4</a:t>
            </a:r>
            <a:endParaRPr lang="ru-RU" sz="138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00B05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642230" y="365125"/>
            <a:ext cx="7465378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166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uk-UA" sz="166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uk-UA" sz="166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Єрво</a:t>
            </a:r>
            <a:endParaRPr lang="ru-RU" sz="16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7030A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89736708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227863" y="349757"/>
            <a:ext cx="11272253" cy="30469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9600" b="1" cap="none" spc="0" dirty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«Подорож </a:t>
            </a:r>
            <a:r>
              <a:rPr lang="uk-UA" sz="9600" b="1" cap="none" spc="0" dirty="0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країнами</a:t>
            </a:r>
          </a:p>
          <a:p>
            <a:pPr algn="ctr"/>
            <a:r>
              <a:rPr lang="uk-UA" sz="9600" b="1" cap="none" spc="0" dirty="0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9600" b="1" cap="none" spc="0" dirty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Європи»</a:t>
            </a:r>
            <a:endParaRPr lang="ru-RU" sz="9600" b="1" cap="none" spc="0" dirty="0">
              <a:ln w="0"/>
              <a:solidFill>
                <a:srgbClr val="00206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55" b="96099" l="8874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4758" y="2702654"/>
            <a:ext cx="4317242" cy="415534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522" y="3626043"/>
            <a:ext cx="1884051" cy="2466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974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9742" y="704611"/>
            <a:ext cx="8966579" cy="5961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708393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93893">
            <a:off x="359958" y="601614"/>
            <a:ext cx="5759813" cy="38475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39720">
            <a:off x="5331715" y="1941714"/>
            <a:ext cx="6263609" cy="4008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 rot="689768">
            <a:off x="6912853" y="628860"/>
            <a:ext cx="407586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7200" b="1" cap="none" spc="0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втостоп</a:t>
            </a:r>
            <a:endParaRPr lang="ru-RU" sz="7200" b="1" cap="none" spc="0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2754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148" y="848162"/>
            <a:ext cx="5405415" cy="45099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6563" y="897300"/>
            <a:ext cx="6025525" cy="44116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75156776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288"/>
            <a:ext cx="12192000" cy="6872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3201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</TotalTime>
  <Words>72</Words>
  <Application>Microsoft Office PowerPoint</Application>
  <PresentationFormat>Широкоэкранный</PresentationFormat>
  <Paragraphs>24</Paragraphs>
  <Slides>31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6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Руслан</dc:creator>
  <cp:lastModifiedBy>Руслан</cp:lastModifiedBy>
  <cp:revision>18</cp:revision>
  <dcterms:created xsi:type="dcterms:W3CDTF">2017-08-29T22:41:59Z</dcterms:created>
  <dcterms:modified xsi:type="dcterms:W3CDTF">2017-08-31T19:13:52Z</dcterms:modified>
</cp:coreProperties>
</file>