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71" r:id="rId10"/>
    <p:sldId id="272" r:id="rId11"/>
    <p:sldId id="270" r:id="rId12"/>
    <p:sldId id="264" r:id="rId13"/>
    <p:sldId id="265" r:id="rId14"/>
    <p:sldId id="273" r:id="rId15"/>
    <p:sldId id="266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460FC4C-756C-F9AF-A57A-FDE11828F6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69578"/>
            <a:ext cx="9654989" cy="4545104"/>
          </a:xfrm>
        </p:spPr>
        <p:txBody>
          <a:bodyPr>
            <a:noAutofit/>
          </a:bodyPr>
          <a:lstStyle/>
          <a:p>
            <a:r>
              <a:rPr lang="ru-RU" sz="6600" dirty="0" err="1"/>
              <a:t>Повторюємо</a:t>
            </a:r>
            <a:r>
              <a:rPr lang="ru-RU" sz="6600" dirty="0"/>
              <a:t> </a:t>
            </a:r>
            <a:r>
              <a:rPr lang="ru-RU" sz="6600" dirty="0" err="1"/>
              <a:t>відбивання</a:t>
            </a:r>
            <a:r>
              <a:rPr lang="ru-RU" sz="6600" dirty="0"/>
              <a:t> та </a:t>
            </a:r>
            <a:r>
              <a:rPr lang="ru-RU" sz="6600" dirty="0" err="1"/>
              <a:t>заломлення</a:t>
            </a:r>
            <a:r>
              <a:rPr lang="ru-RU" sz="6600" dirty="0"/>
              <a:t> </a:t>
            </a:r>
            <a:r>
              <a:rPr lang="ru-RU" sz="6600" dirty="0" err="1"/>
              <a:t>світла</a:t>
            </a:r>
            <a:r>
              <a:rPr lang="ru-RU" sz="6600" dirty="0"/>
              <a:t>. Досліджуємо </a:t>
            </a:r>
            <a:r>
              <a:rPr lang="ru-RU" sz="6600" dirty="0" err="1"/>
              <a:t>властивості</a:t>
            </a:r>
            <a:br>
              <a:rPr lang="ru-RU" sz="6600" dirty="0"/>
            </a:br>
            <a:r>
              <a:rPr lang="ru-RU" sz="6600" dirty="0" err="1"/>
              <a:t>світла</a:t>
            </a:r>
            <a:r>
              <a:rPr lang="ru-RU" sz="6600" dirty="0"/>
              <a:t>: </a:t>
            </a:r>
            <a:r>
              <a:rPr lang="ru-RU" sz="6600" dirty="0" err="1"/>
              <a:t>кольори</a:t>
            </a:r>
            <a:r>
              <a:rPr lang="ru-RU" sz="6600" dirty="0"/>
              <a:t>. </a:t>
            </a:r>
            <a:endParaRPr lang="ru-UA" sz="6600" dirty="0"/>
          </a:p>
        </p:txBody>
      </p:sp>
    </p:spTree>
    <p:extLst>
      <p:ext uri="{BB962C8B-B14F-4D97-AF65-F5344CB8AC3E}">
        <p14:creationId xmlns:p14="http://schemas.microsoft.com/office/powerpoint/2010/main" val="1270722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399143-E05B-5CCB-D331-FFC0618B1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3108846" cy="4601183"/>
          </a:xfrm>
        </p:spPr>
        <p:txBody>
          <a:bodyPr>
            <a:normAutofit/>
          </a:bodyPr>
          <a:lstStyle/>
          <a:p>
            <a:r>
              <a:rPr lang="uk-UA" sz="4400" dirty="0"/>
              <a:t>Яке це дзеркальне відбивання? </a:t>
            </a:r>
            <a:endParaRPr lang="ru-UA" sz="4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679167E-614C-8DCF-CBC2-E257A1926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7953" y="878732"/>
            <a:ext cx="8095129" cy="4643618"/>
          </a:xfrm>
        </p:spPr>
      </p:pic>
    </p:spTree>
    <p:extLst>
      <p:ext uri="{BB962C8B-B14F-4D97-AF65-F5344CB8AC3E}">
        <p14:creationId xmlns:p14="http://schemas.microsoft.com/office/powerpoint/2010/main" val="104574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26ADB1-25DD-E3BE-3D9A-29DDC9584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3090916" cy="4601183"/>
          </a:xfrm>
        </p:spPr>
        <p:txBody>
          <a:bodyPr>
            <a:normAutofit/>
          </a:bodyPr>
          <a:lstStyle/>
          <a:p>
            <a:r>
              <a:rPr lang="uk-UA" sz="4400" dirty="0"/>
              <a:t>Яке це розсіяне відбивання?</a:t>
            </a:r>
            <a:endParaRPr lang="ru-UA" sz="4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F864615-12A3-F3F7-CB05-FF194109E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2795" y="941943"/>
            <a:ext cx="8072357" cy="4538860"/>
          </a:xfrm>
        </p:spPr>
      </p:pic>
    </p:spTree>
    <p:extLst>
      <p:ext uri="{BB962C8B-B14F-4D97-AF65-F5344CB8AC3E}">
        <p14:creationId xmlns:p14="http://schemas.microsoft.com/office/powerpoint/2010/main" val="2143745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AA0B82-74AE-6FA4-2AEE-3A785957E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8" y="1123837"/>
            <a:ext cx="3019199" cy="4601183"/>
          </a:xfrm>
        </p:spPr>
        <p:txBody>
          <a:bodyPr>
            <a:normAutofit/>
          </a:bodyPr>
          <a:lstStyle/>
          <a:p>
            <a:r>
              <a:rPr lang="uk-UA" sz="4400" dirty="0"/>
              <a:t>Яке це відбивання світла?</a:t>
            </a:r>
            <a:endParaRPr lang="ru-UA" sz="4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01EC308-3B87-E4B5-4F1A-91E739504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5007" y="1192306"/>
            <a:ext cx="8168749" cy="4041561"/>
          </a:xfrm>
        </p:spPr>
      </p:pic>
    </p:spTree>
    <p:extLst>
      <p:ext uri="{BB962C8B-B14F-4D97-AF65-F5344CB8AC3E}">
        <p14:creationId xmlns:p14="http://schemas.microsoft.com/office/powerpoint/2010/main" val="168873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45A48B-E003-1343-69A2-61E7D60E3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8" y="1123837"/>
            <a:ext cx="3153669" cy="4559787"/>
          </a:xfrm>
        </p:spPr>
        <p:txBody>
          <a:bodyPr>
            <a:normAutofit/>
          </a:bodyPr>
          <a:lstStyle/>
          <a:p>
            <a:r>
              <a:rPr lang="uk-UA" sz="4400" dirty="0"/>
              <a:t>Що таке заломлення світла?</a:t>
            </a:r>
            <a:endParaRPr lang="ru-UA" sz="4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2D175B8-4A26-FB84-B172-FA3A8BDDD2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5882" y="919347"/>
            <a:ext cx="8116168" cy="4559787"/>
          </a:xfrm>
        </p:spPr>
      </p:pic>
    </p:spTree>
    <p:extLst>
      <p:ext uri="{BB962C8B-B14F-4D97-AF65-F5344CB8AC3E}">
        <p14:creationId xmlns:p14="http://schemas.microsoft.com/office/powerpoint/2010/main" val="4251883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CE17C7-06A4-1969-F856-44841839B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87506"/>
            <a:ext cx="4194629" cy="5190565"/>
          </a:xfrm>
        </p:spPr>
        <p:txBody>
          <a:bodyPr>
            <a:normAutofit/>
          </a:bodyPr>
          <a:lstStyle/>
          <a:p>
            <a:r>
              <a:rPr lang="uk-UA" sz="4400" dirty="0"/>
              <a:t>Чому світло заломлюється? </a:t>
            </a:r>
            <a:endParaRPr lang="ru-UA" sz="4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B08CB61-9B3D-AFF8-ED14-06D715A7C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8737" y="966028"/>
            <a:ext cx="8029521" cy="4514775"/>
          </a:xfrm>
        </p:spPr>
      </p:pic>
    </p:spTree>
    <p:extLst>
      <p:ext uri="{BB962C8B-B14F-4D97-AF65-F5344CB8AC3E}">
        <p14:creationId xmlns:p14="http://schemas.microsoft.com/office/powerpoint/2010/main" val="247564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DC8EA4-28DD-4EB2-6A5B-37278BBF6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dirty="0"/>
              <a:t>Що таке лінза?</a:t>
            </a:r>
            <a:endParaRPr lang="ru-UA" sz="6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9C78C2C-65E3-DD5B-E440-F8AAE4B43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9128" y="877714"/>
            <a:ext cx="8190790" cy="4601183"/>
          </a:xfrm>
        </p:spPr>
      </p:pic>
    </p:spTree>
    <p:extLst>
      <p:ext uri="{BB962C8B-B14F-4D97-AF65-F5344CB8AC3E}">
        <p14:creationId xmlns:p14="http://schemas.microsoft.com/office/powerpoint/2010/main" val="3115075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1D2E8D-A00E-D6E9-466A-D76ECD0AA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dirty="0"/>
              <a:t>Збиральні лінзи. Фокус. </a:t>
            </a:r>
            <a:endParaRPr lang="ru-UA" sz="4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ECA82FA-CD47-896D-AF76-769804238D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2094" y="1190134"/>
            <a:ext cx="8175812" cy="4572983"/>
          </a:xfrm>
        </p:spPr>
      </p:pic>
    </p:spTree>
    <p:extLst>
      <p:ext uri="{BB962C8B-B14F-4D97-AF65-F5344CB8AC3E}">
        <p14:creationId xmlns:p14="http://schemas.microsoft.com/office/powerpoint/2010/main" val="2651918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D83237-32F5-BF5B-9FB5-CD437A711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Дослід Ньютона </a:t>
            </a:r>
            <a:endParaRPr lang="ru-UA" sz="5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A6F8BA-31D9-85FD-E93E-6977405B9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671" y="701733"/>
            <a:ext cx="8062463" cy="580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90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310F8A-6E3E-A9DA-3D5E-851ABA0E5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dirty="0"/>
              <a:t>Веселка</a:t>
            </a:r>
            <a:endParaRPr lang="ru-UA" sz="6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65BDB67-0A6C-E111-1A39-8CA1348C5C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547" b="6169"/>
          <a:stretch/>
        </p:blipFill>
        <p:spPr>
          <a:xfrm>
            <a:off x="3710048" y="1550894"/>
            <a:ext cx="7975077" cy="3693459"/>
          </a:xfrm>
        </p:spPr>
      </p:pic>
    </p:spTree>
    <p:extLst>
      <p:ext uri="{BB962C8B-B14F-4D97-AF65-F5344CB8AC3E}">
        <p14:creationId xmlns:p14="http://schemas.microsoft.com/office/powerpoint/2010/main" val="3882340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321D59-4086-B250-1F79-42CD2B160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Досліджуємо </a:t>
            </a:r>
            <a:r>
              <a:rPr lang="ru-RU" dirty="0" err="1"/>
              <a:t>властивості</a:t>
            </a:r>
            <a:br>
              <a:rPr lang="ru-RU" dirty="0"/>
            </a:br>
            <a:r>
              <a:rPr lang="ru-RU" dirty="0" err="1"/>
              <a:t>світла</a:t>
            </a:r>
            <a:r>
              <a:rPr lang="ru-RU" dirty="0"/>
              <a:t>: </a:t>
            </a:r>
            <a:r>
              <a:rPr lang="ru-RU" dirty="0" err="1"/>
              <a:t>кольори</a:t>
            </a:r>
            <a:r>
              <a:rPr lang="ru-RU" dirty="0"/>
              <a:t>.</a:t>
            </a:r>
            <a:endParaRPr lang="ru-UA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5FC819D-73AC-9B21-2EA9-9FC02762D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0612" y="62588"/>
            <a:ext cx="5746375" cy="676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939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6DA35B-93FD-0891-3468-169561A1C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3837"/>
            <a:ext cx="3406587" cy="4601183"/>
          </a:xfrm>
        </p:spPr>
        <p:txBody>
          <a:bodyPr>
            <a:normAutofit/>
          </a:bodyPr>
          <a:lstStyle/>
          <a:p>
            <a:r>
              <a:rPr lang="ru-RU" sz="4400" dirty="0"/>
              <a:t>Досліджуємо </a:t>
            </a:r>
            <a:r>
              <a:rPr lang="ru-RU" sz="4400" dirty="0" err="1"/>
              <a:t>властивості</a:t>
            </a:r>
            <a:br>
              <a:rPr lang="ru-RU" sz="4400" dirty="0"/>
            </a:br>
            <a:r>
              <a:rPr lang="ru-RU" sz="4400" dirty="0" err="1"/>
              <a:t>світла</a:t>
            </a:r>
            <a:r>
              <a:rPr lang="ru-RU" sz="4400" dirty="0"/>
              <a:t>: </a:t>
            </a:r>
            <a:r>
              <a:rPr lang="ru-RU" sz="4400" dirty="0" err="1"/>
              <a:t>кольори</a:t>
            </a:r>
            <a:r>
              <a:rPr lang="ru-RU" sz="4400" dirty="0"/>
              <a:t>.</a:t>
            </a:r>
            <a:endParaRPr lang="ru-UA" sz="4400" dirty="0"/>
          </a:p>
        </p:txBody>
      </p:sp>
      <p:pic>
        <p:nvPicPr>
          <p:cNvPr id="4" name="Запись экрана 3">
            <a:hlinkClick r:id="" action="ppaction://media"/>
            <a:extLst>
              <a:ext uri="{FF2B5EF4-FFF2-40B4-BE49-F238E27FC236}">
                <a16:creationId xmlns:a16="http://schemas.microsoft.com/office/drawing/2014/main" id="{1DC8249B-B4D5-58D3-4891-8342C2539FF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6071" end="2684.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43907" y="1123837"/>
            <a:ext cx="8259763" cy="423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835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D06040-841A-BB69-3CC6-2FA17CFCB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Від чого залежить колір?</a:t>
            </a:r>
            <a:endParaRPr lang="ru-UA" sz="5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FB8BCFB-CBBF-4F37-27DA-E20B4C3A48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" t="12195" r="738"/>
          <a:stretch/>
        </p:blipFill>
        <p:spPr>
          <a:xfrm>
            <a:off x="3659714" y="361552"/>
            <a:ext cx="7940615" cy="5928123"/>
          </a:xfrm>
        </p:spPr>
      </p:pic>
    </p:spTree>
    <p:extLst>
      <p:ext uri="{BB962C8B-B14F-4D97-AF65-F5344CB8AC3E}">
        <p14:creationId xmlns:p14="http://schemas.microsoft.com/office/powerpoint/2010/main" val="2326828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7214A7-CC88-8E45-CC10-995AF3C76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dirty="0"/>
              <a:t>Чому саме такого кольору?</a:t>
            </a:r>
            <a:endParaRPr lang="ru-UA" sz="4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6FE66C-9A67-48BA-D34F-FF61177402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26001" y="284012"/>
            <a:ext cx="3623834" cy="284181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F2E157-C895-6D31-2358-A3ABA15E99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566" y="3732176"/>
            <a:ext cx="4675097" cy="265193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32DD109-0218-D64D-9034-09B700C9B7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728" y="3704377"/>
            <a:ext cx="3874510" cy="291638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322891-A80E-B4F6-5F51-D509AA1510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8779" y="237235"/>
            <a:ext cx="3521222" cy="318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73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F1788D-3BE5-FDD1-48C8-9F3B92974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Кольори природи </a:t>
            </a:r>
            <a:endParaRPr lang="ru-UA" sz="5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47BDBDB-9188-6A72-286E-E05C0C14B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283" r="229" b="3305"/>
          <a:stretch/>
        </p:blipFill>
        <p:spPr>
          <a:xfrm>
            <a:off x="3488088" y="211431"/>
            <a:ext cx="8227693" cy="4268784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F987B91-B5D8-DB26-4B9D-5B2553417E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53" y="4378710"/>
            <a:ext cx="2859843" cy="212841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D7F0F43-DB12-A1C9-E5A0-1BF3EFB1B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374" y="4587094"/>
            <a:ext cx="3444180" cy="173674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2CE6627-0EFC-AD39-76E6-A78281D21D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7241" y="4654596"/>
            <a:ext cx="3908540" cy="199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89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A61924-5A29-672B-D346-F66D83E44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Кольори природи</a:t>
            </a:r>
            <a:endParaRPr lang="ru-UA" sz="5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002CB84-E12E-6E98-D8FD-A72D3CC7C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4847" y="618565"/>
            <a:ext cx="8175506" cy="316880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5AB95A6-353D-8BA6-E95E-4CC626939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738" y="3945197"/>
            <a:ext cx="5486685" cy="2764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003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826C0F-215C-1AEB-4795-8B1742333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Кольори природи</a:t>
            </a:r>
            <a:endParaRPr lang="ru-UA" sz="5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8262A1F-8B89-DC87-E326-DBA8256DC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4145" y="78719"/>
            <a:ext cx="7082491" cy="375634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7416564-AB91-9AD9-8830-5A5CAAF154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1" r="1875" b="15882"/>
          <a:stretch/>
        </p:blipFill>
        <p:spPr>
          <a:xfrm>
            <a:off x="5638427" y="3670790"/>
            <a:ext cx="6123267" cy="300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2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855D4F-C29C-B583-13CC-9F10A4FD2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8" y="1123837"/>
            <a:ext cx="3126775" cy="4601183"/>
          </a:xfrm>
        </p:spPr>
        <p:txBody>
          <a:bodyPr/>
          <a:lstStyle/>
          <a:p>
            <a:r>
              <a:rPr lang="ru-RU" dirty="0"/>
              <a:t>ЗНАЙ — ПОЯСНЮЙ — ЗАСТОСОВУЙ 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F4FE4AD-F53D-F653-F962-AF0282F84A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917" y="17025"/>
            <a:ext cx="6826486" cy="127747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D6EBA9-E2A1-F2AE-7475-63B770480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192" y="1213814"/>
            <a:ext cx="6605397" cy="55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48331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151</TotalTime>
  <Words>84</Words>
  <Application>Microsoft Office PowerPoint</Application>
  <PresentationFormat>Широкоэкранный</PresentationFormat>
  <Paragraphs>18</Paragraphs>
  <Slides>18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Corbel</vt:lpstr>
      <vt:lpstr>Wingdings 2</vt:lpstr>
      <vt:lpstr>Рамка</vt:lpstr>
      <vt:lpstr>Повторюємо відбивання та заломлення світла. Досліджуємо властивості світла: кольори. </vt:lpstr>
      <vt:lpstr>Яке це дзеркальне відбивання? </vt:lpstr>
      <vt:lpstr>Яке це розсіяне відбивання?</vt:lpstr>
      <vt:lpstr>Яке це відбивання світла?</vt:lpstr>
      <vt:lpstr>Що таке заломлення світла?</vt:lpstr>
      <vt:lpstr>Чому світло заломлюється? </vt:lpstr>
      <vt:lpstr>Що таке лінза?</vt:lpstr>
      <vt:lpstr>Збиральні лінзи. Фокус. </vt:lpstr>
      <vt:lpstr>Дослід Ньютона </vt:lpstr>
      <vt:lpstr>Веселка</vt:lpstr>
      <vt:lpstr>Досліджуємо властивості світла: кольори.</vt:lpstr>
      <vt:lpstr>Досліджуємо властивості світла: кольори.</vt:lpstr>
      <vt:lpstr>Від чого залежить колір?</vt:lpstr>
      <vt:lpstr>Чому саме такого кольору?</vt:lpstr>
      <vt:lpstr>Кольори природи </vt:lpstr>
      <vt:lpstr>Кольори природи</vt:lpstr>
      <vt:lpstr>Кольори природи</vt:lpstr>
      <vt:lpstr>ЗНАЙ — ПОЯСНЮЙ — ЗАСТОСОВУЙ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 Семенцова</dc:creator>
  <cp:lastModifiedBy>Инна Семенцова</cp:lastModifiedBy>
  <cp:revision>9</cp:revision>
  <dcterms:created xsi:type="dcterms:W3CDTF">2023-02-10T18:06:50Z</dcterms:created>
  <dcterms:modified xsi:type="dcterms:W3CDTF">2023-02-12T13:54:43Z</dcterms:modified>
</cp:coreProperties>
</file>