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3" r:id="rId6"/>
    <p:sldId id="264" r:id="rId7"/>
    <p:sldId id="262" r:id="rId8"/>
    <p:sldId id="260" r:id="rId9"/>
    <p:sldId id="258" r:id="rId10"/>
    <p:sldId id="266" r:id="rId11"/>
    <p:sldId id="273" r:id="rId12"/>
    <p:sldId id="272" r:id="rId13"/>
    <p:sldId id="270" r:id="rId14"/>
    <p:sldId id="268" r:id="rId15"/>
    <p:sldId id="279" r:id="rId16"/>
    <p:sldId id="278" r:id="rId17"/>
    <p:sldId id="277" r:id="rId18"/>
    <p:sldId id="276" r:id="rId19"/>
    <p:sldId id="274" r:id="rId20"/>
    <p:sldId id="28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3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2B97-DDF4-4F05-9351-3536D1FB7B84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EB43-A958-46AA-BF9F-8E540981B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ozvyvajko.com.ua/kazky/bozhena-njemtsova/#%D0%B1%D0%BE%D0%B6%D0%B5%D0%BD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youtu.be/OV45uyYWcp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643306" cy="532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6248" y="1285860"/>
            <a:ext cx="4857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Читання </a:t>
            </a:r>
            <a:r>
              <a:rPr lang="uk-UA" sz="3200" b="1" dirty="0" smtClean="0"/>
              <a:t>3 </a:t>
            </a:r>
            <a:r>
              <a:rPr lang="uk-UA" sz="3200" b="1" dirty="0" smtClean="0"/>
              <a:t>клас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Із скарбниці 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казкарів світу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214290"/>
            <a:ext cx="3704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Складіть прислів'я</a:t>
            </a:r>
            <a:endParaRPr lang="ru-RU" sz="3200" b="1" i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928794" y="1285860"/>
            <a:ext cx="2500330" cy="142876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Маленькі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32" y="1142984"/>
            <a:ext cx="2000264" cy="1714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казки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357562"/>
            <a:ext cx="2071702" cy="15716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додають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786182" y="3143248"/>
            <a:ext cx="2214578" cy="1643074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розуму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786454"/>
            <a:ext cx="814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Маленькі казки додають багато розуму</a:t>
            </a:r>
            <a:endParaRPr lang="ru-RU" sz="3600" b="1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6858016" y="3214686"/>
            <a:ext cx="2143140" cy="150019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багато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476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86183" y="142852"/>
            <a:ext cx="514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Брати Грімм - Якоб і Вільгельм</a:t>
            </a:r>
          </a:p>
          <a:p>
            <a:r>
              <a:rPr lang="uk-UA" sz="2400" b="1" dirty="0" smtClean="0"/>
              <a:t>Вчені – філологи, досліджували фольклор, культуру, мову</a:t>
            </a:r>
            <a:endParaRPr lang="ru-RU" sz="3200" b="1" dirty="0"/>
          </a:p>
        </p:txBody>
      </p:sp>
      <p:pic>
        <p:nvPicPr>
          <p:cNvPr id="7" name="Рисунок 6" descr="grimm brothers house in steina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00834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Будинок, де народилися брати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1500174"/>
            <a:ext cx="5143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</a:t>
            </a:r>
            <a:r>
              <a:rPr lang="ru-RU" sz="2000" b="1" dirty="0" err="1" smtClean="0"/>
              <a:t>Якоб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Людвіг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Ґрімм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Вільгельм</a:t>
            </a:r>
            <a:r>
              <a:rPr lang="ru-RU" sz="2000" b="1" dirty="0" smtClean="0"/>
              <a:t> Карл </a:t>
            </a:r>
            <a:r>
              <a:rPr lang="ru-RU" sz="2000" b="1" dirty="0" err="1" smtClean="0"/>
              <a:t>народилися</a:t>
            </a:r>
            <a:r>
              <a:rPr lang="ru-RU" sz="2000" b="1" dirty="0" smtClean="0"/>
              <a:t>  4 </a:t>
            </a:r>
            <a:r>
              <a:rPr lang="ru-RU" sz="2000" b="1" dirty="0" err="1" smtClean="0"/>
              <a:t>січня</a:t>
            </a:r>
            <a:r>
              <a:rPr lang="ru-RU" sz="2000" b="1" dirty="0" smtClean="0"/>
              <a:t> 1785 року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24 лютого 1786 року в </a:t>
            </a:r>
            <a:r>
              <a:rPr lang="ru-RU" sz="2000" b="1" dirty="0" err="1" smtClean="0"/>
              <a:t>Ханау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поблизу</a:t>
            </a:r>
            <a:r>
              <a:rPr lang="ru-RU" sz="2000" b="1" dirty="0" smtClean="0"/>
              <a:t> Франкфурта . В </a:t>
            </a:r>
            <a:r>
              <a:rPr lang="ru-RU" sz="2000" b="1" dirty="0" err="1" smtClean="0"/>
              <a:t>сім'ї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дев'ять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пережили </a:t>
            </a:r>
            <a:r>
              <a:rPr lang="ru-RU" sz="2000" b="1" dirty="0" err="1" smtClean="0"/>
              <a:t>дитинство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      Вони провели </a:t>
            </a:r>
            <a:r>
              <a:rPr lang="ru-RU" sz="2000" b="1" dirty="0" err="1" smtClean="0"/>
              <a:t>своє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раннє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дитинство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сільській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місцевості</a:t>
            </a:r>
            <a:r>
              <a:rPr lang="ru-RU" sz="2000" b="1" dirty="0" smtClean="0"/>
              <a:t>.  </a:t>
            </a:r>
            <a:r>
              <a:rPr lang="ru-RU" sz="2000" b="1" dirty="0" err="1" smtClean="0"/>
              <a:t>Батько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працював</a:t>
            </a:r>
            <a:r>
              <a:rPr lang="ru-RU" sz="2000" b="1" dirty="0" smtClean="0"/>
              <a:t> на принца Гессена. </a:t>
            </a:r>
            <a:r>
              <a:rPr lang="ru-RU" sz="2000" b="1" dirty="0" err="1" smtClean="0"/>
              <a:t>Обидва</a:t>
            </a:r>
            <a:r>
              <a:rPr lang="ru-RU" sz="2000" b="1" dirty="0" smtClean="0"/>
              <a:t> брата вступили у </a:t>
            </a:r>
            <a:r>
              <a:rPr lang="ru-RU" sz="2000" b="1" dirty="0" err="1" smtClean="0"/>
              <a:t>гімназію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Фрідріха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місті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Кассель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обидва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вчилися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праву в </a:t>
            </a:r>
            <a:r>
              <a:rPr lang="ru-RU" sz="2000" b="1" dirty="0" err="1" smtClean="0"/>
              <a:t>Марбурзькому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університеті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Збирали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пісні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  У 1812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опублікував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збірник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86 </a:t>
            </a:r>
            <a:r>
              <a:rPr lang="ru-RU" sz="2000" b="1" dirty="0" err="1" smtClean="0"/>
              <a:t>німецьких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казок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збірці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назвою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Дитячі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сімейні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казки</a:t>
            </a:r>
            <a:r>
              <a:rPr lang="ru-RU" sz="2000" b="1" dirty="0" smtClean="0"/>
              <a:t>». </a:t>
            </a:r>
          </a:p>
          <a:p>
            <a:r>
              <a:rPr lang="ru-RU" sz="2000" b="1" dirty="0" smtClean="0"/>
              <a:t>      У </a:t>
            </a:r>
            <a:r>
              <a:rPr lang="ru-RU" sz="2000" b="1" dirty="0" err="1" smtClean="0"/>
              <a:t>сьомому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виданні</a:t>
            </a:r>
            <a:r>
              <a:rPr lang="ru-RU" sz="2000" b="1" dirty="0" smtClean="0"/>
              <a:t> 1857 року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211 </a:t>
            </a:r>
            <a:r>
              <a:rPr lang="ru-RU" sz="2000" b="1" dirty="0" err="1" smtClean="0"/>
              <a:t>казок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Picture 6" descr="http://t2.gstatic.com/images?q=tbn:ANd9GcR8kE8SOcPwXGScMGlEOD97Ldgv3moSx9EwEFRu3fMfyhOZwuBU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57628"/>
            <a:ext cx="2714644" cy="2439745"/>
          </a:xfrm>
          <a:prstGeom prst="rect">
            <a:avLst/>
          </a:prstGeom>
          <a:noFill/>
        </p:spPr>
      </p:pic>
      <p:pic>
        <p:nvPicPr>
          <p:cNvPr id="7" name="Picture 18" descr="http://t1.gstatic.com/images?q=tbn:ANd9GcTGuuKyquLGNJaHzcQ16DhtXkKoMIRZfGZux98MUj2oZLHOrzbc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0793">
            <a:off x="439044" y="3595457"/>
            <a:ext cx="2227555" cy="2868821"/>
          </a:xfrm>
          <a:prstGeom prst="rect">
            <a:avLst/>
          </a:prstGeom>
          <a:noFill/>
        </p:spPr>
      </p:pic>
      <p:pic>
        <p:nvPicPr>
          <p:cNvPr id="8" name="Picture 10" descr="http://t0.gstatic.com/images?q=tbn:ANd9GcQnp5NuKk2Q41f0HnXX5uxJxZikikW4F9WOGhExLDb7AlvSc6UxQ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7663">
            <a:off x="6357950" y="357166"/>
            <a:ext cx="2071702" cy="300731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1051">
            <a:off x="6388407" y="3649700"/>
            <a:ext cx="2155820" cy="28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6172">
            <a:off x="630838" y="267340"/>
            <a:ext cx="1885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00430" y="1142984"/>
            <a:ext cx="1632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Твори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Терен</a:t>
            </a:r>
            <a:endParaRPr lang="ru-RU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5929330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Те́рен колю́чий</a:t>
            </a:r>
            <a:r>
              <a:rPr lang="uk-UA" sz="2000" b="1" dirty="0" smtClean="0"/>
              <a:t>. </a:t>
            </a:r>
            <a:r>
              <a:rPr lang="vi-VN" sz="2000" b="1" dirty="0" smtClean="0"/>
              <a:t>Місцеві назви — слива колюча, тернина, тернослив тощо. З родини розових — </a:t>
            </a:r>
            <a:r>
              <a:rPr lang="en-US" sz="2000" b="1" dirty="0" err="1" smtClean="0"/>
              <a:t>Rosaceae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088689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Виразне читання вірша</a:t>
            </a:r>
          </a:p>
          <a:p>
            <a:endParaRPr lang="uk-UA" sz="5400" b="1" dirty="0" smtClean="0"/>
          </a:p>
          <a:p>
            <a:r>
              <a:rPr lang="uk-UA" sz="5400" b="1" dirty="0" smtClean="0"/>
              <a:t>Казка в гості завітала,</a:t>
            </a:r>
          </a:p>
          <a:p>
            <a:r>
              <a:rPr lang="uk-UA" sz="5400" b="1" dirty="0" smtClean="0"/>
              <a:t>В коло друзів всіх зібрала.</a:t>
            </a:r>
          </a:p>
          <a:p>
            <a:r>
              <a:rPr lang="uk-UA" sz="5400" b="1" dirty="0" err="1" smtClean="0"/>
              <a:t>Будем</a:t>
            </a:r>
            <a:r>
              <a:rPr lang="uk-UA" sz="5400" b="1" dirty="0" smtClean="0"/>
              <a:t> вірно ми дружити,</a:t>
            </a:r>
          </a:p>
          <a:p>
            <a:r>
              <a:rPr lang="uk-UA" sz="5400" b="1" dirty="0" smtClean="0"/>
              <a:t>Буде вічно казка </a:t>
            </a:r>
            <a:r>
              <a:rPr lang="uk-UA" sz="5400" b="1" dirty="0" err="1" smtClean="0"/>
              <a:t>жить</a:t>
            </a:r>
            <a:r>
              <a:rPr lang="uk-UA" sz="5400" b="1" dirty="0" smtClean="0"/>
              <a:t>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20050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9058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0"/>
            <a:ext cx="700089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Астрід</a:t>
            </a:r>
            <a:r>
              <a:rPr lang="ru-RU" sz="2000" b="1" i="1" dirty="0" smtClean="0"/>
              <a:t> Анна </a:t>
            </a:r>
            <a:r>
              <a:rPr lang="ru-RU" sz="2000" b="1" i="1" dirty="0" err="1" smtClean="0"/>
              <a:t>Емілія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Ліндгрен</a:t>
            </a:r>
            <a:r>
              <a:rPr lang="ru-RU" sz="2000" b="1" i="1" dirty="0" smtClean="0"/>
              <a:t> </a:t>
            </a:r>
            <a:r>
              <a:rPr lang="ru-RU" sz="2400" b="1" i="1" dirty="0" smtClean="0"/>
              <a:t>– </a:t>
            </a:r>
            <a:r>
              <a:rPr lang="ru-RU" b="1" i="1" dirty="0" err="1" smtClean="0"/>
              <a:t>відома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шведська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казкарка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Народилася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листопада 1907, Віммербю</a:t>
            </a:r>
            <a:r>
              <a:rPr lang="uk-UA" sz="2000" dirty="0" smtClean="0"/>
              <a:t>.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На сьогодні вона найбільш відома своїми персонажами «Карлсон, який живе на даху» та «Пеппі Довгапанчоха».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називала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щасливим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пригод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вказувала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служило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Батьки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Астрід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відчували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глибоку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прив'язаність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один до одного та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соромилися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рідкістю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той час.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Творити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Астрід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почала ще у школі, за любов до вигадування отримала  прізвисько “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Сельма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Лагерлеф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Віммербю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шістнадцятирічна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Астрід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Ерікссо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почала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журналістом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місцевій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Астрід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розповідала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дочці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пригоди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дівчинки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Піппі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придумала сама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Карін.Так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перша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героїня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Астрід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Ліндгрен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рудоволосе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веселе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дівчисько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Піппі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/>
          </a:p>
        </p:txBody>
      </p:sp>
      <p:pic>
        <p:nvPicPr>
          <p:cNvPr id="9" name="Picture 2" descr="C:\Documents and Settings\All Users\Документы\Памятник А.Линдгрен в Стокгольм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18945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1188">
            <a:off x="193595" y="413476"/>
            <a:ext cx="19050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6376">
            <a:off x="7070786" y="297561"/>
            <a:ext cx="1785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ll Users\Документы\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17859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All Users\Документы\astrid_lindgren--pippi_dlinnijchu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4400" y="3857628"/>
            <a:ext cx="1879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ll Users\Документы\3190c15e54beaf4e99a2da09ffd325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142984"/>
            <a:ext cx="1809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142984"/>
            <a:ext cx="1571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All Users\Документы\Astrid_Lindgren__Roni_doch_razbojn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929066"/>
            <a:ext cx="197643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7554" y="214290"/>
            <a:ext cx="137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Твори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1" y="428604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Читання вірша</a:t>
            </a:r>
          </a:p>
          <a:p>
            <a:r>
              <a:rPr lang="uk-UA" sz="6600" b="1" dirty="0" err="1" smtClean="0"/>
              <a:t>Живем</a:t>
            </a:r>
            <a:r>
              <a:rPr lang="uk-UA" sz="6600" b="1" dirty="0" smtClean="0"/>
              <a:t> в країні казки,</a:t>
            </a:r>
          </a:p>
          <a:p>
            <a:r>
              <a:rPr lang="uk-UA" sz="6600" b="1" dirty="0" smtClean="0"/>
              <a:t>Чарівний світ довкола,</a:t>
            </a:r>
          </a:p>
          <a:p>
            <a:r>
              <a:rPr lang="uk-UA" sz="6600" b="1" dirty="0" smtClean="0"/>
              <a:t>Кругом все має душу…</a:t>
            </a:r>
          </a:p>
          <a:p>
            <a:r>
              <a:rPr lang="uk-UA" sz="6600" b="1" dirty="0" smtClean="0"/>
              <a:t>Нове відкриває школа.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429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Читання скоромовки</a:t>
            </a:r>
          </a:p>
          <a:p>
            <a:pPr algn="ctr"/>
            <a:endParaRPr lang="uk-UA" sz="5400" b="1" dirty="0" smtClean="0"/>
          </a:p>
          <a:p>
            <a:pPr algn="ctr"/>
            <a:r>
              <a:rPr lang="uk-UA" sz="5400" b="1" dirty="0" smtClean="0"/>
              <a:t>В понеділок на урок</a:t>
            </a:r>
          </a:p>
          <a:p>
            <a:pPr algn="ctr"/>
            <a:r>
              <a:rPr lang="uk-UA" sz="5400" b="1" dirty="0" smtClean="0"/>
              <a:t>Прийшло сорок </a:t>
            </a:r>
            <a:r>
              <a:rPr lang="uk-UA" sz="5400" b="1" dirty="0" err="1" smtClean="0"/>
              <a:t>сорок</a:t>
            </a:r>
            <a:r>
              <a:rPr lang="ru-RU" sz="5400" b="1" dirty="0" smtClean="0"/>
              <a:t>,</a:t>
            </a:r>
          </a:p>
          <a:p>
            <a:pPr algn="ctr"/>
            <a:r>
              <a:rPr lang="uk-UA" sz="5400" b="1" dirty="0" smtClean="0"/>
              <a:t>Сорок </a:t>
            </a:r>
            <a:r>
              <a:rPr lang="uk-UA" sz="5400" b="1" dirty="0" err="1" smtClean="0"/>
              <a:t>сорок</a:t>
            </a:r>
            <a:r>
              <a:rPr lang="uk-UA" sz="5400" b="1" dirty="0" smtClean="0"/>
              <a:t>, ще й сороченята.</a:t>
            </a:r>
          </a:p>
          <a:p>
            <a:pPr algn="ctr"/>
            <a:r>
              <a:rPr lang="uk-UA" sz="5400" b="1" dirty="0" smtClean="0"/>
              <a:t>Стала школа багата!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" y="357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uk-UA" sz="1600" dirty="0" smtClean="0"/>
              <a:t>		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5583" y="1457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rgbClr val="1C5CB0"/>
              </a:solidFill>
              <a:latin typeface="verdana"/>
              <a:hlinkClick r:id="rId3"/>
            </a:endParaRPr>
          </a:p>
          <a:p>
            <a:pPr algn="ctr"/>
            <a:endParaRPr lang="ru-RU" b="1" u="sng" dirty="0">
              <a:solidFill>
                <a:srgbClr val="1C5CB0"/>
              </a:solidFill>
              <a:latin typeface="verdana"/>
              <a:hlinkClick r:id="rId3"/>
            </a:endParaRPr>
          </a:p>
          <a:p>
            <a:pPr algn="ctr"/>
            <a:endParaRPr lang="ru-RU" b="1" u="sng" dirty="0" smtClean="0">
              <a:solidFill>
                <a:srgbClr val="1C5CB0"/>
              </a:solidFill>
              <a:latin typeface="verdana"/>
              <a:hlinkClick r:id="rId3"/>
            </a:endParaRPr>
          </a:p>
          <a:p>
            <a:pPr algn="ctr"/>
            <a:endParaRPr lang="ru-RU" b="1" u="sng" dirty="0">
              <a:solidFill>
                <a:srgbClr val="1C5CB0"/>
              </a:solidFill>
              <a:latin typeface="verdana"/>
              <a:hlinkClick r:id="rId3"/>
            </a:endParaRPr>
          </a:p>
          <a:p>
            <a:pPr algn="ctr"/>
            <a:endParaRPr lang="ru-RU" b="1" u="sng" dirty="0" smtClean="0">
              <a:solidFill>
                <a:srgbClr val="1C5CB0"/>
              </a:solidFill>
              <a:latin typeface="verdana"/>
              <a:hlinkClick r:id="rId3"/>
            </a:endParaRPr>
          </a:p>
          <a:p>
            <a:pPr algn="ctr"/>
            <a:r>
              <a:rPr lang="ru-RU" b="1" u="sng" dirty="0" err="1" smtClean="0">
                <a:solidFill>
                  <a:srgbClr val="1C5CB0"/>
                </a:solidFill>
                <a:latin typeface="verdana"/>
                <a:hlinkClick r:id="rId3"/>
              </a:rPr>
              <a:t>Божена</a:t>
            </a:r>
            <a:r>
              <a:rPr lang="ru-RU" b="1" u="sng" dirty="0" smtClean="0">
                <a:solidFill>
                  <a:srgbClr val="1C5CB0"/>
                </a:solidFill>
                <a:latin typeface="verdana"/>
                <a:hlinkClick r:id="rId3"/>
              </a:rPr>
              <a:t> </a:t>
            </a:r>
            <a:r>
              <a:rPr lang="ru-RU" b="1" u="sng" dirty="0" err="1">
                <a:solidFill>
                  <a:srgbClr val="1C5CB0"/>
                </a:solidFill>
                <a:latin typeface="verdana"/>
                <a:hlinkClick r:id="rId3"/>
              </a:rPr>
              <a:t>Нємцова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(1820-1862рр.)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b="1" dirty="0" err="1">
                <a:solidFill>
                  <a:srgbClr val="000000"/>
                </a:solidFill>
                <a:latin typeface="verdana"/>
              </a:rPr>
              <a:t>Сторінки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verdana"/>
              </a:rPr>
              <a:t>життя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 і </a:t>
            </a:r>
            <a:r>
              <a:rPr lang="ru-RU" b="1" dirty="0" err="1">
                <a:solidFill>
                  <a:srgbClr val="000000"/>
                </a:solidFill>
                <a:latin typeface="verdana"/>
              </a:rPr>
              <a:t>творчості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r>
              <a:rPr lang="ru-RU" dirty="0" err="1">
                <a:solidFill>
                  <a:srgbClr val="000000"/>
                </a:solidFill>
                <a:latin typeface="verdana"/>
              </a:rPr>
              <a:t>Божена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Нємцова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видатний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чеський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прозаїк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XIX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ст.,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майстер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сільської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прози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Вона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відобразила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своїх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побут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а й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світогляд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селян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Чехії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Словаччини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її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творчість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пронизана духом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патріотизму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народності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Казки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Нємцової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низка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її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оповідань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передусім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повість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«Бабуся»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увійшли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золотий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фонд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чеської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літератури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dirty="0" err="1">
                <a:solidFill>
                  <a:srgbClr val="000000"/>
                </a:solidFill>
                <a:latin typeface="verdana"/>
              </a:rPr>
              <a:t>Справжнім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її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дебютом стали «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Народні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казки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легенди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» 1845—1847рр.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697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85728"/>
            <a:ext cx="1613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Казки</a:t>
            </a:r>
            <a:endParaRPr lang="ru-RU" sz="4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500166" y="928670"/>
            <a:ext cx="2500330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928670"/>
            <a:ext cx="2214578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0100" y="185736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літературні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1928802"/>
            <a:ext cx="196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народні</a:t>
            </a:r>
            <a:endParaRPr lang="ru-RU" sz="4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-749337" y="4749809"/>
            <a:ext cx="350046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180149" y="4749809"/>
            <a:ext cx="33575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43108" y="3143248"/>
            <a:ext cx="542417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/>
              <a:t>п</a:t>
            </a:r>
            <a:r>
              <a:rPr lang="uk-UA" sz="4400" b="1" dirty="0" smtClean="0"/>
              <a:t>ро тварин</a:t>
            </a:r>
          </a:p>
          <a:p>
            <a:pPr algn="ctr"/>
            <a:r>
              <a:rPr lang="uk-UA" sz="4400" b="1" dirty="0"/>
              <a:t>п</a:t>
            </a:r>
            <a:r>
              <a:rPr lang="uk-UA" sz="4400" b="1" dirty="0" smtClean="0"/>
              <a:t>обутові</a:t>
            </a:r>
          </a:p>
          <a:p>
            <a:pPr algn="ctr"/>
            <a:r>
              <a:rPr lang="uk-UA" sz="4400" b="1" dirty="0"/>
              <a:t>ф</a:t>
            </a:r>
            <a:r>
              <a:rPr lang="uk-UA" sz="4400" b="1" dirty="0" smtClean="0"/>
              <a:t>антастичні</a:t>
            </a:r>
          </a:p>
          <a:p>
            <a:pPr algn="ctr"/>
            <a:r>
              <a:rPr lang="uk-UA" sz="4400" b="1" dirty="0"/>
              <a:t>д</a:t>
            </a:r>
            <a:r>
              <a:rPr lang="uk-UA" sz="4400" b="1" dirty="0" smtClean="0"/>
              <a:t>окучні (нескінченні)</a:t>
            </a:r>
          </a:p>
          <a:p>
            <a:pPr algn="ctr"/>
            <a:r>
              <a:rPr lang="uk-UA" sz="4400" b="1" dirty="0" smtClean="0"/>
              <a:t>наукові</a:t>
            </a:r>
            <a:endParaRPr lang="ru-RU" sz="4400" b="1" dirty="0"/>
          </a:p>
        </p:txBody>
      </p:sp>
      <p:sp>
        <p:nvSpPr>
          <p:cNvPr id="23" name="Плюс 22"/>
          <p:cNvSpPr/>
          <p:nvPr/>
        </p:nvSpPr>
        <p:spPr>
          <a:xfrm>
            <a:off x="4429124" y="1857364"/>
            <a:ext cx="642942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69863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3226" y="3244334"/>
            <a:ext cx="321754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hlinkClick r:id="rId2"/>
            </a:endParaRPr>
          </a:p>
          <a:p>
            <a:endParaRPr lang="uk-UA" dirty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https://youtu.be/OV45uyYWcpY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304"/>
            <a:ext cx="5785237" cy="505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10001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2008"/>
            <a:ext cx="4104456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62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Picture 4" descr="MC9002905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35933">
            <a:off x="6860032" y="537692"/>
            <a:ext cx="1638300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571744"/>
            <a:ext cx="8522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b="1" i="1" dirty="0" smtClean="0">
                <a:solidFill>
                  <a:srgbClr val="FF0000"/>
                </a:solidFill>
              </a:rPr>
              <a:t>Молодці!</a:t>
            </a:r>
            <a:endParaRPr lang="ru-RU" sz="1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91008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Читання вірша</a:t>
            </a:r>
          </a:p>
          <a:p>
            <a:pPr algn="ctr"/>
            <a:endParaRPr lang="uk-UA" sz="2400" b="1" i="1" dirty="0" smtClean="0"/>
          </a:p>
          <a:p>
            <a:pPr algn="ctr"/>
            <a:r>
              <a:rPr lang="uk-UA" sz="5400" b="1" dirty="0" smtClean="0"/>
              <a:t>Мрії наші теж здійсняться – </a:t>
            </a:r>
          </a:p>
          <a:p>
            <a:pPr algn="ctr"/>
            <a:r>
              <a:rPr lang="uk-UA" sz="5400" b="1" dirty="0" err="1" smtClean="0"/>
              <a:t>Будем</a:t>
            </a:r>
            <a:r>
              <a:rPr lang="uk-UA" sz="5400" b="1" dirty="0" smtClean="0"/>
              <a:t> казочку </a:t>
            </a:r>
            <a:r>
              <a:rPr lang="uk-UA" sz="5400" b="1" dirty="0" err="1" smtClean="0"/>
              <a:t>читать</a:t>
            </a:r>
            <a:r>
              <a:rPr lang="uk-UA" sz="5400" b="1" dirty="0" smtClean="0"/>
              <a:t>!</a:t>
            </a:r>
          </a:p>
          <a:p>
            <a:pPr algn="ctr"/>
            <a:r>
              <a:rPr lang="uk-UA" sz="5400" b="1" dirty="0" smtClean="0"/>
              <a:t>Будемо в нас на уроці</a:t>
            </a:r>
          </a:p>
          <a:p>
            <a:pPr algn="ctr"/>
            <a:r>
              <a:rPr lang="uk-UA" sz="5400" b="1" dirty="0" smtClean="0"/>
              <a:t>Вічну казку прославлять.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21429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Шарль </a:t>
            </a:r>
            <a:r>
              <a:rPr lang="uk-UA" sz="3200" b="1" dirty="0" err="1" smtClean="0"/>
              <a:t>Перро</a:t>
            </a:r>
            <a:endParaRPr lang="ru-RU" sz="3200" b="1" dirty="0"/>
          </a:p>
        </p:txBody>
      </p:sp>
      <p:pic>
        <p:nvPicPr>
          <p:cNvPr id="10" name="Picture 1" descr="G:\школа\письменники\ПРОЗА\ШАРЛЬ ПЕРРО\perr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428860" cy="291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43174" y="1071546"/>
            <a:ext cx="65008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1628 року—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Шарль Перро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        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адвоката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П’єра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Перро.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1637–1644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колежі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Бове.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1651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вступає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Орлеанського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1671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      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очолює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роботу над ”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словником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1672 року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одружується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Марі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Ґішон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1675, 1976, 1678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народжуються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сини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Шарль-Самуель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 Шарль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П’єр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1691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казку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Грізельда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1703 року —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помирає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підземному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некрополі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церкви Сен-Бенуа.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Picture 2" descr="C:\Documents and Settings\All Users\Документы\19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2214546" cy="335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143512"/>
            <a:ext cx="2285984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28378" y="6000768"/>
            <a:ext cx="427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Пам’ятник Шарлю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Перро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у Парижі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(сад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Тюільрі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Picture 4" descr="C:\Documents and Settings\All Users\Документы\Perro-420x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25082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256"/>
            <a:ext cx="21431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ll Users\Документы\0_43d0e_5930a00d_L.jpg"/>
          <p:cNvPicPr>
            <a:picLocks noChangeAspect="1" noChangeArrowheads="1"/>
          </p:cNvPicPr>
          <p:nvPr/>
        </p:nvPicPr>
        <p:blipFill>
          <a:blip r:embed="rId5" cstate="print"/>
          <a:srcRect t="1134"/>
          <a:stretch>
            <a:fillRect/>
          </a:stretch>
        </p:blipFill>
        <p:spPr bwMode="auto">
          <a:xfrm rot="20735423">
            <a:off x="288345" y="3711669"/>
            <a:ext cx="2022923" cy="25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All Users\Документы\d0b7d0bed0bbd183d188d0ba1-420x5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14290"/>
            <a:ext cx="2506662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ll Users\Документы\Синяя бород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285860"/>
            <a:ext cx="2000264" cy="25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857628"/>
            <a:ext cx="1993802" cy="28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28992" y="571480"/>
            <a:ext cx="1632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/>
              <a:t>Т</a:t>
            </a:r>
            <a:r>
              <a:rPr lang="uk-UA" sz="4400" b="1" dirty="0" smtClean="0"/>
              <a:t>вори</a:t>
            </a:r>
            <a:endParaRPr lang="ru-RU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433">
            <a:off x="6676140" y="3660782"/>
            <a:ext cx="2143140" cy="277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162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Загадка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714356"/>
            <a:ext cx="7144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У </a:t>
            </a:r>
            <a:r>
              <a:rPr lang="ru-RU" sz="6000" b="1" dirty="0" err="1" smtClean="0"/>
              <a:t>нашої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бабусі</a:t>
            </a:r>
            <a:endParaRPr lang="ru-RU" sz="6000" b="1" dirty="0" smtClean="0"/>
          </a:p>
          <a:p>
            <a:r>
              <a:rPr lang="ru-RU" sz="6000" b="1" dirty="0" smtClean="0"/>
              <a:t> </a:t>
            </a:r>
            <a:r>
              <a:rPr lang="ru-RU" sz="6000" b="1" dirty="0" err="1" smtClean="0"/>
              <a:t>Сидить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дід</a:t>
            </a:r>
            <a:r>
              <a:rPr lang="ru-RU" sz="6000" b="1" dirty="0" smtClean="0"/>
              <a:t> в </a:t>
            </a:r>
            <a:r>
              <a:rPr lang="ru-RU" sz="6000" b="1" dirty="0" err="1" smtClean="0"/>
              <a:t>кожусі</a:t>
            </a:r>
            <a:r>
              <a:rPr lang="ru-RU" sz="6000" b="1" dirty="0" smtClean="0"/>
              <a:t>,</a:t>
            </a:r>
          </a:p>
          <a:p>
            <a:r>
              <a:rPr lang="ru-RU" sz="6000" b="1" dirty="0" smtClean="0"/>
              <a:t> </a:t>
            </a:r>
            <a:r>
              <a:rPr lang="ru-RU" sz="6000" b="1" dirty="0" err="1" smtClean="0"/>
              <a:t>Проти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печі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гріється</a:t>
            </a:r>
            <a:r>
              <a:rPr lang="ru-RU" sz="6000" b="1" dirty="0" smtClean="0"/>
              <a:t>,</a:t>
            </a:r>
          </a:p>
          <a:p>
            <a:r>
              <a:rPr lang="ru-RU" sz="6000" b="1" dirty="0" smtClean="0"/>
              <a:t> Без води </a:t>
            </a:r>
            <a:r>
              <a:rPr lang="ru-RU" sz="6000" b="1" dirty="0" err="1" smtClean="0"/>
              <a:t>умиється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5857892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Кіт</a:t>
            </a:r>
            <a:endParaRPr lang="ru-RU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00570"/>
            <a:ext cx="1928826" cy="212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6738963" cy="43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428604"/>
            <a:ext cx="3170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Сіра куріпка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86454"/>
            <a:ext cx="935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Куріпка</a:t>
            </a:r>
            <a:r>
              <a:rPr lang="ru-RU" b="1" dirty="0" smtClean="0"/>
              <a:t> </a:t>
            </a:r>
            <a:r>
              <a:rPr lang="ru-RU" b="1" dirty="0" err="1" smtClean="0"/>
              <a:t>сіра</a:t>
            </a:r>
            <a:r>
              <a:rPr lang="ru-RU" b="1" dirty="0" smtClean="0"/>
              <a:t> </a:t>
            </a:r>
            <a:r>
              <a:rPr lang="ru-RU" b="1" dirty="0" err="1" smtClean="0"/>
              <a:t>виключно</a:t>
            </a:r>
            <a:r>
              <a:rPr lang="ru-RU" b="1" dirty="0" smtClean="0"/>
              <a:t> </a:t>
            </a:r>
            <a:r>
              <a:rPr lang="ru-RU" b="1" dirty="0" err="1" smtClean="0"/>
              <a:t>наземний</a:t>
            </a:r>
            <a:r>
              <a:rPr lang="ru-RU" b="1" dirty="0" smtClean="0"/>
              <a:t> птах, на дерева </a:t>
            </a:r>
            <a:r>
              <a:rPr lang="ru-RU" b="1" dirty="0" err="1" smtClean="0"/>
              <a:t>сідає</a:t>
            </a:r>
            <a:r>
              <a:rPr lang="ru-RU" b="1" dirty="0" smtClean="0"/>
              <a:t> </a:t>
            </a:r>
            <a:r>
              <a:rPr lang="ru-RU" b="1" dirty="0" err="1" smtClean="0"/>
              <a:t>рідко</a:t>
            </a:r>
            <a:r>
              <a:rPr lang="ru-RU" b="1" dirty="0" smtClean="0"/>
              <a:t>. Ходить </a:t>
            </a:r>
            <a:r>
              <a:rPr lang="ru-RU" b="1" dirty="0" err="1" smtClean="0"/>
              <a:t>згорбившись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витягнутою</a:t>
            </a:r>
            <a:r>
              <a:rPr lang="ru-RU" b="1" dirty="0" smtClean="0"/>
              <a:t> </a:t>
            </a:r>
            <a:r>
              <a:rPr lang="ru-RU" b="1" dirty="0" err="1" smtClean="0"/>
              <a:t>шиєю</a:t>
            </a:r>
            <a:r>
              <a:rPr lang="ru-RU" b="1" dirty="0" smtClean="0"/>
              <a:t>. Охоче </a:t>
            </a:r>
            <a:r>
              <a:rPr lang="ru-RU" b="1" dirty="0" err="1" smtClean="0"/>
              <a:t>копається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землі</a:t>
            </a:r>
            <a:r>
              <a:rPr lang="ru-RU" b="1" dirty="0" smtClean="0"/>
              <a:t>, </a:t>
            </a:r>
            <a:r>
              <a:rPr lang="ru-RU" b="1" dirty="0" err="1" smtClean="0"/>
              <a:t>розшукуючи</a:t>
            </a:r>
            <a:r>
              <a:rPr lang="ru-RU" b="1" dirty="0" smtClean="0"/>
              <a:t> </a:t>
            </a:r>
            <a:r>
              <a:rPr lang="ru-RU" b="1" dirty="0" err="1" smtClean="0"/>
              <a:t>їжу</a:t>
            </a:r>
            <a:r>
              <a:rPr lang="ru-RU" b="1" dirty="0" smtClean="0"/>
              <a:t>. </a:t>
            </a:r>
            <a:r>
              <a:rPr lang="ru-RU" b="1" dirty="0" err="1" smtClean="0"/>
              <a:t>Осілі</a:t>
            </a:r>
            <a:r>
              <a:rPr lang="ru-RU" b="1" dirty="0" smtClean="0"/>
              <a:t> птахи, </a:t>
            </a:r>
            <a:r>
              <a:rPr lang="ru-RU" b="1" dirty="0" err="1" smtClean="0"/>
              <a:t>живуть</a:t>
            </a:r>
            <a:r>
              <a:rPr lang="ru-RU" b="1" dirty="0" smtClean="0"/>
              <a:t> у </a:t>
            </a:r>
            <a:r>
              <a:rPr lang="ru-RU" b="1" dirty="0" err="1" smtClean="0"/>
              <a:t>відкритій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8929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Відновіть речення</a:t>
            </a:r>
          </a:p>
          <a:p>
            <a:endParaRPr lang="uk-UA" sz="2800" b="1" i="1" dirty="0"/>
          </a:p>
          <a:p>
            <a:endParaRPr lang="uk-UA" sz="2800" b="1" i="1" dirty="0" smtClean="0"/>
          </a:p>
          <a:p>
            <a:pPr algn="ctr"/>
            <a:r>
              <a:rPr lang="uk-UA" sz="8000" b="1" i="1" dirty="0" smtClean="0"/>
              <a:t>Я… хоче…, па… </a:t>
            </a:r>
            <a:r>
              <a:rPr lang="uk-UA" sz="8000" b="1" i="1" dirty="0" err="1" smtClean="0"/>
              <a:t>Марк</a:t>
            </a:r>
            <a:r>
              <a:rPr lang="uk-UA" sz="8000" b="1" i="1" dirty="0" smtClean="0"/>
              <a:t>…, ви може… ста… м… </a:t>
            </a:r>
            <a:r>
              <a:rPr lang="uk-UA" sz="8000" b="1" i="1" dirty="0" err="1" smtClean="0"/>
              <a:t>зя</a:t>
            </a:r>
            <a:r>
              <a:rPr lang="uk-UA" sz="8000" b="1" i="1" dirty="0" smtClean="0"/>
              <a:t>…!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3" y="285728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Читання скоромовки</a:t>
            </a:r>
          </a:p>
          <a:p>
            <a:endParaRPr lang="uk-UA" sz="4400" b="1" i="1" dirty="0" smtClean="0"/>
          </a:p>
          <a:p>
            <a:r>
              <a:rPr lang="uk-UA" sz="4400" b="1" dirty="0" smtClean="0"/>
              <a:t>Котик </a:t>
            </a:r>
            <a:r>
              <a:rPr lang="uk-UA" sz="4400" b="1" dirty="0" err="1" smtClean="0"/>
              <a:t>Лапанчик</a:t>
            </a:r>
            <a:r>
              <a:rPr lang="uk-UA" sz="4400" b="1" dirty="0" smtClean="0"/>
              <a:t> муркоче на лаві,</a:t>
            </a:r>
          </a:p>
          <a:p>
            <a:r>
              <a:rPr lang="uk-UA" sz="4400" b="1" dirty="0" smtClean="0"/>
              <a:t>Клава на лаві,і котик на лаві -</a:t>
            </a:r>
          </a:p>
          <a:p>
            <a:r>
              <a:rPr lang="uk-UA" sz="4400" b="1" dirty="0" smtClean="0"/>
              <a:t>Лагідно казку розказує Клаві.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733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Lenovo</cp:lastModifiedBy>
  <cp:revision>51</cp:revision>
  <dcterms:created xsi:type="dcterms:W3CDTF">2013-03-28T14:44:13Z</dcterms:created>
  <dcterms:modified xsi:type="dcterms:W3CDTF">2023-02-12T19:11:07Z</dcterms:modified>
</cp:coreProperties>
</file>