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8" r:id="rId6"/>
    <p:sldId id="256" r:id="rId7"/>
    <p:sldId id="260" r:id="rId8"/>
    <p:sldId id="269" r:id="rId9"/>
    <p:sldId id="270" r:id="rId10"/>
    <p:sldId id="271" r:id="rId11"/>
    <p:sldId id="26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F44D-56E7-468D-98A5-171D7CDBFF6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C1AA-A22D-4EED-8710-E7C5C874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eus-www.sway-cdn.com/s/Vca8QqnAB09pozQf/images/27o73C9Z8HEqjb?quality=768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9"/>
            <a:ext cx="9132556" cy="68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5"/>
            <a:ext cx="820668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МАНДРИ КРАЇНОЮ МИСТЕЦТВ</a:t>
            </a:r>
            <a:endParaRPr lang="uk-UA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6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76662"/>
                </a:solidFill>
                <a:latin typeface="TisaOffcSerifPro-Bold"/>
              </a:rPr>
              <a:t>СЛУХАЄМО </a:t>
            </a: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МУЗИКУ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96752"/>
            <a:ext cx="4608512" cy="49294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400" b="1" dirty="0" err="1" smtClean="0">
                <a:solidFill>
                  <a:srgbClr val="076662"/>
                </a:solidFill>
                <a:latin typeface="TisaOffcSerifPro-Bold"/>
                <a:ea typeface="+mj-ea"/>
                <a:cs typeface="+mj-cs"/>
              </a:rPr>
              <a:t>Ф.Мендельсон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  <a:latin typeface="TisaOffcSerifPro-Bold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saOffcSerifPro-Bold"/>
                <a:ea typeface="Times New Roman" panose="02020603050405020304" pitchFamily="18" charset="0"/>
                <a:cs typeface="Times New Roman" panose="02020603050405020304" pitchFamily="18" charset="0"/>
              </a:rPr>
              <a:t>Танець клоунів» з концертної </a:t>
            </a: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  <a:latin typeface="TisaOffcSerifPro-Bold"/>
                <a:ea typeface="Times New Roman" panose="02020603050405020304" pitchFamily="18" charset="0"/>
                <a:cs typeface="Times New Roman" panose="02020603050405020304" pitchFamily="18" charset="0"/>
              </a:rPr>
              <a:t>сюїти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  <a:latin typeface="TisaOffcSerifPro-Bold"/>
                <a:ea typeface="Times New Roman" panose="02020603050405020304" pitchFamily="18" charset="0"/>
                <a:cs typeface="Times New Roman" panose="02020603050405020304" pitchFamily="18" charset="0"/>
              </a:rPr>
              <a:t>«Сон 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saOffcSerifPro-Bold"/>
                <a:ea typeface="Times New Roman" panose="02020603050405020304" pitchFamily="18" charset="0"/>
                <a:cs typeface="Times New Roman" panose="02020603050405020304" pitchFamily="18" charset="0"/>
              </a:rPr>
              <a:t>літньої ночі».</a:t>
            </a:r>
            <a:endParaRPr lang="uk-UA" sz="4000" dirty="0">
              <a:solidFill>
                <a:schemeClr val="accent5">
                  <a:lumMod val="75000"/>
                </a:schemeClr>
              </a:solidFill>
              <a:latin typeface="TisaOffcSerifPr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7144"/>
            <a:ext cx="3633859" cy="44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76662"/>
                </a:solidFill>
                <a:latin typeface="TisaOffcSerifPro-Bold"/>
              </a:rPr>
              <a:t>ПЛЕСКАЄМО В ДОЛОНЬКИ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10462"/>
            <a:ext cx="6030614" cy="45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3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76662"/>
                </a:solidFill>
                <a:latin typeface="TisaOffcSerifPro-Bold"/>
              </a:rPr>
              <a:t>Заспівайте </a:t>
            </a: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колядку</a:t>
            </a: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 «</a:t>
            </a: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Нова радість стала</a:t>
            </a: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"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060848"/>
            <a:ext cx="7083182" cy="39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48681"/>
            <a:ext cx="3598168" cy="305177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Танці-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зігріванці</a:t>
            </a:r>
            <a:endParaRPr lang="uk-UA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eus-www.sway-cdn.com/s/E6vysosCJ6Fy3xmP/images/s3yfDRbBnVJroy?quality=683&amp;allowAnimation=tru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45259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89040"/>
            <a:ext cx="3816085" cy="2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ГАРНОГО НАСТРОЮ </a:t>
            </a:r>
            <a:br>
              <a:rPr lang="uk-UA" b="1" dirty="0" smtClean="0">
                <a:solidFill>
                  <a:srgbClr val="076662"/>
                </a:solidFill>
                <a:latin typeface="TisaOffcSerifPro-Bold"/>
              </a:rPr>
            </a:br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НА ВЕСЬ ДЕНЬ.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988840"/>
            <a:ext cx="4572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Кожен вид мистецтва має свою мову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16832"/>
            <a:ext cx="3333750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65" y="2060848"/>
            <a:ext cx="4146848" cy="41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Музика «промовляє» до нас мовою звуків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3192289" cy="2121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77072"/>
            <a:ext cx="5781675" cy="2409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288" y="1680890"/>
            <a:ext cx="2232595" cy="22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76662"/>
                </a:solidFill>
                <a:latin typeface="TisaOffcSerifPro-Bold"/>
              </a:rPr>
              <a:t>Вокальну музику співають, а інструментальну грають.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76" y="2780928"/>
            <a:ext cx="4208720" cy="328867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84" y="1596467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5688632" cy="108011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76662"/>
                </a:solidFill>
                <a:latin typeface="TisaOffcSerifPro-Bold"/>
              </a:rPr>
              <a:t>ПЕРЕГЛЯДАЄМО ВІДЕО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37" y="2348880"/>
            <a:ext cx="5018477" cy="3759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18" y="202332"/>
            <a:ext cx="2667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76662"/>
                </a:solidFill>
                <a:latin typeface="TisaOffcSerifPro-Bold"/>
              </a:rPr>
              <a:t>СЛУХАЄМО МУЗИКУ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391703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народна мелодія «Щедрівочка щедрувала» у вокальному та інструментальному виконанні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08" y="1417638"/>
            <a:ext cx="3873392" cy="2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74638"/>
            <a:ext cx="10297144" cy="149817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Цирк – </a:t>
            </a:r>
            <a:r>
              <a:rPr lang="ru-RU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дитинства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свято!</a:t>
            </a:r>
            <a:r>
              <a:rPr lang="uk-UA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uk-UA" sz="5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24745"/>
            <a:ext cx="656307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          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Радість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для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малечі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–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Цирк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– на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цілий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вечір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Ось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арени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коло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веселий клоун,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Тигри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жонглери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Фокусники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й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леви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Міми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акробати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…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Цирк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–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дитинства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свято!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492896"/>
            <a:ext cx="385757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76662"/>
                </a:solidFill>
                <a:latin typeface="TisaOffcSerifPro-Bold"/>
              </a:rPr>
              <a:t>ЦИРК-ЦЕ ВИД МИСТЕЦТВА.</a:t>
            </a:r>
            <a:br>
              <a:rPr lang="uk-UA" b="1" dirty="0" smtClean="0">
                <a:solidFill>
                  <a:srgbClr val="076662"/>
                </a:solidFill>
                <a:latin typeface="TisaOffcSerifPro-Bold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980728"/>
            <a:ext cx="4186808" cy="5145435"/>
          </a:xfrm>
        </p:spPr>
        <p:txBody>
          <a:bodyPr/>
          <a:lstStyle/>
          <a:p>
            <a:r>
              <a:rPr lang="uk-UA" sz="4000" b="1" dirty="0">
                <a:solidFill>
                  <a:srgbClr val="076662"/>
                </a:solidFill>
                <a:latin typeface="TisaOffcSerifPro-Bold"/>
                <a:ea typeface="+mj-ea"/>
                <a:cs typeface="+mj-cs"/>
              </a:rPr>
              <a:t>Тут на арені під музику виступають </a:t>
            </a:r>
            <a:r>
              <a:rPr lang="uk-UA" sz="4000" b="1" dirty="0" smtClean="0">
                <a:solidFill>
                  <a:srgbClr val="076662"/>
                </a:solidFill>
                <a:latin typeface="TisaOffcSerifPro-Bold"/>
                <a:ea typeface="+mj-ea"/>
                <a:cs typeface="+mj-cs"/>
              </a:rPr>
              <a:t>клоуни, акробати, фокусники.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157288"/>
            <a:ext cx="3534791" cy="2343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4" y="3933056"/>
            <a:ext cx="3937979" cy="26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95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TisaOffcSerifPro-Bold</vt:lpstr>
      <vt:lpstr>Тема Office</vt:lpstr>
      <vt:lpstr>Презентация PowerPoint</vt:lpstr>
      <vt:lpstr>Кожен вид мистецтва має свою мову</vt:lpstr>
      <vt:lpstr>Музика «промовляє» до нас мовою звуків</vt:lpstr>
      <vt:lpstr>Вокальну музику співають, а інструментальну грають.</vt:lpstr>
      <vt:lpstr>Презентация PowerPoint</vt:lpstr>
      <vt:lpstr>ПЕРЕГЛЯДАЄМО ВІДЕО</vt:lpstr>
      <vt:lpstr>СЛУХАЄМО МУЗИКУ</vt:lpstr>
      <vt:lpstr>Цирк – дитинства свято! </vt:lpstr>
      <vt:lpstr>ЦИРК-ЦЕ ВИД МИСТЕЦТВА. </vt:lpstr>
      <vt:lpstr>СЛУХАЄМО МУЗИКУ</vt:lpstr>
      <vt:lpstr>ПЛЕСКАЄМО В ДОЛОНЬКИ</vt:lpstr>
      <vt:lpstr>Заспівайте колядку «Нова радість стала"</vt:lpstr>
      <vt:lpstr>Танці-зігріванці</vt:lpstr>
      <vt:lpstr>ГАРНОГО НАСТРОЮ  НА ВЕСЬ ДЕНЬ.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Тетяна</cp:lastModifiedBy>
  <cp:revision>14</cp:revision>
  <dcterms:created xsi:type="dcterms:W3CDTF">2018-01-19T11:46:53Z</dcterms:created>
  <dcterms:modified xsi:type="dcterms:W3CDTF">2023-02-13T17:09:30Z</dcterms:modified>
</cp:coreProperties>
</file>