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66" r:id="rId5"/>
    <p:sldId id="258" r:id="rId6"/>
    <p:sldId id="259" r:id="rId7"/>
    <p:sldId id="273" r:id="rId8"/>
    <p:sldId id="265" r:id="rId9"/>
    <p:sldId id="260" r:id="rId10"/>
    <p:sldId id="261" r:id="rId11"/>
    <p:sldId id="262" r:id="rId12"/>
    <p:sldId id="263" r:id="rId13"/>
    <p:sldId id="267" r:id="rId14"/>
    <p:sldId id="275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>
        <p:scale>
          <a:sx n="55" d="100"/>
          <a:sy n="55" d="100"/>
        </p:scale>
        <p:origin x="-1302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433097-816B-F765-30D9-365B5D61B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0AD1AA0-BAAD-1E1A-3FE2-08AA2FC40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9FD5F4-2187-D0AA-2470-22C554AC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6EC71-1455-D35A-4354-3947AD49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40B24F-CD33-FC3A-DC05-1F8FFD9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6206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820493-329D-7BD1-ED6C-241B3DAD3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6398B63-D878-1991-BEEE-47A7B3928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5BE47D-F0ED-29A1-4437-7650D35D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7965DC-E1CE-9925-3BAF-89B679DA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98D79B-85FA-4405-4D1C-026CF6E7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9593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81411A9-AA19-96F7-DE93-8C16ADB86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05AB990-7712-4FEE-85AD-2A8C158C7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29FFB0-E2D6-CF60-492D-7068AC6B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2E4073-841F-E9B6-B728-A0738A33E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B1532F-F15E-7E22-20F0-70BDA00D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5774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222C61-4CBF-1EBF-FBE3-033BA0B6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20B7B3-4C3B-9192-2CC8-24234969B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F9F6F3-BA11-7CC2-5AD1-3A24948F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1C244C-5F75-1F54-4402-476CE0B4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84B6E1-5DC8-8A6F-BCE3-DC9E7FF04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7806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E01C38-8B40-8E3F-FF1E-91F0BFFD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BF1B50-C0A5-5844-3FE0-53809F47E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29D992-41E6-D373-4C16-60FA74B5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D0D734-5AE6-5198-7C6B-305936EB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16D060-CE5C-E9AA-F93C-0CCB701F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9190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E89008-7CF7-82D2-973C-CB350FEF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F14410-8639-F62C-0290-AE8E8E8AE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F55FA9C-A13F-C3EF-9293-FC3ED416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AC82EA-78D5-2D13-696B-5D30599B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F9FC37C-0FDE-A022-334B-01E929A5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DF7A3F-22D6-BE45-A7E4-E12E1A45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8866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2D2DBD-AD29-1EF8-360E-16D489EF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05D776-4108-5FF9-DED0-FBF934F12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80557A1-EFF2-E2C7-19D9-78F1BD151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1E6E1A-ED3B-BF2F-B3F9-0B6CF16B7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5422E41-BF42-EABD-F39F-5F9B705D7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EF163A0-63D2-00CF-D540-00B5F62D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59B99EF-11C9-7C4A-0F18-C63B31C1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1CB31B0-C853-E203-D1F7-0BDC633E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789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3E0931-6923-189D-973B-E6C97F7C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15E1B85-E92B-DCDF-E0D7-0EDE6923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33D7CCD-A466-448A-D3F8-B581B2481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D157D7-DC25-26F3-CE19-A55B1321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9548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F775FA-E993-E7A6-D10E-CEA41908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E2F4FDF-2548-3895-4927-3A5A9CC2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033E52-E9B1-444B-34AA-ADEE1DA0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8923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83572A-2CFA-0B3F-A9A7-48943A00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2B9AB7-980B-3C19-A326-FEB86E39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928A91-E4A4-790D-E39F-0274D8794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11214A-C2CA-8535-5AF8-278F39AA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272DDD-5653-410E-EBBB-ABF7C11F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562E77-9D81-AE74-B5A5-ED1011E2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2932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1D522F-3BFD-84B5-24DE-BF370041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79F4CA-B6F3-FF54-DA7F-582DB8FDB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057EEB9-ED26-2F6B-DBBB-1D8C5D8FE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C9E731F-1281-EE39-71B7-9A1F2D1E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1BB70F9-A148-B2A2-725A-9E9DB4E12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F9213B-0D55-801C-7963-474D4016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1916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B0188A-F8B2-0846-50C2-431347D5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E73B46-10C5-F644-EF75-3B6B8C113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1C6B99-FBBD-E38E-029D-70A4D89B0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80326-8151-44A2-952B-B429F2F7B5C9}" type="datetimeFigureOut">
              <a:rPr lang="x-none" smtClean="0"/>
              <a:pPr/>
              <a:t>06.11.2022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AE02EB-6DEB-AAD4-F306-D87FC9EF4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FA8F77-AAF4-FA8C-BC93-627D6C5B1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A6B4-DC96-475A-8BBC-B9E026BE03E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074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TGDegPI_V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TGDegPI_V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F0B88719-B18A-80E9-9BC2-314B8B3C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32FC66C-BF2C-A33D-A188-B64974059605}"/>
              </a:ext>
            </a:extLst>
          </p:cNvPr>
          <p:cNvSpPr/>
          <p:nvPr/>
        </p:nvSpPr>
        <p:spPr>
          <a:xfrm>
            <a:off x="4032942" y="0"/>
            <a:ext cx="342273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Читання</a:t>
            </a:r>
            <a:r>
              <a:rPr lang="ru-RU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</a:p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2 </a:t>
            </a:r>
            <a:r>
              <a:rPr lang="ru-RU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клас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67E9F4-9AE8-F13B-BFFF-016CCA740B71}"/>
              </a:ext>
            </a:extLst>
          </p:cNvPr>
          <p:cNvSpPr txBox="1"/>
          <p:nvPr/>
        </p:nvSpPr>
        <p:spPr>
          <a:xfrm>
            <a:off x="706315" y="1873959"/>
            <a:ext cx="10779369" cy="311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в людини найцінніше? 3ірка  </a:t>
            </a:r>
            <a:r>
              <a:rPr lang="uk-UA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Мензатюк</a:t>
            </a:r>
            <a:r>
              <a:rPr lang="uk-UA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«Золоте серце»</a:t>
            </a:r>
            <a:endParaRPr lang="x-none" sz="4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ÐÐ°ÑÑÐ¸Ð½ÐºÐ¸ Ð¿Ð¾ Ð·Ð°Ð¿ÑÐ¾ÑÑ ÐºÐ»Ð¸Ð¿Ð°ÑÑ Ð·Ð¾Ð»Ð¾ÑÐ¾Ðµ ÑÐµÑÐ´ÑÐµ Ñ ÑÐµÐ±ÐµÐ½ÐºÐ°">
            <a:extLst>
              <a:ext uri="{FF2B5EF4-FFF2-40B4-BE49-F238E27FC236}">
                <a16:creationId xmlns:a16="http://schemas.microsoft.com/office/drawing/2014/main" xmlns="" id="{BBE6A740-1A87-E8B4-8F53-4FCAAF578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40"/>
          <a:stretch/>
        </p:blipFill>
        <p:spPr bwMode="auto">
          <a:xfrm>
            <a:off x="8887559" y="3810752"/>
            <a:ext cx="3164414" cy="3247326"/>
          </a:xfrm>
          <a:prstGeom prst="rect">
            <a:avLst/>
          </a:prstGeom>
          <a:noFill/>
          <a:ln w="38100">
            <a:solidFill>
              <a:srgbClr val="44546A">
                <a:lumMod val="75000"/>
              </a:srgb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0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33A0A353-7B8B-5C01-B4C7-18A1908FF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96C257-B83E-221D-ECBC-AAF41EA0649F}"/>
              </a:ext>
            </a:extLst>
          </p:cNvPr>
          <p:cNvSpPr txBox="1"/>
          <p:nvPr/>
        </p:nvSpPr>
        <p:spPr>
          <a:xfrm>
            <a:off x="3143250" y="232973"/>
            <a:ext cx="6216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Словникова  робота</a:t>
            </a:r>
            <a:endParaRPr lang="x-none" sz="5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12912E-D614-18E2-E1F3-1CEF5D2362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1338" y="3967359"/>
            <a:ext cx="3693363" cy="3409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7EB84B-52EA-9505-3AD4-97477C421E18}"/>
              </a:ext>
            </a:extLst>
          </p:cNvPr>
          <p:cNvSpPr txBox="1"/>
          <p:nvPr/>
        </p:nvSpPr>
        <p:spPr>
          <a:xfrm>
            <a:off x="294542" y="1002414"/>
            <a:ext cx="11205796" cy="399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Персні</a:t>
            </a:r>
            <a:r>
              <a:rPr lang="uk-UA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кільця з дорогого металу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(золота,   срібла), каблучка, обручка. </a:t>
            </a:r>
            <a:endParaRPr lang="x-none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Сукня</a:t>
            </a:r>
            <a:r>
              <a:rPr lang="uk-UA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жіночий одяг, плаття.</a:t>
            </a:r>
            <a:endParaRPr lang="x-none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Сиріточка</a:t>
            </a:r>
            <a:r>
              <a:rPr lang="uk-UA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дитина, яка втратила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батьків.</a:t>
            </a:r>
            <a:endParaRPr lang="x-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40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56348034-B056-7008-21D2-49BD2219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46EEC0-5D1C-767A-3B5C-C2039204DA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5494" y="290146"/>
            <a:ext cx="9402384" cy="62777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C5D82A-E0DB-A049-ADEF-E48827A95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94" t="6161" r="3424" b="48990"/>
          <a:stretch/>
        </p:blipFill>
        <p:spPr>
          <a:xfrm rot="16200000">
            <a:off x="285957" y="-139965"/>
            <a:ext cx="2073184" cy="2645097"/>
          </a:xfrm>
          <a:prstGeom prst="rect">
            <a:avLst/>
          </a:prstGeom>
          <a:ln w="38100">
            <a:solidFill>
              <a:srgbClr val="44546A">
                <a:lumMod val="75000"/>
              </a:srgb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1F28BE-01B6-30C1-1E03-E4C92E0E08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99" t="52533" r="3190" b="2770"/>
          <a:stretch/>
        </p:blipFill>
        <p:spPr>
          <a:xfrm rot="16200000">
            <a:off x="265007" y="2343646"/>
            <a:ext cx="2075873" cy="2605887"/>
          </a:xfrm>
          <a:prstGeom prst="rect">
            <a:avLst/>
          </a:prstGeom>
          <a:ln w="38100">
            <a:solidFill>
              <a:srgbClr val="44546A">
                <a:lumMod val="75000"/>
              </a:srgb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2D3EA3-C784-270B-039B-BB7A19AFA3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0" t="6119" r="53885" b="48729"/>
          <a:stretch/>
        </p:blipFill>
        <p:spPr>
          <a:xfrm rot="16200000">
            <a:off x="266804" y="4807201"/>
            <a:ext cx="2073187" cy="2606792"/>
          </a:xfrm>
          <a:prstGeom prst="rect">
            <a:avLst/>
          </a:prstGeom>
          <a:ln w="38100">
            <a:solidFill>
              <a:srgbClr val="44546A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33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A0320DF9-CD1F-CF4D-BE2A-694EDD1C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D1DEB96-D0AE-E9B2-FEC6-8EC1579BC2B9}"/>
              </a:ext>
            </a:extLst>
          </p:cNvPr>
          <p:cNvGrpSpPr/>
          <p:nvPr/>
        </p:nvGrpSpPr>
        <p:grpSpPr>
          <a:xfrm>
            <a:off x="2602523" y="369276"/>
            <a:ext cx="9401635" cy="6488723"/>
            <a:chOff x="3047259" y="1604665"/>
            <a:chExt cx="8869739" cy="50586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7A2E3441-8683-1232-2822-ECE5A61E7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5774" r="1888"/>
            <a:stretch/>
          </p:blipFill>
          <p:spPr>
            <a:xfrm>
              <a:off x="3047259" y="2751668"/>
              <a:ext cx="8869739" cy="391160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8F1D1AFC-6C5C-5DFF-86A9-E3FD70657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80806" r="4001" b="-1"/>
            <a:stretch/>
          </p:blipFill>
          <p:spPr>
            <a:xfrm>
              <a:off x="3047259" y="1604665"/>
              <a:ext cx="8820891" cy="1253066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E4C8C2-63DA-34B3-22F7-802C3A3A0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6" t="52387" r="53619" b="2461"/>
          <a:stretch/>
        </p:blipFill>
        <p:spPr>
          <a:xfrm rot="16200000">
            <a:off x="273598" y="95676"/>
            <a:ext cx="2125991" cy="2673187"/>
          </a:xfrm>
          <a:prstGeom prst="rect">
            <a:avLst/>
          </a:prstGeom>
          <a:ln w="38100">
            <a:solidFill>
              <a:srgbClr val="44546A">
                <a:lumMod val="75000"/>
              </a:srgb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B145D0-6C34-1B5B-1252-F058B3F33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6" t="50415" r="5595" b="4315"/>
          <a:stretch/>
        </p:blipFill>
        <p:spPr>
          <a:xfrm rot="5400000">
            <a:off x="292951" y="2571587"/>
            <a:ext cx="2087284" cy="2673188"/>
          </a:xfrm>
          <a:prstGeom prst="rect">
            <a:avLst/>
          </a:prstGeom>
          <a:ln w="38100">
            <a:solidFill>
              <a:srgbClr val="44546A">
                <a:lumMod val="75000"/>
              </a:srgb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3D9F6F4-193E-7CAC-0F70-BC7CD42EA9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8" t="3850" r="5815" b="50723"/>
          <a:stretch/>
        </p:blipFill>
        <p:spPr>
          <a:xfrm rot="5400000">
            <a:off x="297557" y="4940439"/>
            <a:ext cx="2007407" cy="2602524"/>
          </a:xfrm>
          <a:prstGeom prst="rect">
            <a:avLst/>
          </a:prstGeom>
          <a:ln w="38100">
            <a:solidFill>
              <a:srgbClr val="44546A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0232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480CA7D4-891F-8083-C949-79C406A6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0F12837-4A59-B87F-54AC-EE894654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98" y="496875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0B8FEA-101E-D123-DEEB-B2FA342A605D}"/>
              </a:ext>
            </a:extLst>
          </p:cNvPr>
          <p:cNvSpPr txBox="1"/>
          <p:nvPr/>
        </p:nvSpPr>
        <p:spPr>
          <a:xfrm>
            <a:off x="2193682" y="6540335"/>
            <a:ext cx="6216160" cy="32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>
              <a:lnSpc>
                <a:spcPct val="115000"/>
              </a:lnSpc>
              <a:spcAft>
                <a:spcPts val="800"/>
              </a:spcAft>
            </a:pPr>
            <a:r>
              <a:rPr lang="uk-UA" sz="14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https://www.youtube.com/watch?v=jTGDegPI_Vs</a:t>
            </a:r>
            <a:endParaRPr lang="x-non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28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63B0576C-966D-308C-54F0-3C0639B8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5D5D2D-0DE9-19A9-13F8-14BA655E47AC}"/>
              </a:ext>
            </a:extLst>
          </p:cNvPr>
          <p:cNvSpPr txBox="1"/>
          <p:nvPr/>
        </p:nvSpPr>
        <p:spPr>
          <a:xfrm>
            <a:off x="3301512" y="127465"/>
            <a:ext cx="621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Читання казки учнями </a:t>
            </a:r>
            <a:endParaRPr lang="x-none" sz="4400" dirty="0"/>
          </a:p>
        </p:txBody>
      </p:sp>
      <p:pic>
        <p:nvPicPr>
          <p:cNvPr id="5" name="Picture 20" descr="ÐÐ°ÑÑÐ¸Ð½ÐºÐ¸ Ð¿Ð¾ Ð·Ð°Ð¿ÑÐ¾ÑÑ ÐºÐ»Ð¸Ð¿Ð°ÑÑ Ð´ÐµÑÐ¸ ÑÐ¸ÑÐ°ÑÑ ÐºÐ½Ð¸Ð³Ñ">
            <a:extLst>
              <a:ext uri="{FF2B5EF4-FFF2-40B4-BE49-F238E27FC236}">
                <a16:creationId xmlns:a16="http://schemas.microsoft.com/office/drawing/2014/main" xmlns="" id="{8BB2C641-642C-0D46-B139-090F74FA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224" y="1320016"/>
            <a:ext cx="10425461" cy="57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685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FD7B466D-3EFF-909A-6430-D4B16173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0A78C1-A3FA-0A1F-58D7-1605835CAC67}"/>
              </a:ext>
            </a:extLst>
          </p:cNvPr>
          <p:cNvSpPr txBox="1"/>
          <p:nvPr/>
        </p:nvSpPr>
        <p:spPr>
          <a:xfrm>
            <a:off x="3477358" y="0"/>
            <a:ext cx="6216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 «Так чи ні»</a:t>
            </a:r>
            <a:r>
              <a:rPr lang="uk-UA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x-none" sz="6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BA7ED1-70E9-97C3-3DE4-C8AC477D30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1385" y="3479444"/>
            <a:ext cx="3508323" cy="377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7FC333-D9CB-078E-DD2C-EEEFA40EDE35}"/>
              </a:ext>
            </a:extLst>
          </p:cNvPr>
          <p:cNvSpPr txBox="1"/>
          <p:nvPr/>
        </p:nvSpPr>
        <p:spPr>
          <a:xfrm>
            <a:off x="194799" y="830997"/>
            <a:ext cx="9072293" cy="3298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Жив собі цар </a:t>
            </a:r>
            <a:r>
              <a:rPr lang="uk-UA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Золотодар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мав він двох дочок? 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А найменша царівна не знала, що робити? 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Послав слуг перевірити? 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Нате вам монети, купіть ліки, мама й одужає. 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А в найменшої царівни золоте серце 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50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430F1CD2-BBFA-23FF-9DDF-F6B149E4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55EC4B-1FEA-9BC2-0498-909723BA9AB2}"/>
              </a:ext>
            </a:extLst>
          </p:cNvPr>
          <p:cNvSpPr txBox="1"/>
          <p:nvPr/>
        </p:nvSpPr>
        <p:spPr>
          <a:xfrm>
            <a:off x="3723543" y="154331"/>
            <a:ext cx="6216160" cy="75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Підсумок уроку</a:t>
            </a:r>
            <a:endParaRPr lang="x-none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ÐÐ°ÑÑÐ¸Ð½ÐºÐ¸ Ð¿Ð¾ Ð·Ð°Ð¿ÑÐ¾ÑÑ ÐºÐ»Ð¸Ð¿Ð°ÑÑ Ð²Ð¾ÑÐºÐ»Ð¸ÑÐ°ÑÐµÐ»ÑÐ½ÑÐ¹ Ð·Ð½Ð°Ðº">
            <a:extLst>
              <a:ext uri="{FF2B5EF4-FFF2-40B4-BE49-F238E27FC236}">
                <a16:creationId xmlns:a16="http://schemas.microsoft.com/office/drawing/2014/main" xmlns="" id="{8BB987F9-92FE-F0D7-9C35-309A3FE60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19" b="8490"/>
          <a:stretch/>
        </p:blipFill>
        <p:spPr bwMode="auto">
          <a:xfrm>
            <a:off x="7104184" y="2926789"/>
            <a:ext cx="4964289" cy="46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950CF3-072D-10EC-E04A-F601F9774761}"/>
              </a:ext>
            </a:extLst>
          </p:cNvPr>
          <p:cNvSpPr txBox="1"/>
          <p:nvPr/>
        </p:nvSpPr>
        <p:spPr>
          <a:xfrm>
            <a:off x="558310" y="909731"/>
            <a:ext cx="8972552" cy="2273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якою казкою ми познайомились?</a:t>
            </a:r>
            <a:endParaRPr lang="x-none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Хто автор цієї казки?</a:t>
            </a:r>
            <a:endParaRPr lang="x-none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Яка головна думка  казки?</a:t>
            </a:r>
            <a:endParaRPr lang="x-none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7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63B0576C-966D-308C-54F0-3C0639B8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A4E4B3-5A59-6E7E-1A44-C24EE4480010}"/>
              </a:ext>
            </a:extLst>
          </p:cNvPr>
          <p:cNvSpPr txBox="1"/>
          <p:nvPr/>
        </p:nvSpPr>
        <p:spPr>
          <a:xfrm>
            <a:off x="3723543" y="87923"/>
            <a:ext cx="6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Домашнє завдання</a:t>
            </a:r>
            <a:endParaRPr lang="x-none" sz="4800" dirty="0"/>
          </a:p>
        </p:txBody>
      </p:sp>
      <p:pic>
        <p:nvPicPr>
          <p:cNvPr id="5" name="Picture 6" descr="ÐÐ°ÑÑÐ¸Ð½ÐºÐ¸ Ð¿Ð¾ Ð·Ð°Ð¿ÑÐ¾ÑÑ ÐºÐ»Ð¸Ð¿Ð°ÑÑ Ð´ÐµÑÐ¸ ÑÐ¸ÑÐ°ÑÑ ÐºÐ½Ð¸Ð³Ñ Ñ ÑÐ¾Ð´Ð¸ÑÐµÐ»ÑÐ¼Ð¸">
            <a:extLst>
              <a:ext uri="{FF2B5EF4-FFF2-40B4-BE49-F238E27FC236}">
                <a16:creationId xmlns:a16="http://schemas.microsoft.com/office/drawing/2014/main" xmlns="" id="{0091F1FE-34F2-C902-D21D-F92B037F4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489" y="1474115"/>
            <a:ext cx="5533279" cy="45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A08F81-23F2-8263-6553-C9D1D88E321B}"/>
              </a:ext>
            </a:extLst>
          </p:cNvPr>
          <p:cNvSpPr txBox="1"/>
          <p:nvPr/>
        </p:nvSpPr>
        <p:spPr>
          <a:xfrm>
            <a:off x="318232" y="1302639"/>
            <a:ext cx="6216160" cy="3442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Прочитати казку.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Визначити зачин, основну частину, кінцівку.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Намалювати своє сердечко (яке воно у вас)</a:t>
            </a:r>
            <a:endParaRPr lang="x-non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21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DF094A86-0149-2085-B213-C617C763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75ACA0-2B54-D44A-E3D7-50E48544ED2D}"/>
              </a:ext>
            </a:extLst>
          </p:cNvPr>
          <p:cNvSpPr txBox="1"/>
          <p:nvPr/>
        </p:nvSpPr>
        <p:spPr>
          <a:xfrm>
            <a:off x="4251081" y="0"/>
            <a:ext cx="6216160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x-none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E0BE0C-D05E-2B00-C65C-BEFB05C68E88}"/>
              </a:ext>
            </a:extLst>
          </p:cNvPr>
          <p:cNvSpPr txBox="1"/>
          <p:nvPr/>
        </p:nvSpPr>
        <p:spPr>
          <a:xfrm>
            <a:off x="4075235" y="781111"/>
            <a:ext cx="6216160" cy="843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Сенкан</a:t>
            </a:r>
            <a:endParaRPr lang="x-none" sz="4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7791201-DC14-6789-5AED-01F5BE328C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017" y="209952"/>
            <a:ext cx="3219048" cy="3219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A210528-0A61-FD2C-B3E5-5826297407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4546" y="1624804"/>
            <a:ext cx="2195346" cy="2346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549E2E-2EC7-76E9-9E01-852C87B2D3E3}"/>
              </a:ext>
            </a:extLst>
          </p:cNvPr>
          <p:cNvSpPr txBox="1"/>
          <p:nvPr/>
        </p:nvSpPr>
        <p:spPr>
          <a:xfrm>
            <a:off x="4566470" y="2405915"/>
            <a:ext cx="1090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Що? </a:t>
            </a:r>
            <a:endParaRPr lang="x-none" sz="40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A1A3BE-C694-7DDE-6AF8-E78B6C8E7C72}"/>
              </a:ext>
            </a:extLst>
          </p:cNvPr>
          <p:cNvSpPr txBox="1"/>
          <p:nvPr/>
        </p:nvSpPr>
        <p:spPr>
          <a:xfrm>
            <a:off x="4566470" y="3324479"/>
            <a:ext cx="1707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Яке</a:t>
            </a:r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x-none" sz="4000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54D737E-AEC4-0853-88D3-1D97614EAD3D}"/>
              </a:ext>
            </a:extLst>
          </p:cNvPr>
          <p:cNvSpPr txBox="1"/>
          <p:nvPr/>
        </p:nvSpPr>
        <p:spPr>
          <a:xfrm>
            <a:off x="4163157" y="4304599"/>
            <a:ext cx="4400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 робить</a:t>
            </a:r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(</a:t>
            </a:r>
            <a:r>
              <a:rPr lang="uk-UA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слова) </a:t>
            </a:r>
            <a:endParaRPr lang="x-none" sz="40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9B3FD9-47A1-6182-F148-7CD6831A92A3}"/>
              </a:ext>
            </a:extLst>
          </p:cNvPr>
          <p:cNvSpPr txBox="1"/>
          <p:nvPr/>
        </p:nvSpPr>
        <p:spPr>
          <a:xfrm>
            <a:off x="4257639" y="5346274"/>
            <a:ext cx="4112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Фраза 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(3 - 4 слова)</a:t>
            </a:r>
            <a:endParaRPr lang="x-none" sz="4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CD7252-A800-495A-58E2-4AC3DE28DBD7}"/>
              </a:ext>
            </a:extLst>
          </p:cNvPr>
          <p:cNvSpPr txBox="1"/>
          <p:nvPr/>
        </p:nvSpPr>
        <p:spPr>
          <a:xfrm>
            <a:off x="4388094" y="6054160"/>
            <a:ext cx="2399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Почуття</a:t>
            </a:r>
            <a:endParaRPr lang="x-none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0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BA538755-E011-ACD7-2C00-5D622BEE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AC18AD-4DE9-500F-793A-4FA48FF2FF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6997" y="5339515"/>
            <a:ext cx="5177591" cy="18960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A6DA9F-21B6-D794-2ABD-A5F5F2A9C4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5380" y="3356997"/>
            <a:ext cx="5151566" cy="1896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BD4364-6AAB-BADC-949A-4B86884142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938" y="1353631"/>
            <a:ext cx="5276320" cy="1916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4DF2D4-B9B9-C644-36F8-D755F70D6B0F}"/>
              </a:ext>
            </a:extLst>
          </p:cNvPr>
          <p:cNvSpPr txBox="1"/>
          <p:nvPr/>
        </p:nvSpPr>
        <p:spPr>
          <a:xfrm>
            <a:off x="3913642" y="436135"/>
            <a:ext cx="6216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 Цеглинки</a:t>
            </a:r>
            <a:endParaRPr lang="x-none" sz="6000" dirty="0"/>
          </a:p>
        </p:txBody>
      </p:sp>
    </p:spTree>
    <p:extLst>
      <p:ext uri="{BB962C8B-B14F-4D97-AF65-F5344CB8AC3E}">
        <p14:creationId xmlns:p14="http://schemas.microsoft.com/office/powerpoint/2010/main" xmlns="" val="130122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FEC3102C-1478-F7A0-3F4B-6DFEDACA8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8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Картинки школьный звонок - 73 фото - картинки и рисунки ...">
            <a:extLst>
              <a:ext uri="{FF2B5EF4-FFF2-40B4-BE49-F238E27FC236}">
                <a16:creationId xmlns:a16="http://schemas.microsoft.com/office/drawing/2014/main" xmlns="" id="{991AA7C5-3A5C-EB28-EF04-EFE361D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1534" y="864821"/>
            <a:ext cx="4513509" cy="520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BC0369-7973-9C66-04F4-34B61E7F2560}"/>
              </a:ext>
            </a:extLst>
          </p:cNvPr>
          <p:cNvSpPr txBox="1"/>
          <p:nvPr/>
        </p:nvSpPr>
        <p:spPr>
          <a:xfrm>
            <a:off x="770912" y="1445219"/>
            <a:ext cx="6792667" cy="3465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 покликав на урок</a:t>
            </a:r>
            <a:endParaRPr lang="x-non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голосистий наш дзвінок.</a:t>
            </a:r>
            <a:endParaRPr lang="x-non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Будемо навчатись гарно,</a:t>
            </a:r>
            <a:endParaRPr lang="x-non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швидко, весело і вправно.</a:t>
            </a:r>
            <a:endParaRPr lang="x-non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8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A6DF5A-E292-FDB5-5718-75E3D92F8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17330" cy="6928498"/>
          </a:xfrm>
          <a:prstGeom prst="rect">
            <a:avLst/>
          </a:prstGeom>
        </p:spPr>
      </p:pic>
      <p:pic>
        <p:nvPicPr>
          <p:cNvPr id="10242" name="Picture 2" descr="Розвиваємо мовлення дітей дошкільного віку | ДНЗ №45 &quot;Калинка&quot;">
            <a:extLst>
              <a:ext uri="{FF2B5EF4-FFF2-40B4-BE49-F238E27FC236}">
                <a16:creationId xmlns:a16="http://schemas.microsoft.com/office/drawing/2014/main" xmlns="" id="{BDBCE37D-28A4-23EB-8911-472439455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4056" y="923329"/>
            <a:ext cx="3681758" cy="521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D1015-0E44-83B7-00F2-FF07EE25B51E}"/>
              </a:ext>
            </a:extLst>
          </p:cNvPr>
          <p:cNvSpPr txBox="1"/>
          <p:nvPr/>
        </p:nvSpPr>
        <p:spPr>
          <a:xfrm>
            <a:off x="156186" y="1508160"/>
            <a:ext cx="8282579" cy="2908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Люблю я свій розум, увагу і пам'ять,</a:t>
            </a:r>
            <a:endParaRPr lang="x-none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Працює мій мозок і вчусь я старанно.</a:t>
            </a:r>
            <a:endParaRPr lang="x-none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Сприймаю все нове і мислю критично,</a:t>
            </a:r>
            <a:endParaRPr lang="x-none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 слово здійсню я практично</a:t>
            </a:r>
            <a:endParaRPr lang="x-none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EF6486-FF8E-D4A6-7B73-0927234729F7}"/>
              </a:ext>
            </a:extLst>
          </p:cNvPr>
          <p:cNvSpPr txBox="1"/>
          <p:nvPr/>
        </p:nvSpPr>
        <p:spPr>
          <a:xfrm>
            <a:off x="2773973" y="0"/>
            <a:ext cx="6216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5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Вправа «До успіху» </a:t>
            </a:r>
            <a:endParaRPr lang="x-none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0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A7EE6A94-524A-9981-F766-A29BD2BE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BBB984-7A58-0A01-1FC7-DB8D47AB97DF}"/>
              </a:ext>
            </a:extLst>
          </p:cNvPr>
          <p:cNvSpPr txBox="1"/>
          <p:nvPr/>
        </p:nvSpPr>
        <p:spPr>
          <a:xfrm>
            <a:off x="153865" y="1301390"/>
            <a:ext cx="80933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невпинно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кров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качає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x-none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Всюди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постачає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x-none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Б'ється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тебе за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реберцем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Працьовите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щире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x-none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CF1C3F-3C17-B76E-B2C7-894DE91556DD}"/>
              </a:ext>
            </a:extLst>
          </p:cNvPr>
          <p:cNvSpPr txBox="1"/>
          <p:nvPr/>
        </p:nvSpPr>
        <p:spPr>
          <a:xfrm>
            <a:off x="4479681" y="285727"/>
            <a:ext cx="6216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агадка</a:t>
            </a:r>
            <a:endParaRPr lang="x-none" sz="7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6D8FD0-4B3C-18B0-D705-B540982A1C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4370" y="3694482"/>
            <a:ext cx="5768967" cy="287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7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A7EE6A94-524A-9981-F766-A29BD2BE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14" y="-11031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7C3D2-D1E1-CFF9-AD0B-8A145F3CAA82}"/>
              </a:ext>
            </a:extLst>
          </p:cNvPr>
          <p:cNvSpPr txBox="1"/>
          <p:nvPr/>
        </p:nvSpPr>
        <p:spPr>
          <a:xfrm>
            <a:off x="3099534" y="57187"/>
            <a:ext cx="6216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 «</a:t>
            </a:r>
            <a:r>
              <a:rPr lang="uk-UA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Ґронування</a:t>
            </a:r>
            <a:r>
              <a:rPr lang="uk-U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x-none" sz="6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EA5C2F-49F2-2B62-962D-367027502C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991" y="2408561"/>
            <a:ext cx="2638095" cy="263809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5F2BFE92-0817-250F-ED74-92E2CE1A464E}"/>
              </a:ext>
            </a:extLst>
          </p:cNvPr>
          <p:cNvSpPr/>
          <p:nvPr/>
        </p:nvSpPr>
        <p:spPr>
          <a:xfrm>
            <a:off x="503515" y="3205056"/>
            <a:ext cx="3217985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D3C3B0ED-DDB8-96C1-D03D-2121F9205DC8}"/>
              </a:ext>
            </a:extLst>
          </p:cNvPr>
          <p:cNvSpPr/>
          <p:nvPr/>
        </p:nvSpPr>
        <p:spPr>
          <a:xfrm>
            <a:off x="4289841" y="912753"/>
            <a:ext cx="3217985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D1EBF983-26EA-093E-6909-B9BCA7E94E30}"/>
              </a:ext>
            </a:extLst>
          </p:cNvPr>
          <p:cNvSpPr/>
          <p:nvPr/>
        </p:nvSpPr>
        <p:spPr>
          <a:xfrm>
            <a:off x="7706701" y="1453906"/>
            <a:ext cx="3217985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8CC53BD1-B1B6-9028-F535-E3F20E1363CF}"/>
              </a:ext>
            </a:extLst>
          </p:cNvPr>
          <p:cNvSpPr/>
          <p:nvPr/>
        </p:nvSpPr>
        <p:spPr>
          <a:xfrm>
            <a:off x="768612" y="1648936"/>
            <a:ext cx="3217985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3D7EE55-367A-ABF4-C9D1-7A2427463E77}"/>
              </a:ext>
            </a:extLst>
          </p:cNvPr>
          <p:cNvSpPr/>
          <p:nvPr/>
        </p:nvSpPr>
        <p:spPr>
          <a:xfrm>
            <a:off x="1086102" y="4629957"/>
            <a:ext cx="3826688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E9F33F3-16F6-98E8-0123-D4AF8E744F8E}"/>
              </a:ext>
            </a:extLst>
          </p:cNvPr>
          <p:cNvSpPr/>
          <p:nvPr/>
        </p:nvSpPr>
        <p:spPr>
          <a:xfrm>
            <a:off x="5162807" y="5334525"/>
            <a:ext cx="3217985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8181902D-6461-CBEA-AC36-58D343BCE1CA}"/>
              </a:ext>
            </a:extLst>
          </p:cNvPr>
          <p:cNvSpPr/>
          <p:nvPr/>
        </p:nvSpPr>
        <p:spPr>
          <a:xfrm>
            <a:off x="8015950" y="2979972"/>
            <a:ext cx="3217985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381AA8E-5795-CA6A-BB27-1068006D151C}"/>
              </a:ext>
            </a:extLst>
          </p:cNvPr>
          <p:cNvSpPr/>
          <p:nvPr/>
        </p:nvSpPr>
        <p:spPr>
          <a:xfrm>
            <a:off x="8042127" y="4488733"/>
            <a:ext cx="3643704" cy="128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CE9BF8D-AB6C-9EED-1DB1-15D2B15724F0}"/>
              </a:ext>
            </a:extLst>
          </p:cNvPr>
          <p:cNvSpPr/>
          <p:nvPr/>
        </p:nvSpPr>
        <p:spPr>
          <a:xfrm>
            <a:off x="4896329" y="945481"/>
            <a:ext cx="2185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золоте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07FC4BF-1478-F262-0C09-398C28E553C1}"/>
              </a:ext>
            </a:extLst>
          </p:cNvPr>
          <p:cNvSpPr/>
          <p:nvPr/>
        </p:nvSpPr>
        <p:spPr>
          <a:xfrm>
            <a:off x="8026249" y="1554591"/>
            <a:ext cx="2743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тендітне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E49D39D-E8F0-6FEA-547B-04D975E60AC2}"/>
              </a:ext>
            </a:extLst>
          </p:cNvPr>
          <p:cNvSpPr/>
          <p:nvPr/>
        </p:nvSpPr>
        <p:spPr>
          <a:xfrm>
            <a:off x="8640537" y="3040865"/>
            <a:ext cx="1968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ніжне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36360AA-39A7-E76B-F70B-F7D0C0FBA832}"/>
              </a:ext>
            </a:extLst>
          </p:cNvPr>
          <p:cNvSpPr/>
          <p:nvPr/>
        </p:nvSpPr>
        <p:spPr>
          <a:xfrm>
            <a:off x="8008629" y="4584991"/>
            <a:ext cx="3826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кришталеве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8CB02F2-B690-CA30-5894-24288C6409A7}"/>
              </a:ext>
            </a:extLst>
          </p:cNvPr>
          <p:cNvSpPr/>
          <p:nvPr/>
        </p:nvSpPr>
        <p:spPr>
          <a:xfrm>
            <a:off x="1186190" y="1691416"/>
            <a:ext cx="2535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чутливе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53CA1E5-46E2-96D9-C1E3-17466192F662}"/>
              </a:ext>
            </a:extLst>
          </p:cNvPr>
          <p:cNvSpPr/>
          <p:nvPr/>
        </p:nvSpPr>
        <p:spPr>
          <a:xfrm>
            <a:off x="958065" y="3338056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лагідне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FF04B66-EEB3-348B-C706-5B5DDDD11BBD}"/>
              </a:ext>
            </a:extLst>
          </p:cNvPr>
          <p:cNvSpPr/>
          <p:nvPr/>
        </p:nvSpPr>
        <p:spPr>
          <a:xfrm>
            <a:off x="1336938" y="4683961"/>
            <a:ext cx="3575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турботливе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5CF0396-C194-FEB3-07FA-CE65DBF5ECC0}"/>
              </a:ext>
            </a:extLst>
          </p:cNvPr>
          <p:cNvSpPr/>
          <p:nvPr/>
        </p:nvSpPr>
        <p:spPr>
          <a:xfrm>
            <a:off x="5751487" y="5425831"/>
            <a:ext cx="2040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добре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3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EA5F436D-2D48-581B-64CE-DA77EE22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7A0E12-214C-2194-4D39-1732CFF61E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9729" y="1057342"/>
            <a:ext cx="4139998" cy="4743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65B82C-66E5-E5C8-39F1-C4428EC4CECA}"/>
              </a:ext>
            </a:extLst>
          </p:cNvPr>
          <p:cNvSpPr txBox="1"/>
          <p:nvPr/>
        </p:nvSpPr>
        <p:spPr>
          <a:xfrm>
            <a:off x="0" y="995687"/>
            <a:ext cx="7196503" cy="4805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000" b="1" kern="1200" dirty="0" err="1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Зірка</a:t>
            </a:r>
            <a:r>
              <a:rPr lang="ru-RU" sz="60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ru-RU" sz="6000" b="1" kern="1200" dirty="0" err="1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Захаріївна</a:t>
            </a:r>
            <a:r>
              <a:rPr lang="ru-RU" sz="60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6000" b="1" kern="1200" dirty="0" err="1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Мензатюк</a:t>
            </a:r>
            <a:r>
              <a:rPr lang="ru-RU" sz="6000" b="1" kern="120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44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талановита</a:t>
            </a:r>
            <a:endParaRPr lang="ru-RU" sz="10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українська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письменниця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лауреат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міжнародного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літературного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конкурсу у США,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літературної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премії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імені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Лесі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Українки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Наталі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Забіли</a:t>
            </a:r>
            <a:r>
              <a:rPr lang="ru-RU" sz="32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ru-RU" sz="10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53444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0E1C5E-4D01-F4F3-54B9-66878812B6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AC4C42B8-4A84-0CC5-AA23-6DE57BC3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97" y="514460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056907-1042-8192-7126-89B1F055AB62}"/>
              </a:ext>
            </a:extLst>
          </p:cNvPr>
          <p:cNvSpPr txBox="1"/>
          <p:nvPr/>
        </p:nvSpPr>
        <p:spPr>
          <a:xfrm>
            <a:off x="2756389" y="6153404"/>
            <a:ext cx="6216160" cy="32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>
              <a:lnSpc>
                <a:spcPct val="115000"/>
              </a:lnSpc>
              <a:spcAft>
                <a:spcPts val="800"/>
              </a:spcAft>
            </a:pPr>
            <a:r>
              <a:rPr lang="uk-UA" sz="14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https://www.youtube.com/watch?v=jTGDegPI_Vs</a:t>
            </a:r>
            <a:endParaRPr lang="x-non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64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B68B6809-4B7A-24AC-042D-7F3F8DB2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0A55891-11F1-D2E8-5576-8174FD32CE42}"/>
              </a:ext>
            </a:extLst>
          </p:cNvPr>
          <p:cNvSpPr/>
          <p:nvPr/>
        </p:nvSpPr>
        <p:spPr>
          <a:xfrm>
            <a:off x="2019089" y="171382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sz="5400" b="1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5400" b="1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Передбачення</a:t>
            </a:r>
            <a:r>
              <a:rPr lang="ru-RU" sz="5400" b="1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0528FD-4DA0-6FC4-C9CD-5F9C2CB077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5162" y="1424124"/>
            <a:ext cx="4488694" cy="24243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D85479-4F63-73FC-1715-74E56AEA5EB2}"/>
              </a:ext>
            </a:extLst>
          </p:cNvPr>
          <p:cNvSpPr txBox="1"/>
          <p:nvPr/>
        </p:nvSpPr>
        <p:spPr>
          <a:xfrm>
            <a:off x="193431" y="2036554"/>
            <a:ext cx="7104184" cy="24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Прочитайте назву казки, як ви її розумієте?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Як ви гадаєте, про що буде йти мова у казці з такою назвою?</a:t>
            </a:r>
            <a:endParaRPr lang="x-non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F37F54C-34D9-7C0D-CDB2-893CA0B0EE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367" y="4859331"/>
            <a:ext cx="3715227" cy="21809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A5DEC71-9B67-7A3F-82EE-52706B8CDB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91752" y="4733054"/>
            <a:ext cx="2238095" cy="22380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D47E38E-5C37-FCBE-2E6A-11C6E1E34ED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5364" y="4860622"/>
            <a:ext cx="3819048" cy="2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98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титульного листа презентации - 89 фото">
            <a:extLst>
              <a:ext uri="{FF2B5EF4-FFF2-40B4-BE49-F238E27FC236}">
                <a16:creationId xmlns:a16="http://schemas.microsoft.com/office/drawing/2014/main" xmlns="" id="{A1CF179F-01F7-2637-3E74-FFD1D11DC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783178-A3E9-18BD-D146-016521823F9D}"/>
              </a:ext>
            </a:extLst>
          </p:cNvPr>
          <p:cNvSpPr txBox="1"/>
          <p:nvPr/>
        </p:nvSpPr>
        <p:spPr>
          <a:xfrm>
            <a:off x="3319096" y="105508"/>
            <a:ext cx="6216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Читацька розминка</a:t>
            </a:r>
            <a:endParaRPr lang="x-none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213A6E-3EB1-9D62-96D8-B83B0C43B521}"/>
              </a:ext>
            </a:extLst>
          </p:cNvPr>
          <p:cNvSpPr txBox="1"/>
          <p:nvPr/>
        </p:nvSpPr>
        <p:spPr>
          <a:xfrm>
            <a:off x="3710356" y="1044800"/>
            <a:ext cx="3943350" cy="5537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мерщій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найстарша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персні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середульша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коштовні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найменша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2E014A-C944-1D8E-92EE-85BFA525956F}"/>
              </a:ext>
            </a:extLst>
          </p:cNvPr>
          <p:cNvSpPr txBox="1"/>
          <p:nvPr/>
        </p:nvSpPr>
        <p:spPr>
          <a:xfrm>
            <a:off x="7927732" y="1041917"/>
            <a:ext cx="3943350" cy="5537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одужає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сиріточку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пригорнула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погладила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засміялася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придбали</a:t>
            </a:r>
            <a:endParaRPr lang="ru-RU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145" name="Picture 1" descr="Тренажери 1 клас - portfelyk">
            <a:extLst>
              <a:ext uri="{FF2B5EF4-FFF2-40B4-BE49-F238E27FC236}">
                <a16:creationId xmlns:a16="http://schemas.microsoft.com/office/drawing/2014/main" xmlns="" id="{2AD2F121-3F38-AFB9-45CA-24EF72D99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644" y="1811216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0407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332</Words>
  <Application>Microsoft Office PowerPoint</Application>
  <PresentationFormat>Произвольный</PresentationFormat>
  <Paragraphs>79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Кот и Мышь</cp:lastModifiedBy>
  <cp:revision>2</cp:revision>
  <dcterms:created xsi:type="dcterms:W3CDTF">2022-11-06T18:10:48Z</dcterms:created>
  <dcterms:modified xsi:type="dcterms:W3CDTF">2022-11-06T21:21:44Z</dcterms:modified>
</cp:coreProperties>
</file>