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0C9BB-FEBA-CC5E-115A-77B8400E1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988" y="174164"/>
            <a:ext cx="11007762" cy="3707554"/>
          </a:xfrm>
        </p:spPr>
        <p:txBody>
          <a:bodyPr/>
          <a:lstStyle/>
          <a:p>
            <a:r>
              <a:rPr lang="ru-RU" dirty="0"/>
              <a:t>Око: </a:t>
            </a:r>
            <a:r>
              <a:rPr lang="ru-RU" dirty="0" err="1"/>
              <a:t>знайоме</a:t>
            </a:r>
            <a:r>
              <a:rPr lang="ru-RU" dirty="0"/>
              <a:t> й </a:t>
            </a:r>
            <a:r>
              <a:rPr lang="ru-RU" dirty="0" err="1"/>
              <a:t>таємниче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01659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10856-CF85-5DB4-5B1E-49728BF7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1" y="109762"/>
            <a:ext cx="9875520" cy="1356360"/>
          </a:xfrm>
        </p:spPr>
        <p:txBody>
          <a:bodyPr/>
          <a:lstStyle/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бачать</a:t>
            </a:r>
            <a:r>
              <a:rPr lang="ru-RU" dirty="0"/>
              <a:t> </a:t>
            </a:r>
            <a:r>
              <a:rPr lang="ru-RU" dirty="0" err="1"/>
              <a:t>однаково</a:t>
            </a:r>
            <a:r>
              <a:rPr lang="ru-RU" dirty="0"/>
              <a:t>?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A6E4F2-9142-4118-E3DF-3D2208139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789" y="1161684"/>
            <a:ext cx="9300882" cy="525872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0827D5-5141-A9C5-63E0-0271CF25A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409" y="109762"/>
            <a:ext cx="7960658" cy="651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0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39B7C-70F9-5BC3-AF0C-58482399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94" y="421341"/>
            <a:ext cx="9875520" cy="1356360"/>
          </a:xfrm>
        </p:spPr>
        <p:txBody>
          <a:bodyPr/>
          <a:lstStyle/>
          <a:p>
            <a:r>
              <a:rPr lang="ru-RU" dirty="0"/>
              <a:t>Як </a:t>
            </a:r>
            <a:r>
              <a:rPr lang="ru-RU" dirty="0" err="1"/>
              <a:t>побудоване</a:t>
            </a:r>
            <a:r>
              <a:rPr lang="ru-RU" dirty="0"/>
              <a:t> око?</a:t>
            </a:r>
            <a:br>
              <a:rPr lang="ru-RU" dirty="0"/>
            </a:br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12A757-26D2-DC14-D5E9-86B72FCA1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65412"/>
            <a:ext cx="9356464" cy="52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3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B67AE7-B961-EE05-A3E4-BDC2EE90B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12" y="327145"/>
            <a:ext cx="10126334" cy="1524132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CBF78E-A211-E0D4-D93B-D4109E47B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2231" y="1549388"/>
            <a:ext cx="8620309" cy="4833483"/>
          </a:xfrm>
        </p:spPr>
      </p:pic>
    </p:spTree>
    <p:extLst>
      <p:ext uri="{BB962C8B-B14F-4D97-AF65-F5344CB8AC3E}">
        <p14:creationId xmlns:p14="http://schemas.microsoft.com/office/powerpoint/2010/main" val="203637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834347-3F9E-E9B4-2A8B-877B9FB12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7" t="23691" r="1"/>
          <a:stretch/>
        </p:blipFill>
        <p:spPr>
          <a:xfrm>
            <a:off x="263527" y="1409700"/>
            <a:ext cx="6343461" cy="4038600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D0C923-E36C-3995-FFAC-1102BA12A3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5" r="24217" b="-67"/>
          <a:stretch/>
        </p:blipFill>
        <p:spPr>
          <a:xfrm>
            <a:off x="6603438" y="1244310"/>
            <a:ext cx="532503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ADFDA967-1720-0089-F036-D57EA418E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451" y="448515"/>
            <a:ext cx="7258818" cy="2061603"/>
          </a:xfr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3090837-F66F-5E55-291F-42085023C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616" y="546670"/>
            <a:ext cx="3892784" cy="18652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6DF2009-7E72-8968-D4D5-CD95B256A0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68" r="5476" b="949"/>
          <a:stretch/>
        </p:blipFill>
        <p:spPr>
          <a:xfrm>
            <a:off x="7189694" y="3554470"/>
            <a:ext cx="4636855" cy="178313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60A17C4-21D5-A5D0-2475-C2E0AF4FD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08" y="3056966"/>
            <a:ext cx="6839586" cy="29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85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6B630F-C421-B21E-654E-B9E26CCCA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236" y="836407"/>
            <a:ext cx="3854487" cy="529821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13FBC1-F826-4ED8-5E73-6658C49EC8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0" t="5316" r="5643" b="1363"/>
          <a:stretch/>
        </p:blipFill>
        <p:spPr>
          <a:xfrm>
            <a:off x="4464423" y="1221890"/>
            <a:ext cx="7207623" cy="415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2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81FEF9C-E916-B231-D6ED-25A7D7044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824" y="1281953"/>
            <a:ext cx="10918043" cy="4652681"/>
          </a:xfrm>
        </p:spPr>
      </p:pic>
    </p:spTree>
    <p:extLst>
      <p:ext uri="{BB962C8B-B14F-4D97-AF65-F5344CB8AC3E}">
        <p14:creationId xmlns:p14="http://schemas.microsoft.com/office/powerpoint/2010/main" val="2095557014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257</TotalTime>
  <Words>15</Words>
  <Application>Microsoft Office PowerPoint</Application>
  <PresentationFormat>Широкоэкранный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Corbel</vt:lpstr>
      <vt:lpstr>Базис</vt:lpstr>
      <vt:lpstr>Око: знайоме й таємниче</vt:lpstr>
      <vt:lpstr>Чи всі бачать однаково?</vt:lpstr>
      <vt:lpstr>Як побудоване око?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 Семенцова</dc:creator>
  <cp:lastModifiedBy>Инна Семенцова</cp:lastModifiedBy>
  <cp:revision>2</cp:revision>
  <dcterms:created xsi:type="dcterms:W3CDTF">2023-02-15T15:55:02Z</dcterms:created>
  <dcterms:modified xsi:type="dcterms:W3CDTF">2023-02-16T17:09:12Z</dcterms:modified>
</cp:coreProperties>
</file>