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5" r:id="rId1"/>
  </p:sldMasterIdLst>
  <p:sldIdLst>
    <p:sldId id="256" r:id="rId2"/>
    <p:sldId id="273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8" r:id="rId14"/>
    <p:sldId id="267" r:id="rId15"/>
    <p:sldId id="269" r:id="rId16"/>
    <p:sldId id="271" r:id="rId17"/>
    <p:sldId id="272" r:id="rId18"/>
    <p:sldId id="270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39" autoAdjust="0"/>
    <p:restoredTop sz="94610" autoAdjust="0"/>
  </p:normalViewPr>
  <p:slideViewPr>
    <p:cSldViewPr>
      <p:cViewPr>
        <p:scale>
          <a:sx n="66" d="100"/>
          <a:sy n="66" d="100"/>
        </p:scale>
        <p:origin x="684" y="2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A947E847-D468-4951-A202-2F46C6A615CD}"/>
              </a:ext>
            </a:extLst>
          </p:cNvPr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5" name="Freeform 3">
              <a:extLst>
                <a:ext uri="{FF2B5EF4-FFF2-40B4-BE49-F238E27FC236}">
                  <a16:creationId xmlns:a16="http://schemas.microsoft.com/office/drawing/2014/main" id="{D6117A87-1BF8-4347-AB75-359289BA0D7B}"/>
                </a:ext>
              </a:extLst>
            </p:cNvPr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6" name="Freeform 4">
              <a:extLst>
                <a:ext uri="{FF2B5EF4-FFF2-40B4-BE49-F238E27FC236}">
                  <a16:creationId xmlns:a16="http://schemas.microsoft.com/office/drawing/2014/main" id="{AF4344CE-A732-42EF-ADDC-4B2ED5982B51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07D36A3F-634A-4AC6-B6CF-086297CCAAAB}"/>
                </a:ext>
              </a:extLst>
            </p:cNvPr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E68E3C57-21E5-4339-B93C-02A36E596540}"/>
                </a:ext>
              </a:extLst>
            </p:cNvPr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9" name="Oval 7">
              <a:extLst>
                <a:ext uri="{FF2B5EF4-FFF2-40B4-BE49-F238E27FC236}">
                  <a16:creationId xmlns:a16="http://schemas.microsoft.com/office/drawing/2014/main" id="{6614C0DB-333A-4746-95B9-34137D5C87CC}"/>
                </a:ext>
              </a:extLst>
            </p:cNvPr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0" name="Oval 8">
              <a:extLst>
                <a:ext uri="{FF2B5EF4-FFF2-40B4-BE49-F238E27FC236}">
                  <a16:creationId xmlns:a16="http://schemas.microsoft.com/office/drawing/2014/main" id="{96F8960B-A17F-407E-814C-611B5E1A9CAA}"/>
                </a:ext>
              </a:extLst>
            </p:cNvPr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1" name="Oval 9">
              <a:extLst>
                <a:ext uri="{FF2B5EF4-FFF2-40B4-BE49-F238E27FC236}">
                  <a16:creationId xmlns:a16="http://schemas.microsoft.com/office/drawing/2014/main" id="{295EC5B9-87DD-4CCD-A9E7-4910D024BDCF}"/>
                </a:ext>
              </a:extLst>
            </p:cNvPr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</p:grpSp>
      <p:sp>
        <p:nvSpPr>
          <p:cNvPr id="27658" name="Rectangle 10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73250"/>
            <a:ext cx="7772400" cy="155575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27659" name="Rectangle 1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2" name="Rectangle 12">
            <a:extLst>
              <a:ext uri="{FF2B5EF4-FFF2-40B4-BE49-F238E27FC236}">
                <a16:creationId xmlns:a16="http://schemas.microsoft.com/office/drawing/2014/main" id="{08632CF6-4859-42B9-88FE-BB662B1499C3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Rectangle 13">
            <a:extLst>
              <a:ext uri="{FF2B5EF4-FFF2-40B4-BE49-F238E27FC236}">
                <a16:creationId xmlns:a16="http://schemas.microsoft.com/office/drawing/2014/main" id="{BDE81AEF-F9D3-4FE9-8BD9-818B700EB61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Rectangle 14">
            <a:extLst>
              <a:ext uri="{FF2B5EF4-FFF2-40B4-BE49-F238E27FC236}">
                <a16:creationId xmlns:a16="http://schemas.microsoft.com/office/drawing/2014/main" id="{A63141E8-3AB9-428A-B1DC-84DC8508384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1AE124-6095-4883-93E1-61474F39F666}" type="slidenum">
              <a:rPr lang="ru-RU" altLang="ru-UA"/>
              <a:pPr/>
              <a:t>‹№›</a:t>
            </a:fld>
            <a:endParaRPr lang="ru-RU" altLang="ru-UA"/>
          </a:p>
        </p:txBody>
      </p:sp>
    </p:spTree>
    <p:extLst>
      <p:ext uri="{BB962C8B-B14F-4D97-AF65-F5344CB8AC3E}">
        <p14:creationId xmlns:p14="http://schemas.microsoft.com/office/powerpoint/2010/main" val="25976493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12">
            <a:extLst>
              <a:ext uri="{FF2B5EF4-FFF2-40B4-BE49-F238E27FC236}">
                <a16:creationId xmlns:a16="http://schemas.microsoft.com/office/drawing/2014/main" id="{A6617356-7737-45E9-9551-6C6EA01D360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3">
            <a:extLst>
              <a:ext uri="{FF2B5EF4-FFF2-40B4-BE49-F238E27FC236}">
                <a16:creationId xmlns:a16="http://schemas.microsoft.com/office/drawing/2014/main" id="{D2FDA99B-E1E7-49BB-AB37-91E5616583F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B7714CD9-39AB-4941-9549-B02D6A87DB1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7E088D-29A8-451A-8893-651CECE50086}" type="slidenum">
              <a:rPr lang="ru-RU" altLang="ru-UA"/>
              <a:pPr/>
              <a:t>‹№›</a:t>
            </a:fld>
            <a:endParaRPr lang="ru-RU" altLang="ru-UA"/>
          </a:p>
        </p:txBody>
      </p:sp>
    </p:spTree>
    <p:extLst>
      <p:ext uri="{BB962C8B-B14F-4D97-AF65-F5344CB8AC3E}">
        <p14:creationId xmlns:p14="http://schemas.microsoft.com/office/powerpoint/2010/main" val="6021497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12">
            <a:extLst>
              <a:ext uri="{FF2B5EF4-FFF2-40B4-BE49-F238E27FC236}">
                <a16:creationId xmlns:a16="http://schemas.microsoft.com/office/drawing/2014/main" id="{E1F61D2E-45A1-46B2-A8E1-EF194BCF489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3">
            <a:extLst>
              <a:ext uri="{FF2B5EF4-FFF2-40B4-BE49-F238E27FC236}">
                <a16:creationId xmlns:a16="http://schemas.microsoft.com/office/drawing/2014/main" id="{F88495E8-E01C-4C21-B5B5-ABEF478C336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6AB63A82-F1F3-415A-A9D1-2C056C83ACA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B4ECEA-A87D-4903-89E4-1CCB80A39841}" type="slidenum">
              <a:rPr lang="ru-RU" altLang="ru-UA"/>
              <a:pPr/>
              <a:t>‹№›</a:t>
            </a:fld>
            <a:endParaRPr lang="ru-RU" altLang="ru-UA"/>
          </a:p>
        </p:txBody>
      </p:sp>
    </p:spTree>
    <p:extLst>
      <p:ext uri="{BB962C8B-B14F-4D97-AF65-F5344CB8AC3E}">
        <p14:creationId xmlns:p14="http://schemas.microsoft.com/office/powerpoint/2010/main" val="40197393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91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3941763"/>
            <a:ext cx="8229600" cy="218916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3802DF65-CAA9-40CE-ADCA-E9DC7957D29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AC626111-A0D7-4D87-9F36-455D2595E9D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348EA910-55A2-4B0A-A424-02A5E22E639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F6B138-4491-422E-94AB-03DB1CEB97EA}" type="slidenum">
              <a:rPr lang="ru-RU" altLang="ru-UA"/>
              <a:pPr/>
              <a:t>‹№›</a:t>
            </a:fld>
            <a:endParaRPr lang="ru-RU" altLang="ru-UA"/>
          </a:p>
        </p:txBody>
      </p:sp>
    </p:spTree>
    <p:extLst>
      <p:ext uri="{BB962C8B-B14F-4D97-AF65-F5344CB8AC3E}">
        <p14:creationId xmlns:p14="http://schemas.microsoft.com/office/powerpoint/2010/main" val="27165486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12">
            <a:extLst>
              <a:ext uri="{FF2B5EF4-FFF2-40B4-BE49-F238E27FC236}">
                <a16:creationId xmlns:a16="http://schemas.microsoft.com/office/drawing/2014/main" id="{55A4BD41-76D3-4F12-8859-AC18732ED6C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3">
            <a:extLst>
              <a:ext uri="{FF2B5EF4-FFF2-40B4-BE49-F238E27FC236}">
                <a16:creationId xmlns:a16="http://schemas.microsoft.com/office/drawing/2014/main" id="{74901333-8EF5-4457-AA8A-32CFFAC6D1D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95D5BBB5-FA1B-46FC-87FA-678FE8D61D3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D3C2E31-8E03-45C1-918A-7A7174D5514A}" type="slidenum">
              <a:rPr lang="ru-RU" altLang="ru-UA"/>
              <a:pPr/>
              <a:t>‹№›</a:t>
            </a:fld>
            <a:endParaRPr lang="ru-RU" altLang="ru-UA"/>
          </a:p>
        </p:txBody>
      </p:sp>
    </p:spTree>
    <p:extLst>
      <p:ext uri="{BB962C8B-B14F-4D97-AF65-F5344CB8AC3E}">
        <p14:creationId xmlns:p14="http://schemas.microsoft.com/office/powerpoint/2010/main" val="1563782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12">
            <a:extLst>
              <a:ext uri="{FF2B5EF4-FFF2-40B4-BE49-F238E27FC236}">
                <a16:creationId xmlns:a16="http://schemas.microsoft.com/office/drawing/2014/main" id="{529E9B67-E72D-4B87-AD42-7A491A6A087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3">
            <a:extLst>
              <a:ext uri="{FF2B5EF4-FFF2-40B4-BE49-F238E27FC236}">
                <a16:creationId xmlns:a16="http://schemas.microsoft.com/office/drawing/2014/main" id="{BE8DFFFA-8EB8-4C63-AA34-0CB72F7477E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F945F6D0-E304-4DCA-B8C5-FC4FAEDA088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DE226FF-1802-4E21-9C19-7C7AB06FCB67}" type="slidenum">
              <a:rPr lang="ru-RU" altLang="ru-UA"/>
              <a:pPr/>
              <a:t>‹№›</a:t>
            </a:fld>
            <a:endParaRPr lang="ru-RU" altLang="ru-UA"/>
          </a:p>
        </p:txBody>
      </p:sp>
    </p:spTree>
    <p:extLst>
      <p:ext uri="{BB962C8B-B14F-4D97-AF65-F5344CB8AC3E}">
        <p14:creationId xmlns:p14="http://schemas.microsoft.com/office/powerpoint/2010/main" val="9291540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4BA66029-446B-47E4-95A9-F637B976043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C5D3185E-7CC5-4669-8B36-3B8090040D1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5E6B396F-A7D9-4FB7-800E-AB3563C661A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E3CC97-6A7C-4F76-946A-248628F359D5}" type="slidenum">
              <a:rPr lang="ru-RU" altLang="ru-UA"/>
              <a:pPr/>
              <a:t>‹№›</a:t>
            </a:fld>
            <a:endParaRPr lang="ru-RU" altLang="ru-UA"/>
          </a:p>
        </p:txBody>
      </p:sp>
    </p:spTree>
    <p:extLst>
      <p:ext uri="{BB962C8B-B14F-4D97-AF65-F5344CB8AC3E}">
        <p14:creationId xmlns:p14="http://schemas.microsoft.com/office/powerpoint/2010/main" val="18733167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12">
            <a:extLst>
              <a:ext uri="{FF2B5EF4-FFF2-40B4-BE49-F238E27FC236}">
                <a16:creationId xmlns:a16="http://schemas.microsoft.com/office/drawing/2014/main" id="{5EF1FDD3-FF7B-4710-86AA-C388A3F9DB6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3">
            <a:extLst>
              <a:ext uri="{FF2B5EF4-FFF2-40B4-BE49-F238E27FC236}">
                <a16:creationId xmlns:a16="http://schemas.microsoft.com/office/drawing/2014/main" id="{905693A9-89A8-47DC-ABD8-BD11CD28E19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4">
            <a:extLst>
              <a:ext uri="{FF2B5EF4-FFF2-40B4-BE49-F238E27FC236}">
                <a16:creationId xmlns:a16="http://schemas.microsoft.com/office/drawing/2014/main" id="{8B5553DC-489E-4C12-95FF-9088F8C0E4A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2B3411-DE56-4B4E-B003-73B3AC2AFF16}" type="slidenum">
              <a:rPr lang="ru-RU" altLang="ru-UA"/>
              <a:pPr/>
              <a:t>‹№›</a:t>
            </a:fld>
            <a:endParaRPr lang="ru-RU" altLang="ru-UA"/>
          </a:p>
        </p:txBody>
      </p:sp>
    </p:spTree>
    <p:extLst>
      <p:ext uri="{BB962C8B-B14F-4D97-AF65-F5344CB8AC3E}">
        <p14:creationId xmlns:p14="http://schemas.microsoft.com/office/powerpoint/2010/main" val="36006718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12">
            <a:extLst>
              <a:ext uri="{FF2B5EF4-FFF2-40B4-BE49-F238E27FC236}">
                <a16:creationId xmlns:a16="http://schemas.microsoft.com/office/drawing/2014/main" id="{640E13D9-EEB6-40DA-8536-A4F4F3A82DC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3">
            <a:extLst>
              <a:ext uri="{FF2B5EF4-FFF2-40B4-BE49-F238E27FC236}">
                <a16:creationId xmlns:a16="http://schemas.microsoft.com/office/drawing/2014/main" id="{A848A5DA-DDFD-4108-951B-039779C15EB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4">
            <a:extLst>
              <a:ext uri="{FF2B5EF4-FFF2-40B4-BE49-F238E27FC236}">
                <a16:creationId xmlns:a16="http://schemas.microsoft.com/office/drawing/2014/main" id="{CE3086FD-0BD2-4A0E-BD71-CC5441B8E86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C74E74-239A-4A94-9778-4E139A0E7A1C}" type="slidenum">
              <a:rPr lang="ru-RU" altLang="ru-UA"/>
              <a:pPr/>
              <a:t>‹№›</a:t>
            </a:fld>
            <a:endParaRPr lang="ru-RU" altLang="ru-UA"/>
          </a:p>
        </p:txBody>
      </p:sp>
    </p:spTree>
    <p:extLst>
      <p:ext uri="{BB962C8B-B14F-4D97-AF65-F5344CB8AC3E}">
        <p14:creationId xmlns:p14="http://schemas.microsoft.com/office/powerpoint/2010/main" val="16168707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>
            <a:extLst>
              <a:ext uri="{FF2B5EF4-FFF2-40B4-BE49-F238E27FC236}">
                <a16:creationId xmlns:a16="http://schemas.microsoft.com/office/drawing/2014/main" id="{E9D52458-C808-433B-8983-7FE2CB6E949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3">
            <a:extLst>
              <a:ext uri="{FF2B5EF4-FFF2-40B4-BE49-F238E27FC236}">
                <a16:creationId xmlns:a16="http://schemas.microsoft.com/office/drawing/2014/main" id="{ADC9D3B7-F1A7-4C33-A4C8-B736292BF62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4">
            <a:extLst>
              <a:ext uri="{FF2B5EF4-FFF2-40B4-BE49-F238E27FC236}">
                <a16:creationId xmlns:a16="http://schemas.microsoft.com/office/drawing/2014/main" id="{A1637D12-E6E7-46C4-9076-1D5DC985683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9D09F3-25A5-4606-9084-D81994EAC1BF}" type="slidenum">
              <a:rPr lang="ru-RU" altLang="ru-UA"/>
              <a:pPr/>
              <a:t>‹№›</a:t>
            </a:fld>
            <a:endParaRPr lang="ru-RU" altLang="ru-UA"/>
          </a:p>
        </p:txBody>
      </p:sp>
    </p:spTree>
    <p:extLst>
      <p:ext uri="{BB962C8B-B14F-4D97-AF65-F5344CB8AC3E}">
        <p14:creationId xmlns:p14="http://schemas.microsoft.com/office/powerpoint/2010/main" val="4557892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8E8BF658-F8DE-4604-9255-6089832B46F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DD0B6D75-3E89-438C-AEA3-C3F69E6B4DB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094E8DEB-9FB9-411A-8888-81282745496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BFE3B6-6BD8-42BA-9C6B-CC586BA1FC5B}" type="slidenum">
              <a:rPr lang="ru-RU" altLang="ru-UA"/>
              <a:pPr/>
              <a:t>‹№›</a:t>
            </a:fld>
            <a:endParaRPr lang="ru-RU" altLang="ru-UA"/>
          </a:p>
        </p:txBody>
      </p:sp>
    </p:spTree>
    <p:extLst>
      <p:ext uri="{BB962C8B-B14F-4D97-AF65-F5344CB8AC3E}">
        <p14:creationId xmlns:p14="http://schemas.microsoft.com/office/powerpoint/2010/main" val="32576269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8DF39349-51B4-456E-8E3D-258224BDD9E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766E8676-CDAB-4132-B4BB-88FBB545D05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510F3A5F-AA8E-40B5-9B25-6E92CA44244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ACE335-62DB-4AD4-9B9E-6F09CD60F26A}" type="slidenum">
              <a:rPr lang="ru-RU" altLang="ru-UA"/>
              <a:pPr/>
              <a:t>‹№›</a:t>
            </a:fld>
            <a:endParaRPr lang="ru-RU" altLang="ru-UA"/>
          </a:p>
        </p:txBody>
      </p:sp>
    </p:spTree>
    <p:extLst>
      <p:ext uri="{BB962C8B-B14F-4D97-AF65-F5344CB8AC3E}">
        <p14:creationId xmlns:p14="http://schemas.microsoft.com/office/powerpoint/2010/main" val="4438651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>
            <a:extLst>
              <a:ext uri="{FF2B5EF4-FFF2-40B4-BE49-F238E27FC236}">
                <a16:creationId xmlns:a16="http://schemas.microsoft.com/office/drawing/2014/main" id="{E33FD036-BAA6-478A-B4E0-3532E1E41FD5}"/>
              </a:ext>
            </a:extLst>
          </p:cNvPr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26627" name="Freeform 3">
              <a:extLst>
                <a:ext uri="{FF2B5EF4-FFF2-40B4-BE49-F238E27FC236}">
                  <a16:creationId xmlns:a16="http://schemas.microsoft.com/office/drawing/2014/main" id="{C2697E72-A772-4DAA-9379-2D2AD3F19638}"/>
                </a:ext>
              </a:extLst>
            </p:cNvPr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6628" name="Freeform 4">
              <a:extLst>
                <a:ext uri="{FF2B5EF4-FFF2-40B4-BE49-F238E27FC236}">
                  <a16:creationId xmlns:a16="http://schemas.microsoft.com/office/drawing/2014/main" id="{984EE81E-DFC7-49AD-BCB5-B04FDA526D3D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6629" name="Freeform 5">
              <a:extLst>
                <a:ext uri="{FF2B5EF4-FFF2-40B4-BE49-F238E27FC236}">
                  <a16:creationId xmlns:a16="http://schemas.microsoft.com/office/drawing/2014/main" id="{6C640813-BB86-4717-910E-05B4F8D73F5F}"/>
                </a:ext>
              </a:extLst>
            </p:cNvPr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6630" name="Freeform 6">
              <a:extLst>
                <a:ext uri="{FF2B5EF4-FFF2-40B4-BE49-F238E27FC236}">
                  <a16:creationId xmlns:a16="http://schemas.microsoft.com/office/drawing/2014/main" id="{C69650CC-0319-408F-BADA-D14873D6C288}"/>
                </a:ext>
              </a:extLst>
            </p:cNvPr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6631" name="Oval 7">
              <a:extLst>
                <a:ext uri="{FF2B5EF4-FFF2-40B4-BE49-F238E27FC236}">
                  <a16:creationId xmlns:a16="http://schemas.microsoft.com/office/drawing/2014/main" id="{B42C1293-79B0-43A0-B878-2BE42A0E854F}"/>
                </a:ext>
              </a:extLst>
            </p:cNvPr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6632" name="Oval 8">
              <a:extLst>
                <a:ext uri="{FF2B5EF4-FFF2-40B4-BE49-F238E27FC236}">
                  <a16:creationId xmlns:a16="http://schemas.microsoft.com/office/drawing/2014/main" id="{1B06F88F-2079-482F-92AA-7E7CAE281CCE}"/>
                </a:ext>
              </a:extLst>
            </p:cNvPr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6633" name="Oval 9">
              <a:extLst>
                <a:ext uri="{FF2B5EF4-FFF2-40B4-BE49-F238E27FC236}">
                  <a16:creationId xmlns:a16="http://schemas.microsoft.com/office/drawing/2014/main" id="{AA4A0C54-049F-4D4D-9B06-D829EFA86B1E}"/>
                </a:ext>
              </a:extLst>
            </p:cNvPr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</p:grpSp>
      <p:sp>
        <p:nvSpPr>
          <p:cNvPr id="26634" name="Rectangle 10">
            <a:extLst>
              <a:ext uri="{FF2B5EF4-FFF2-40B4-BE49-F238E27FC236}">
                <a16:creationId xmlns:a16="http://schemas.microsoft.com/office/drawing/2014/main" id="{505094FC-1EE2-44D9-8C2C-A3F7658314F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26635" name="Rectangle 11">
            <a:extLst>
              <a:ext uri="{FF2B5EF4-FFF2-40B4-BE49-F238E27FC236}">
                <a16:creationId xmlns:a16="http://schemas.microsoft.com/office/drawing/2014/main" id="{B50726CC-6F86-4644-B3CF-36E51ADFFAF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26636" name="Rectangle 12">
            <a:extLst>
              <a:ext uri="{FF2B5EF4-FFF2-40B4-BE49-F238E27FC236}">
                <a16:creationId xmlns:a16="http://schemas.microsoft.com/office/drawing/2014/main" id="{105EAA0D-F95A-4B7E-9D50-7DB0A252335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10199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6637" name="Rectangle 13">
            <a:extLst>
              <a:ext uri="{FF2B5EF4-FFF2-40B4-BE49-F238E27FC236}">
                <a16:creationId xmlns:a16="http://schemas.microsoft.com/office/drawing/2014/main" id="{C719CC86-7C9F-4F56-BA2E-84AA4A991D4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10199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6638" name="Rectangle 14">
            <a:extLst>
              <a:ext uri="{FF2B5EF4-FFF2-40B4-BE49-F238E27FC236}">
                <a16:creationId xmlns:a16="http://schemas.microsoft.com/office/drawing/2014/main" id="{1F23B4AF-FD5E-4D18-94AD-C9BBC0BA199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10199"/>
                  </a:outerShdw>
                </a:effectLst>
              </a:defRPr>
            </a:lvl1pPr>
          </a:lstStyle>
          <a:p>
            <a:fld id="{ECD5705C-9B19-4394-AA85-8F51719724AE}" type="slidenum">
              <a:rPr lang="ru-RU" altLang="ru-UA"/>
              <a:pPr/>
              <a:t>‹№›</a:t>
            </a:fld>
            <a:endParaRPr lang="ru-RU" altLang="ru-UA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16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anose="05000000000000000000" pitchFamily="2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anose="05000000000000000000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anose="05000000000000000000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anose="05000000000000000000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anose="05000000000000000000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8" descr="C:\Documents and Settings\Саныч\Рабочий стол\камуфло Порох">
            <a:extLst>
              <a:ext uri="{FF2B5EF4-FFF2-40B4-BE49-F238E27FC236}">
                <a16:creationId xmlns:a16="http://schemas.microsoft.com/office/drawing/2014/main" id="{B1F641A8-DFFE-404D-8A99-21527C1902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76400" y="-457200"/>
            <a:ext cx="12687300" cy="792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Rectangle 4">
            <a:extLst>
              <a:ext uri="{FF2B5EF4-FFF2-40B4-BE49-F238E27FC236}">
                <a16:creationId xmlns:a16="http://schemas.microsoft.com/office/drawing/2014/main" id="{89C8CD76-E596-470D-9D8A-64BB902AA5D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277813"/>
            <a:ext cx="8305800" cy="1246187"/>
          </a:xfrm>
        </p:spPr>
        <p:txBody>
          <a:bodyPr/>
          <a:lstStyle/>
          <a:p>
            <a:pPr eaLnBrk="1" hangingPunct="1">
              <a:defRPr/>
            </a:pPr>
            <a:br>
              <a:rPr lang="uk-UA" sz="4000" dirty="0"/>
            </a:br>
            <a:br>
              <a:rPr lang="uk-UA" sz="4000" dirty="0"/>
            </a:br>
            <a:br>
              <a:rPr lang="uk-UA" sz="4000" dirty="0"/>
            </a:br>
            <a:br>
              <a:rPr lang="uk-UA" sz="4000" dirty="0"/>
            </a:br>
            <a:br>
              <a:rPr lang="uk-UA" sz="4000" dirty="0"/>
            </a:br>
            <a:br>
              <a:rPr lang="uk-UA" sz="4000" dirty="0"/>
            </a:br>
            <a:br>
              <a:rPr lang="uk-UA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5400" dirty="0">
                <a:solidFill>
                  <a:schemeClr val="bg2"/>
                </a:solidFill>
              </a:rPr>
            </a:br>
            <a:br>
              <a:rPr lang="uk-UA" sz="5400" dirty="0">
                <a:solidFill>
                  <a:schemeClr val="bg2"/>
                </a:solidFill>
              </a:rPr>
            </a:br>
            <a:r>
              <a:rPr lang="uk-UA" sz="5400" b="1" dirty="0">
                <a:solidFill>
                  <a:schemeClr val="bg2"/>
                </a:solidFill>
              </a:rPr>
              <a:t>Неповне </a:t>
            </a:r>
            <a:br>
              <a:rPr lang="uk-UA" sz="5400" b="1" dirty="0">
                <a:solidFill>
                  <a:schemeClr val="bg2"/>
                </a:solidFill>
              </a:rPr>
            </a:br>
            <a:r>
              <a:rPr lang="uk-UA" sz="5400" b="1" dirty="0">
                <a:solidFill>
                  <a:schemeClr val="bg2"/>
                </a:solidFill>
              </a:rPr>
              <a:t>розбирання</a:t>
            </a:r>
            <a:r>
              <a:rPr lang="en-US" sz="5400" b="1" dirty="0">
                <a:solidFill>
                  <a:schemeClr val="bg2"/>
                </a:solidFill>
              </a:rPr>
              <a:t>-</a:t>
            </a:r>
            <a:r>
              <a:rPr lang="uk-UA" sz="5400" b="1" dirty="0">
                <a:solidFill>
                  <a:schemeClr val="bg2"/>
                </a:solidFill>
              </a:rPr>
              <a:t>збирання автомата Калашникова</a:t>
            </a:r>
            <a:endParaRPr lang="ru-RU" sz="5400" b="1" dirty="0">
              <a:solidFill>
                <a:schemeClr val="bg2"/>
              </a:solidFill>
            </a:endParaRPr>
          </a:p>
        </p:txBody>
      </p:sp>
      <p:pic>
        <p:nvPicPr>
          <p:cNvPr id="3076" name="Рисунок 4" descr="1367228039_avtomat-kalashnikova-ak-47.png">
            <a:extLst>
              <a:ext uri="{FF2B5EF4-FFF2-40B4-BE49-F238E27FC236}">
                <a16:creationId xmlns:a16="http://schemas.microsoft.com/office/drawing/2014/main" id="{82E1206A-2AB1-49D5-B9EC-125F007B21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914400"/>
            <a:ext cx="5581650" cy="237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8" descr="C:\Documents and Settings\Саныч\Рабочий стол\камуфло Порох">
            <a:extLst>
              <a:ext uri="{FF2B5EF4-FFF2-40B4-BE49-F238E27FC236}">
                <a16:creationId xmlns:a16="http://schemas.microsoft.com/office/drawing/2014/main" id="{C20846BE-2160-4704-9260-89927A6298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00250" y="-500063"/>
            <a:ext cx="12687300" cy="792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6" name="Rectangle 4">
            <a:extLst>
              <a:ext uri="{FF2B5EF4-FFF2-40B4-BE49-F238E27FC236}">
                <a16:creationId xmlns:a16="http://schemas.microsoft.com/office/drawing/2014/main" id="{D872BAFF-99AE-4A2F-9EEF-35FF3367D99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/>
          </a:p>
        </p:txBody>
      </p:sp>
      <p:pic>
        <p:nvPicPr>
          <p:cNvPr id="12292" name="Picture 7" descr="IMGA0608">
            <a:extLst>
              <a:ext uri="{FF2B5EF4-FFF2-40B4-BE49-F238E27FC236}">
                <a16:creationId xmlns:a16="http://schemas.microsoft.com/office/drawing/2014/main" id="{3EA5B1DF-68B1-41E6-991F-FDD211EA5989}"/>
              </a:ext>
            </a:extLst>
          </p:cNvPr>
          <p:cNvPicPr>
            <a:picLocks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19200" y="0"/>
            <a:ext cx="6781800" cy="4572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Текст 7">
            <a:extLst>
              <a:ext uri="{FF2B5EF4-FFF2-40B4-BE49-F238E27FC236}">
                <a16:creationId xmlns:a16="http://schemas.microsoft.com/office/drawing/2014/main" id="{5B22D945-E307-452F-A745-3AED3B4A25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81000" y="3886200"/>
            <a:ext cx="8229600" cy="2189163"/>
          </a:xfrm>
        </p:spPr>
        <p:txBody>
          <a:bodyPr/>
          <a:lstStyle/>
          <a:p>
            <a:pPr eaLnBrk="1" hangingPunct="1">
              <a:defRPr/>
            </a:pPr>
            <a:endParaRPr lang="en-US" sz="2000" dirty="0">
              <a:solidFill>
                <a:schemeClr val="bg1"/>
              </a:solidFill>
            </a:endParaRPr>
          </a:p>
          <a:p>
            <a:pPr eaLnBrk="1" hangingPunct="1">
              <a:defRPr/>
            </a:pPr>
            <a:endParaRPr lang="en-US" sz="2000" dirty="0">
              <a:solidFill>
                <a:schemeClr val="bg1"/>
              </a:solidFill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sz="2000" dirty="0">
                <a:solidFill>
                  <a:schemeClr val="bg1"/>
                </a:solidFill>
              </a:rPr>
              <a:t>     </a:t>
            </a:r>
            <a:r>
              <a:rPr lang="ru-RU" sz="2000" b="1" u="sng" dirty="0">
                <a:solidFill>
                  <a:schemeClr val="bg1"/>
                </a:solidFill>
                <a:effectLst/>
              </a:rPr>
              <a:t>7) </a:t>
            </a:r>
            <a:r>
              <a:rPr lang="ru-RU" sz="2000" b="1" u="sng" dirty="0" err="1">
                <a:solidFill>
                  <a:schemeClr val="bg1"/>
                </a:solidFill>
                <a:effectLst/>
              </a:rPr>
              <a:t>Відокремити</a:t>
            </a:r>
            <a:r>
              <a:rPr lang="ru-RU" sz="2000" b="1" u="sng" dirty="0">
                <a:solidFill>
                  <a:schemeClr val="bg1"/>
                </a:solidFill>
                <a:effectLst/>
              </a:rPr>
              <a:t> </a:t>
            </a:r>
            <a:r>
              <a:rPr lang="ru-RU" sz="2000" b="1" u="sng" dirty="0" err="1">
                <a:solidFill>
                  <a:schemeClr val="bg1"/>
                </a:solidFill>
                <a:effectLst/>
              </a:rPr>
              <a:t>затворну</a:t>
            </a:r>
            <a:r>
              <a:rPr lang="ru-RU" sz="2000" b="1" u="sng" dirty="0">
                <a:solidFill>
                  <a:schemeClr val="bg1"/>
                </a:solidFill>
                <a:effectLst/>
              </a:rPr>
              <a:t> раму </a:t>
            </a:r>
            <a:r>
              <a:rPr lang="ru-RU" sz="2000" b="1" u="sng" dirty="0" err="1">
                <a:solidFill>
                  <a:schemeClr val="bg1"/>
                </a:solidFill>
                <a:effectLst/>
              </a:rPr>
              <a:t>з</a:t>
            </a:r>
            <a:r>
              <a:rPr lang="ru-RU" sz="2000" b="1" u="sng" dirty="0">
                <a:solidFill>
                  <a:schemeClr val="bg1"/>
                </a:solidFill>
                <a:effectLst/>
              </a:rPr>
              <a:t> затвором. </a:t>
            </a:r>
            <a:endParaRPr lang="en-US" sz="2000" b="1" u="sng" dirty="0">
              <a:solidFill>
                <a:schemeClr val="bg1"/>
              </a:solidFill>
              <a:effectLst/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sz="2000" dirty="0">
                <a:solidFill>
                  <a:schemeClr val="bg1"/>
                </a:solidFill>
                <a:effectLst/>
              </a:rPr>
              <a:t>     </a:t>
            </a:r>
            <a:r>
              <a:rPr lang="ru-RU" sz="2000" dirty="0" err="1">
                <a:solidFill>
                  <a:schemeClr val="bg1"/>
                </a:solidFill>
                <a:effectLst/>
              </a:rPr>
              <a:t>Продовжуючи</a:t>
            </a:r>
            <a:r>
              <a:rPr lang="ru-RU" sz="2000" dirty="0">
                <a:solidFill>
                  <a:schemeClr val="bg1"/>
                </a:solidFill>
                <a:effectLst/>
              </a:rPr>
              <a:t> </a:t>
            </a:r>
            <a:r>
              <a:rPr lang="ru-RU" sz="2000" dirty="0" err="1">
                <a:solidFill>
                  <a:schemeClr val="bg1"/>
                </a:solidFill>
                <a:effectLst/>
              </a:rPr>
              <a:t>утримувати</a:t>
            </a:r>
            <a:r>
              <a:rPr lang="ru-RU" sz="2000" dirty="0">
                <a:solidFill>
                  <a:schemeClr val="bg1"/>
                </a:solidFill>
                <a:effectLst/>
              </a:rPr>
              <a:t> автомат </a:t>
            </a:r>
            <a:r>
              <a:rPr lang="ru-RU" sz="2000" dirty="0" err="1">
                <a:solidFill>
                  <a:schemeClr val="bg1"/>
                </a:solidFill>
                <a:effectLst/>
              </a:rPr>
              <a:t>лівою</a:t>
            </a:r>
            <a:r>
              <a:rPr lang="ru-RU" sz="2000" dirty="0">
                <a:solidFill>
                  <a:schemeClr val="bg1"/>
                </a:solidFill>
                <a:effectLst/>
              </a:rPr>
              <a:t> рукою, правою </a:t>
            </a:r>
            <a:r>
              <a:rPr lang="ru-RU" sz="2000" dirty="0" err="1">
                <a:solidFill>
                  <a:schemeClr val="bg1"/>
                </a:solidFill>
                <a:effectLst/>
              </a:rPr>
              <a:t>відвести</a:t>
            </a:r>
            <a:r>
              <a:rPr lang="ru-RU" sz="2000" dirty="0">
                <a:solidFill>
                  <a:schemeClr val="bg1"/>
                </a:solidFill>
                <a:effectLst/>
              </a:rPr>
              <a:t> </a:t>
            </a:r>
            <a:r>
              <a:rPr lang="ru-RU" sz="2000" dirty="0" err="1">
                <a:solidFill>
                  <a:schemeClr val="bg1"/>
                </a:solidFill>
                <a:effectLst/>
              </a:rPr>
              <a:t>затворну</a:t>
            </a:r>
            <a:r>
              <a:rPr lang="ru-RU" sz="2000" dirty="0">
                <a:solidFill>
                  <a:schemeClr val="bg1"/>
                </a:solidFill>
                <a:effectLst/>
              </a:rPr>
              <a:t> раму назад до </a:t>
            </a:r>
            <a:r>
              <a:rPr lang="ru-RU" sz="2000" dirty="0" err="1">
                <a:solidFill>
                  <a:schemeClr val="bg1"/>
                </a:solidFill>
                <a:effectLst/>
              </a:rPr>
              <a:t>відказу</a:t>
            </a:r>
            <a:r>
              <a:rPr lang="ru-RU" sz="2000" dirty="0">
                <a:solidFill>
                  <a:schemeClr val="bg1"/>
                </a:solidFill>
                <a:effectLst/>
              </a:rPr>
              <a:t>, </a:t>
            </a:r>
            <a:r>
              <a:rPr lang="ru-RU" sz="2000" dirty="0" err="1">
                <a:solidFill>
                  <a:schemeClr val="bg1"/>
                </a:solidFill>
                <a:effectLst/>
              </a:rPr>
              <a:t>підняти</a:t>
            </a:r>
            <a:r>
              <a:rPr lang="ru-RU" sz="2000" dirty="0">
                <a:solidFill>
                  <a:schemeClr val="bg1"/>
                </a:solidFill>
                <a:effectLst/>
              </a:rPr>
              <a:t> </a:t>
            </a:r>
            <a:r>
              <a:rPr lang="ru-RU" sz="2000" dirty="0" err="1">
                <a:solidFill>
                  <a:schemeClr val="bg1"/>
                </a:solidFill>
                <a:effectLst/>
              </a:rPr>
              <a:t>її</a:t>
            </a:r>
            <a:r>
              <a:rPr lang="ru-RU" sz="2000" dirty="0">
                <a:solidFill>
                  <a:schemeClr val="bg1"/>
                </a:solidFill>
                <a:effectLst/>
              </a:rPr>
              <a:t> разом </a:t>
            </a:r>
            <a:r>
              <a:rPr lang="ru-RU" sz="2000" dirty="0" err="1">
                <a:solidFill>
                  <a:schemeClr val="bg1"/>
                </a:solidFill>
                <a:effectLst/>
              </a:rPr>
              <a:t>із</a:t>
            </a:r>
            <a:r>
              <a:rPr lang="ru-RU" sz="2000" dirty="0">
                <a:solidFill>
                  <a:schemeClr val="bg1"/>
                </a:solidFill>
                <a:effectLst/>
              </a:rPr>
              <a:t> затвором </a:t>
            </a:r>
            <a:r>
              <a:rPr lang="ru-RU" sz="2000" dirty="0" err="1">
                <a:solidFill>
                  <a:schemeClr val="bg1"/>
                </a:solidFill>
                <a:effectLst/>
              </a:rPr>
              <a:t>і</a:t>
            </a:r>
            <a:r>
              <a:rPr lang="ru-RU" sz="2000" dirty="0">
                <a:solidFill>
                  <a:schemeClr val="bg1"/>
                </a:solidFill>
                <a:effectLst/>
              </a:rPr>
              <a:t> </a:t>
            </a:r>
            <a:r>
              <a:rPr lang="ru-RU" sz="2000" dirty="0" err="1">
                <a:solidFill>
                  <a:schemeClr val="bg1"/>
                </a:solidFill>
                <a:effectLst/>
              </a:rPr>
              <a:t>відокремити</a:t>
            </a:r>
            <a:r>
              <a:rPr lang="ru-RU" sz="2000" dirty="0">
                <a:solidFill>
                  <a:schemeClr val="bg1"/>
                </a:solidFill>
                <a:effectLst/>
              </a:rPr>
              <a:t> </a:t>
            </a:r>
            <a:r>
              <a:rPr lang="ru-RU" sz="2000" dirty="0" err="1">
                <a:solidFill>
                  <a:schemeClr val="bg1"/>
                </a:solidFill>
                <a:effectLst/>
              </a:rPr>
              <a:t>від</a:t>
            </a:r>
            <a:r>
              <a:rPr lang="ru-RU" sz="2000" dirty="0">
                <a:solidFill>
                  <a:schemeClr val="bg1"/>
                </a:solidFill>
                <a:effectLst/>
              </a:rPr>
              <a:t> </a:t>
            </a:r>
            <a:r>
              <a:rPr lang="ru-RU" sz="2000" dirty="0" err="1">
                <a:solidFill>
                  <a:schemeClr val="bg1"/>
                </a:solidFill>
                <a:effectLst/>
              </a:rPr>
              <a:t>ствольної</a:t>
            </a:r>
            <a:r>
              <a:rPr lang="ru-RU" sz="2000" dirty="0">
                <a:solidFill>
                  <a:schemeClr val="bg1"/>
                </a:solidFill>
                <a:effectLst/>
              </a:rPr>
              <a:t> коробки.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8" descr="C:\Documents and Settings\Саныч\Рабочий стол\камуфло Порох">
            <a:extLst>
              <a:ext uri="{FF2B5EF4-FFF2-40B4-BE49-F238E27FC236}">
                <a16:creationId xmlns:a16="http://schemas.microsoft.com/office/drawing/2014/main" id="{C6064A0F-898D-4D2E-BBDD-2645A500BB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00250" y="-500063"/>
            <a:ext cx="12687300" cy="792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4" name="Rectangle 4">
            <a:extLst>
              <a:ext uri="{FF2B5EF4-FFF2-40B4-BE49-F238E27FC236}">
                <a16:creationId xmlns:a16="http://schemas.microsoft.com/office/drawing/2014/main" id="{5F12BE8B-B5AA-45D3-A7B9-EB0A366ECB6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/>
          </a:p>
        </p:txBody>
      </p:sp>
      <p:pic>
        <p:nvPicPr>
          <p:cNvPr id="13316" name="Picture 7" descr="IMGA0609">
            <a:extLst>
              <a:ext uri="{FF2B5EF4-FFF2-40B4-BE49-F238E27FC236}">
                <a16:creationId xmlns:a16="http://schemas.microsoft.com/office/drawing/2014/main" id="{A15D7804-E954-4830-A771-4B85ECEB3F66}"/>
              </a:ext>
            </a:extLst>
          </p:cNvPr>
          <p:cNvPicPr>
            <a:picLocks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19200" y="-228600"/>
            <a:ext cx="6629400" cy="4495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Текст 7">
            <a:extLst>
              <a:ext uri="{FF2B5EF4-FFF2-40B4-BE49-F238E27FC236}">
                <a16:creationId xmlns:a16="http://schemas.microsoft.com/office/drawing/2014/main" id="{A33DC69E-0C4F-4592-847E-CC2AF43D89B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defRPr/>
            </a:pPr>
            <a:endParaRPr lang="en-US" sz="2000" dirty="0">
              <a:solidFill>
                <a:schemeClr val="bg1"/>
              </a:solidFill>
            </a:endParaRPr>
          </a:p>
          <a:p>
            <a:pPr eaLnBrk="1" hangingPunct="1">
              <a:defRPr/>
            </a:pPr>
            <a:endParaRPr lang="en-US" sz="2000" dirty="0">
              <a:solidFill>
                <a:schemeClr val="bg1"/>
              </a:solidFill>
            </a:endParaRPr>
          </a:p>
          <a:p>
            <a:pPr eaLnBrk="1" hangingPunct="1">
              <a:defRPr/>
            </a:pPr>
            <a:r>
              <a:rPr lang="ru-RU" sz="2000" b="1" u="sng" dirty="0">
                <a:solidFill>
                  <a:schemeClr val="bg1"/>
                </a:solidFill>
                <a:effectLst/>
              </a:rPr>
              <a:t>8) </a:t>
            </a:r>
            <a:r>
              <a:rPr lang="ru-RU" sz="2000" b="1" u="sng" dirty="0" err="1">
                <a:solidFill>
                  <a:schemeClr val="bg1"/>
                </a:solidFill>
                <a:effectLst/>
              </a:rPr>
              <a:t>Відокремити</a:t>
            </a:r>
            <a:r>
              <a:rPr lang="ru-RU" sz="2000" b="1" u="sng" dirty="0">
                <a:solidFill>
                  <a:schemeClr val="bg1"/>
                </a:solidFill>
                <a:effectLst/>
              </a:rPr>
              <a:t> затвор </a:t>
            </a:r>
            <a:r>
              <a:rPr lang="ru-RU" sz="2000" b="1" u="sng" dirty="0" err="1">
                <a:solidFill>
                  <a:schemeClr val="bg1"/>
                </a:solidFill>
                <a:effectLst/>
              </a:rPr>
              <a:t>від</a:t>
            </a:r>
            <a:r>
              <a:rPr lang="ru-RU" sz="2000" b="1" u="sng" dirty="0">
                <a:solidFill>
                  <a:schemeClr val="bg1"/>
                </a:solidFill>
                <a:effectLst/>
              </a:rPr>
              <a:t> </a:t>
            </a:r>
            <a:r>
              <a:rPr lang="ru-RU" sz="2000" b="1" u="sng" dirty="0" err="1">
                <a:solidFill>
                  <a:schemeClr val="bg1"/>
                </a:solidFill>
                <a:effectLst/>
              </a:rPr>
              <a:t>затворної</a:t>
            </a:r>
            <a:r>
              <a:rPr lang="ru-RU" sz="2000" b="1" u="sng" dirty="0">
                <a:solidFill>
                  <a:schemeClr val="bg1"/>
                </a:solidFill>
                <a:effectLst/>
              </a:rPr>
              <a:t> рами. </a:t>
            </a:r>
          </a:p>
          <a:p>
            <a:pPr eaLnBrk="1" hangingPunct="1">
              <a:defRPr/>
            </a:pPr>
            <a:r>
              <a:rPr lang="ru-RU" sz="2000" dirty="0" err="1">
                <a:solidFill>
                  <a:schemeClr val="bg1"/>
                </a:solidFill>
                <a:effectLst/>
              </a:rPr>
              <a:t>Узяти</a:t>
            </a:r>
            <a:r>
              <a:rPr lang="ru-RU" sz="2000" dirty="0">
                <a:solidFill>
                  <a:schemeClr val="bg1"/>
                </a:solidFill>
                <a:effectLst/>
              </a:rPr>
              <a:t> </a:t>
            </a:r>
            <a:r>
              <a:rPr lang="ru-RU" sz="2000" dirty="0" err="1">
                <a:solidFill>
                  <a:schemeClr val="bg1"/>
                </a:solidFill>
                <a:effectLst/>
              </a:rPr>
              <a:t>затворну</a:t>
            </a:r>
            <a:r>
              <a:rPr lang="ru-RU" sz="2000" dirty="0">
                <a:solidFill>
                  <a:schemeClr val="bg1"/>
                </a:solidFill>
                <a:effectLst/>
              </a:rPr>
              <a:t> раму в </a:t>
            </a:r>
            <a:r>
              <a:rPr lang="ru-RU" sz="2000" dirty="0" err="1">
                <a:solidFill>
                  <a:schemeClr val="bg1"/>
                </a:solidFill>
                <a:effectLst/>
              </a:rPr>
              <a:t>ліву</a:t>
            </a:r>
            <a:r>
              <a:rPr lang="ru-RU" sz="2000" dirty="0">
                <a:solidFill>
                  <a:schemeClr val="bg1"/>
                </a:solidFill>
                <a:effectLst/>
              </a:rPr>
              <a:t> руку затвором догори; правою рукою </a:t>
            </a:r>
            <a:r>
              <a:rPr lang="ru-RU" sz="2000" dirty="0" err="1">
                <a:solidFill>
                  <a:schemeClr val="bg1"/>
                </a:solidFill>
                <a:effectLst/>
              </a:rPr>
              <a:t>відвести</a:t>
            </a:r>
            <a:r>
              <a:rPr lang="ru-RU" sz="2000" dirty="0">
                <a:solidFill>
                  <a:schemeClr val="bg1"/>
                </a:solidFill>
                <a:effectLst/>
              </a:rPr>
              <a:t> затвор назад, </a:t>
            </a:r>
            <a:r>
              <a:rPr lang="ru-RU" sz="2000" dirty="0" err="1">
                <a:solidFill>
                  <a:schemeClr val="bg1"/>
                </a:solidFill>
                <a:effectLst/>
              </a:rPr>
              <a:t>повернути</a:t>
            </a:r>
            <a:r>
              <a:rPr lang="ru-RU" sz="2000" dirty="0">
                <a:solidFill>
                  <a:schemeClr val="bg1"/>
                </a:solidFill>
                <a:effectLst/>
              </a:rPr>
              <a:t> </a:t>
            </a:r>
            <a:r>
              <a:rPr lang="ru-RU" sz="2000" dirty="0" err="1">
                <a:solidFill>
                  <a:schemeClr val="bg1"/>
                </a:solidFill>
                <a:effectLst/>
              </a:rPr>
              <a:t>його</a:t>
            </a:r>
            <a:r>
              <a:rPr lang="ru-RU" sz="2000" dirty="0">
                <a:solidFill>
                  <a:schemeClr val="bg1"/>
                </a:solidFill>
                <a:effectLst/>
              </a:rPr>
              <a:t> так, </a:t>
            </a:r>
            <a:r>
              <a:rPr lang="ru-RU" sz="2000" dirty="0" err="1">
                <a:solidFill>
                  <a:schemeClr val="bg1"/>
                </a:solidFill>
                <a:effectLst/>
              </a:rPr>
              <a:t>щоб</a:t>
            </a:r>
            <a:r>
              <a:rPr lang="ru-RU" sz="2000" dirty="0">
                <a:solidFill>
                  <a:schemeClr val="bg1"/>
                </a:solidFill>
                <a:effectLst/>
              </a:rPr>
              <a:t> </a:t>
            </a:r>
            <a:r>
              <a:rPr lang="ru-RU" sz="2000" dirty="0" err="1">
                <a:solidFill>
                  <a:schemeClr val="bg1"/>
                </a:solidFill>
                <a:effectLst/>
              </a:rPr>
              <a:t>ведучий</a:t>
            </a:r>
            <a:r>
              <a:rPr lang="ru-RU" sz="2000" dirty="0">
                <a:solidFill>
                  <a:schemeClr val="bg1"/>
                </a:solidFill>
                <a:effectLst/>
              </a:rPr>
              <a:t> </a:t>
            </a:r>
            <a:r>
              <a:rPr lang="ru-RU" sz="2000" dirty="0" err="1">
                <a:solidFill>
                  <a:schemeClr val="bg1"/>
                </a:solidFill>
                <a:effectLst/>
              </a:rPr>
              <a:t>виступ</a:t>
            </a:r>
            <a:r>
              <a:rPr lang="ru-RU" sz="2000" dirty="0">
                <a:solidFill>
                  <a:schemeClr val="bg1"/>
                </a:solidFill>
                <a:effectLst/>
              </a:rPr>
              <a:t> затвора </a:t>
            </a:r>
            <a:r>
              <a:rPr lang="ru-RU" sz="2000" dirty="0" err="1">
                <a:solidFill>
                  <a:schemeClr val="bg1"/>
                </a:solidFill>
                <a:effectLst/>
              </a:rPr>
              <a:t>вийшов</a:t>
            </a:r>
            <a:r>
              <a:rPr lang="ru-RU" sz="2000" dirty="0">
                <a:solidFill>
                  <a:schemeClr val="bg1"/>
                </a:solidFill>
                <a:effectLst/>
              </a:rPr>
              <a:t> </a:t>
            </a:r>
            <a:r>
              <a:rPr lang="ru-RU" sz="2000" dirty="0" err="1">
                <a:solidFill>
                  <a:schemeClr val="bg1"/>
                </a:solidFill>
                <a:effectLst/>
              </a:rPr>
              <a:t>з</a:t>
            </a:r>
            <a:r>
              <a:rPr lang="ru-RU" sz="2000" dirty="0">
                <a:solidFill>
                  <a:schemeClr val="bg1"/>
                </a:solidFill>
                <a:effectLst/>
              </a:rPr>
              <a:t> </a:t>
            </a:r>
            <a:r>
              <a:rPr lang="ru-RU" sz="2000" dirty="0" err="1">
                <a:solidFill>
                  <a:schemeClr val="bg1"/>
                </a:solidFill>
                <a:effectLst/>
              </a:rPr>
              <a:t>фігурного</a:t>
            </a:r>
            <a:r>
              <a:rPr lang="ru-RU" sz="2000" dirty="0">
                <a:solidFill>
                  <a:schemeClr val="bg1"/>
                </a:solidFill>
                <a:effectLst/>
              </a:rPr>
              <a:t> </a:t>
            </a:r>
            <a:r>
              <a:rPr lang="ru-RU" sz="2000" dirty="0" err="1">
                <a:solidFill>
                  <a:schemeClr val="bg1"/>
                </a:solidFill>
                <a:effectLst/>
              </a:rPr>
              <a:t>вирізу</a:t>
            </a:r>
            <a:r>
              <a:rPr lang="ru-RU" sz="2000" dirty="0">
                <a:solidFill>
                  <a:schemeClr val="bg1"/>
                </a:solidFill>
                <a:effectLst/>
              </a:rPr>
              <a:t> </a:t>
            </a:r>
            <a:r>
              <a:rPr lang="ru-RU" sz="2000" dirty="0" err="1">
                <a:solidFill>
                  <a:schemeClr val="bg1"/>
                </a:solidFill>
                <a:effectLst/>
              </a:rPr>
              <a:t>затворної</a:t>
            </a:r>
            <a:r>
              <a:rPr lang="ru-RU" sz="2000" dirty="0">
                <a:solidFill>
                  <a:schemeClr val="bg1"/>
                </a:solidFill>
                <a:effectLst/>
              </a:rPr>
              <a:t> рами, </a:t>
            </a:r>
            <a:r>
              <a:rPr lang="ru-RU" sz="2000" dirty="0" err="1">
                <a:solidFill>
                  <a:schemeClr val="bg1"/>
                </a:solidFill>
                <a:effectLst/>
              </a:rPr>
              <a:t>і</a:t>
            </a:r>
            <a:r>
              <a:rPr lang="ru-RU" sz="2000" dirty="0">
                <a:solidFill>
                  <a:schemeClr val="bg1"/>
                </a:solidFill>
                <a:effectLst/>
              </a:rPr>
              <a:t> </a:t>
            </a:r>
            <a:r>
              <a:rPr lang="ru-RU" sz="2000" dirty="0" err="1">
                <a:solidFill>
                  <a:schemeClr val="bg1"/>
                </a:solidFill>
                <a:effectLst/>
              </a:rPr>
              <a:t>вивести</a:t>
            </a:r>
            <a:r>
              <a:rPr lang="ru-RU" sz="2000" dirty="0">
                <a:solidFill>
                  <a:schemeClr val="bg1"/>
                </a:solidFill>
                <a:effectLst/>
              </a:rPr>
              <a:t> затвор </a:t>
            </a:r>
            <a:r>
              <a:rPr lang="ru-RU" sz="2000" dirty="0" err="1">
                <a:solidFill>
                  <a:schemeClr val="bg1"/>
                </a:solidFill>
                <a:effectLst/>
              </a:rPr>
              <a:t>уперед</a:t>
            </a:r>
            <a:r>
              <a:rPr lang="ru-RU" sz="2000" dirty="0">
                <a:solidFill>
                  <a:schemeClr val="bg1"/>
                </a:solidFill>
                <a:effectLst/>
              </a:rPr>
              <a:t>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8" descr="C:\Documents and Settings\Саныч\Рабочий стол\камуфло Порох">
            <a:extLst>
              <a:ext uri="{FF2B5EF4-FFF2-40B4-BE49-F238E27FC236}">
                <a16:creationId xmlns:a16="http://schemas.microsoft.com/office/drawing/2014/main" id="{EADF533E-6C87-44E2-AAE7-0CB2CB6D11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00250" y="-500063"/>
            <a:ext cx="12687300" cy="792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2" name="Rectangle 4">
            <a:extLst>
              <a:ext uri="{FF2B5EF4-FFF2-40B4-BE49-F238E27FC236}">
                <a16:creationId xmlns:a16="http://schemas.microsoft.com/office/drawing/2014/main" id="{53467245-9A33-4B9E-8FCD-053BFA54F5F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/>
          </a:p>
        </p:txBody>
      </p:sp>
      <p:sp>
        <p:nvSpPr>
          <p:cNvPr id="48134" name="Rectangle 6">
            <a:extLst>
              <a:ext uri="{FF2B5EF4-FFF2-40B4-BE49-F238E27FC236}">
                <a16:creationId xmlns:a16="http://schemas.microsoft.com/office/drawing/2014/main" id="{2F83206F-B696-4736-8D31-80700A7B749D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57200" y="3810000"/>
            <a:ext cx="8229600" cy="2320925"/>
          </a:xfrm>
        </p:spPr>
        <p:txBody>
          <a:bodyPr/>
          <a:lstStyle/>
          <a:p>
            <a:pPr eaLnBrk="1" hangingPunct="1">
              <a:defRPr/>
            </a:pPr>
            <a:endParaRPr lang="en-US" sz="2800" dirty="0"/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uk-UA" sz="2000" dirty="0">
                <a:solidFill>
                  <a:schemeClr val="bg1"/>
                </a:solidFill>
              </a:rPr>
              <a:t>    </a:t>
            </a:r>
            <a:r>
              <a:rPr lang="uk-UA" sz="2000" dirty="0">
                <a:solidFill>
                  <a:schemeClr val="bg1"/>
                </a:solidFill>
                <a:effectLst/>
              </a:rPr>
              <a:t> </a:t>
            </a:r>
            <a:r>
              <a:rPr lang="ru-RU" sz="2000" b="1" u="sng" dirty="0">
                <a:solidFill>
                  <a:schemeClr val="bg1"/>
                </a:solidFill>
                <a:effectLst/>
              </a:rPr>
              <a:t>9) </a:t>
            </a:r>
            <a:r>
              <a:rPr lang="ru-RU" sz="2000" b="1" u="sng" dirty="0" err="1">
                <a:solidFill>
                  <a:schemeClr val="bg1"/>
                </a:solidFill>
                <a:effectLst/>
              </a:rPr>
              <a:t>Відокремити</a:t>
            </a:r>
            <a:r>
              <a:rPr lang="ru-RU" sz="2000" b="1" u="sng" dirty="0">
                <a:solidFill>
                  <a:schemeClr val="bg1"/>
                </a:solidFill>
                <a:effectLst/>
              </a:rPr>
              <a:t> </a:t>
            </a:r>
            <a:r>
              <a:rPr lang="ru-RU" sz="2000" b="1" u="sng" dirty="0" err="1">
                <a:solidFill>
                  <a:schemeClr val="bg1"/>
                </a:solidFill>
                <a:effectLst/>
              </a:rPr>
              <a:t>газову</a:t>
            </a:r>
            <a:r>
              <a:rPr lang="ru-RU" sz="2000" b="1" u="sng" dirty="0">
                <a:solidFill>
                  <a:schemeClr val="bg1"/>
                </a:solidFill>
                <a:effectLst/>
              </a:rPr>
              <a:t> трубку </a:t>
            </a:r>
            <a:r>
              <a:rPr lang="ru-RU" sz="2000" b="1" u="sng" dirty="0" err="1">
                <a:solidFill>
                  <a:schemeClr val="bg1"/>
                </a:solidFill>
                <a:effectLst/>
              </a:rPr>
              <a:t>зі</a:t>
            </a:r>
            <a:r>
              <a:rPr lang="ru-RU" sz="2000" b="1" u="sng" dirty="0">
                <a:solidFill>
                  <a:schemeClr val="bg1"/>
                </a:solidFill>
                <a:effectLst/>
              </a:rPr>
              <a:t> ствольною накладкою. </a:t>
            </a:r>
            <a:endParaRPr lang="en-US" sz="2000" b="1" u="sng" dirty="0">
              <a:solidFill>
                <a:schemeClr val="bg1"/>
              </a:solidFill>
              <a:effectLst/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sz="2000" b="1" dirty="0">
                <a:solidFill>
                  <a:schemeClr val="bg1"/>
                </a:solidFill>
                <a:effectLst/>
              </a:rPr>
              <a:t>     </a:t>
            </a:r>
            <a:r>
              <a:rPr lang="ru-RU" sz="2000" dirty="0" err="1">
                <a:solidFill>
                  <a:schemeClr val="bg1"/>
                </a:solidFill>
                <a:effectLst/>
              </a:rPr>
              <a:t>Утримуючи</a:t>
            </a:r>
            <a:r>
              <a:rPr lang="ru-RU" sz="2000" dirty="0">
                <a:solidFill>
                  <a:schemeClr val="bg1"/>
                </a:solidFill>
                <a:effectLst/>
              </a:rPr>
              <a:t> автомат </a:t>
            </a:r>
            <a:r>
              <a:rPr lang="ru-RU" sz="2000" dirty="0" err="1">
                <a:solidFill>
                  <a:schemeClr val="bg1"/>
                </a:solidFill>
                <a:effectLst/>
              </a:rPr>
              <a:t>лівою</a:t>
            </a:r>
            <a:r>
              <a:rPr lang="ru-RU" sz="2000" dirty="0">
                <a:solidFill>
                  <a:schemeClr val="bg1"/>
                </a:solidFill>
                <a:effectLst/>
              </a:rPr>
              <a:t> рукою, правою </a:t>
            </a:r>
            <a:r>
              <a:rPr lang="ru-RU" sz="2000" dirty="0" err="1">
                <a:solidFill>
                  <a:schemeClr val="bg1"/>
                </a:solidFill>
                <a:effectLst/>
              </a:rPr>
              <a:t>надіти</a:t>
            </a:r>
            <a:r>
              <a:rPr lang="ru-RU" sz="2000" dirty="0">
                <a:solidFill>
                  <a:schemeClr val="bg1"/>
                </a:solidFill>
                <a:effectLst/>
              </a:rPr>
              <a:t> пенал </a:t>
            </a:r>
            <a:r>
              <a:rPr lang="ru-RU" sz="2000" dirty="0" err="1">
                <a:solidFill>
                  <a:schemeClr val="bg1"/>
                </a:solidFill>
                <a:effectLst/>
              </a:rPr>
              <a:t>приналежності</a:t>
            </a:r>
            <a:r>
              <a:rPr lang="ru-RU" sz="2000" dirty="0">
                <a:solidFill>
                  <a:schemeClr val="bg1"/>
                </a:solidFill>
                <a:effectLst/>
              </a:rPr>
              <a:t> </a:t>
            </a:r>
            <a:r>
              <a:rPr lang="ru-RU" sz="2000" dirty="0" err="1">
                <a:solidFill>
                  <a:schemeClr val="bg1"/>
                </a:solidFill>
                <a:effectLst/>
              </a:rPr>
              <a:t>прямокутним</a:t>
            </a:r>
            <a:r>
              <a:rPr lang="ru-RU" sz="2000" dirty="0">
                <a:solidFill>
                  <a:schemeClr val="bg1"/>
                </a:solidFill>
                <a:effectLst/>
              </a:rPr>
              <a:t> </a:t>
            </a:r>
            <a:r>
              <a:rPr lang="ru-RU" sz="2000" dirty="0" err="1">
                <a:solidFill>
                  <a:schemeClr val="bg1"/>
                </a:solidFill>
                <a:effectLst/>
              </a:rPr>
              <a:t>отвором</a:t>
            </a:r>
            <a:r>
              <a:rPr lang="ru-RU" sz="2000" dirty="0">
                <a:solidFill>
                  <a:schemeClr val="bg1"/>
                </a:solidFill>
                <a:effectLst/>
              </a:rPr>
              <a:t> на </a:t>
            </a:r>
            <a:r>
              <a:rPr lang="ru-RU" sz="2000" dirty="0" err="1">
                <a:solidFill>
                  <a:schemeClr val="bg1"/>
                </a:solidFill>
                <a:effectLst/>
              </a:rPr>
              <a:t>виступ</a:t>
            </a:r>
            <a:r>
              <a:rPr lang="ru-RU" sz="2000" dirty="0">
                <a:solidFill>
                  <a:schemeClr val="bg1"/>
                </a:solidFill>
                <a:effectLst/>
              </a:rPr>
              <a:t> </a:t>
            </a:r>
            <a:r>
              <a:rPr lang="ru-RU" sz="2000" dirty="0" err="1">
                <a:solidFill>
                  <a:schemeClr val="bg1"/>
                </a:solidFill>
                <a:effectLst/>
              </a:rPr>
              <a:t>замикача</a:t>
            </a:r>
            <a:r>
              <a:rPr lang="ru-RU" sz="2000" dirty="0">
                <a:solidFill>
                  <a:schemeClr val="bg1"/>
                </a:solidFill>
                <a:effectLst/>
              </a:rPr>
              <a:t> </a:t>
            </a:r>
            <a:r>
              <a:rPr lang="ru-RU" sz="2000" dirty="0" err="1">
                <a:solidFill>
                  <a:schemeClr val="bg1"/>
                </a:solidFill>
                <a:effectLst/>
              </a:rPr>
              <a:t>газової</a:t>
            </a:r>
            <a:r>
              <a:rPr lang="ru-RU" sz="2000" dirty="0">
                <a:solidFill>
                  <a:schemeClr val="bg1"/>
                </a:solidFill>
                <a:effectLst/>
              </a:rPr>
              <a:t> трубки, </a:t>
            </a:r>
            <a:r>
              <a:rPr lang="ru-RU" sz="2000" dirty="0" err="1">
                <a:solidFill>
                  <a:schemeClr val="bg1"/>
                </a:solidFill>
                <a:effectLst/>
              </a:rPr>
              <a:t>повернути</a:t>
            </a:r>
            <a:r>
              <a:rPr lang="ru-RU" sz="2000" dirty="0">
                <a:solidFill>
                  <a:schemeClr val="bg1"/>
                </a:solidFill>
                <a:effectLst/>
              </a:rPr>
              <a:t> </a:t>
            </a:r>
            <a:r>
              <a:rPr lang="ru-RU" sz="2000" dirty="0" err="1">
                <a:solidFill>
                  <a:schemeClr val="bg1"/>
                </a:solidFill>
                <a:effectLst/>
              </a:rPr>
              <a:t>замикач</a:t>
            </a:r>
            <a:r>
              <a:rPr lang="ru-RU" sz="2000" dirty="0">
                <a:solidFill>
                  <a:schemeClr val="bg1"/>
                </a:solidFill>
                <a:effectLst/>
              </a:rPr>
              <a:t> </a:t>
            </a:r>
            <a:r>
              <a:rPr lang="ru-RU" sz="2000" dirty="0" err="1">
                <a:solidFill>
                  <a:schemeClr val="bg1"/>
                </a:solidFill>
                <a:effectLst/>
              </a:rPr>
              <a:t>від</a:t>
            </a:r>
            <a:r>
              <a:rPr lang="ru-RU" sz="2000" dirty="0">
                <a:solidFill>
                  <a:schemeClr val="bg1"/>
                </a:solidFill>
                <a:effectLst/>
              </a:rPr>
              <a:t> себе до вертикального </a:t>
            </a:r>
            <a:r>
              <a:rPr lang="ru-RU" sz="2000" dirty="0" err="1">
                <a:solidFill>
                  <a:schemeClr val="bg1"/>
                </a:solidFill>
                <a:effectLst/>
              </a:rPr>
              <a:t>положення</a:t>
            </a:r>
            <a:r>
              <a:rPr lang="ru-RU" sz="2000" dirty="0">
                <a:solidFill>
                  <a:schemeClr val="bg1"/>
                </a:solidFill>
                <a:effectLst/>
              </a:rPr>
              <a:t> </a:t>
            </a:r>
            <a:r>
              <a:rPr lang="ru-RU" sz="2000" dirty="0" err="1">
                <a:solidFill>
                  <a:schemeClr val="bg1"/>
                </a:solidFill>
                <a:effectLst/>
              </a:rPr>
              <a:t>і</a:t>
            </a:r>
            <a:r>
              <a:rPr lang="ru-RU" sz="2000" dirty="0">
                <a:solidFill>
                  <a:schemeClr val="bg1"/>
                </a:solidFill>
                <a:effectLst/>
              </a:rPr>
              <a:t> </a:t>
            </a:r>
            <a:r>
              <a:rPr lang="ru-RU" sz="2000" dirty="0" err="1">
                <a:solidFill>
                  <a:schemeClr val="bg1"/>
                </a:solidFill>
                <a:effectLst/>
              </a:rPr>
              <a:t>зняти</a:t>
            </a:r>
            <a:r>
              <a:rPr lang="ru-RU" sz="2000" dirty="0">
                <a:solidFill>
                  <a:schemeClr val="bg1"/>
                </a:solidFill>
                <a:effectLst/>
              </a:rPr>
              <a:t> </a:t>
            </a:r>
            <a:r>
              <a:rPr lang="ru-RU" sz="2000" dirty="0" err="1">
                <a:solidFill>
                  <a:schemeClr val="bg1"/>
                </a:solidFill>
                <a:effectLst/>
              </a:rPr>
              <a:t>газову</a:t>
            </a:r>
            <a:r>
              <a:rPr lang="ru-RU" sz="2000" dirty="0">
                <a:solidFill>
                  <a:schemeClr val="bg1"/>
                </a:solidFill>
                <a:effectLst/>
              </a:rPr>
              <a:t> трубку </a:t>
            </a:r>
            <a:r>
              <a:rPr lang="ru-RU" sz="2000" dirty="0" err="1">
                <a:solidFill>
                  <a:schemeClr val="bg1"/>
                </a:solidFill>
                <a:effectLst/>
              </a:rPr>
              <a:t>з</a:t>
            </a:r>
            <a:r>
              <a:rPr lang="ru-RU" sz="2000" dirty="0">
                <a:solidFill>
                  <a:schemeClr val="bg1"/>
                </a:solidFill>
                <a:effectLst/>
              </a:rPr>
              <a:t> патрубка </a:t>
            </a:r>
            <a:r>
              <a:rPr lang="ru-RU" sz="2000" dirty="0" err="1">
                <a:solidFill>
                  <a:schemeClr val="bg1"/>
                </a:solidFill>
                <a:effectLst/>
              </a:rPr>
              <a:t>газової</a:t>
            </a:r>
            <a:r>
              <a:rPr lang="ru-RU" sz="2000" dirty="0">
                <a:solidFill>
                  <a:schemeClr val="bg1"/>
                </a:solidFill>
                <a:effectLst/>
              </a:rPr>
              <a:t> </a:t>
            </a:r>
            <a:r>
              <a:rPr lang="ru-RU" sz="2000" dirty="0" err="1">
                <a:solidFill>
                  <a:schemeClr val="bg1"/>
                </a:solidFill>
                <a:effectLst/>
              </a:rPr>
              <a:t>камори</a:t>
            </a:r>
            <a:r>
              <a:rPr lang="ru-RU" sz="2000" dirty="0">
                <a:solidFill>
                  <a:schemeClr val="bg1"/>
                </a:solidFill>
                <a:effectLst/>
              </a:rPr>
              <a:t>.</a:t>
            </a:r>
            <a:endParaRPr lang="en-US" sz="2000" dirty="0">
              <a:solidFill>
                <a:schemeClr val="bg1"/>
              </a:solidFill>
              <a:effectLst/>
            </a:endParaRPr>
          </a:p>
        </p:txBody>
      </p:sp>
      <p:pic>
        <p:nvPicPr>
          <p:cNvPr id="14341" name="Picture 7" descr="IMGA0687">
            <a:extLst>
              <a:ext uri="{FF2B5EF4-FFF2-40B4-BE49-F238E27FC236}">
                <a16:creationId xmlns:a16="http://schemas.microsoft.com/office/drawing/2014/main" id="{E096BDBE-B062-4DB0-B7FD-2C39FDEF2D97}"/>
              </a:ext>
            </a:extLst>
          </p:cNvPr>
          <p:cNvPicPr>
            <a:picLocks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95400" y="-304800"/>
            <a:ext cx="6553200" cy="4495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DD8881-7604-4DB8-9165-CB208DB38D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/>
          </a:p>
        </p:txBody>
      </p:sp>
      <p:pic>
        <p:nvPicPr>
          <p:cNvPr id="15363" name="Picture 8" descr="C:\Documents and Settings\Саныч\Рабочий стол\камуфло Порох">
            <a:extLst>
              <a:ext uri="{FF2B5EF4-FFF2-40B4-BE49-F238E27FC236}">
                <a16:creationId xmlns:a16="http://schemas.microsoft.com/office/drawing/2014/main" id="{C60E7FC9-BACE-417B-922E-D919F2D092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00250" y="-500063"/>
            <a:ext cx="12687300" cy="792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3" descr="C:\Documents and Settings\Admin\Рабочий стол\422065.jpg">
            <a:extLst>
              <a:ext uri="{FF2B5EF4-FFF2-40B4-BE49-F238E27FC236}">
                <a16:creationId xmlns:a16="http://schemas.microsoft.com/office/drawing/2014/main" id="{F2DAF403-1B73-4465-BB0F-D0EA2173D3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213" y="360363"/>
            <a:ext cx="7951787" cy="596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8" descr="C:\Documents and Settings\Саныч\Рабочий стол\камуфло Порох">
            <a:extLst>
              <a:ext uri="{FF2B5EF4-FFF2-40B4-BE49-F238E27FC236}">
                <a16:creationId xmlns:a16="http://schemas.microsoft.com/office/drawing/2014/main" id="{EAD56937-B02B-434B-B25E-82327C4E0C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81200" y="-457200"/>
            <a:ext cx="12687300" cy="792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3" name="Rectangle 3">
            <a:extLst>
              <a:ext uri="{FF2B5EF4-FFF2-40B4-BE49-F238E27FC236}">
                <a16:creationId xmlns:a16="http://schemas.microsoft.com/office/drawing/2014/main" id="{04D2C119-699F-4E8D-A6E4-F9E56EF4C054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0" y="-457200"/>
            <a:ext cx="9144000" cy="6096000"/>
          </a:xfrm>
        </p:spPr>
        <p:txBody>
          <a:bodyPr/>
          <a:lstStyle/>
          <a:p>
            <a:pPr eaLnBrk="1" hangingPunct="1">
              <a:defRPr/>
            </a:pPr>
            <a:endParaRPr lang="en-US" sz="2000" dirty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ru-RU" sz="2400" b="1" u="sng" dirty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Порядок </a:t>
            </a:r>
            <a:r>
              <a:rPr lang="ru-RU" sz="2400" b="1" i="1" u="sng" dirty="0" err="1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зборки</a:t>
            </a:r>
            <a:r>
              <a:rPr lang="ru-RU" sz="2400" b="1" i="1" u="sng" dirty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 </a:t>
            </a:r>
            <a:r>
              <a:rPr lang="ru-RU" sz="2400" b="1" u="sng" dirty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автомата АК-74 </a:t>
            </a:r>
            <a:r>
              <a:rPr lang="ru-RU" sz="2400" b="1" u="sng" dirty="0" err="1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після</a:t>
            </a:r>
            <a:r>
              <a:rPr lang="ru-RU" sz="2400" b="1" u="sng" dirty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 </a:t>
            </a:r>
            <a:r>
              <a:rPr lang="ru-RU" sz="2400" b="1" i="1" u="sng" dirty="0" err="1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неповного</a:t>
            </a:r>
            <a:r>
              <a:rPr lang="ru-RU" sz="2400" b="1" i="1" u="sng" dirty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ru-RU" sz="2400" b="1" i="1" u="sng" dirty="0" err="1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розбирання</a:t>
            </a:r>
            <a:r>
              <a:rPr lang="ru-RU" sz="2400" b="1" u="sng" dirty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:</a:t>
            </a:r>
          </a:p>
          <a:p>
            <a:pPr eaLnBrk="1" hangingPunct="1">
              <a:defRPr/>
            </a:pPr>
            <a:r>
              <a:rPr lang="ru-RU" sz="1800" b="1" u="sng" dirty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1) </a:t>
            </a:r>
            <a:r>
              <a:rPr lang="ru-RU" sz="1800" b="1" u="sng" dirty="0" err="1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Приєднати</a:t>
            </a:r>
            <a:r>
              <a:rPr lang="ru-RU" sz="1800" b="1" u="sng" dirty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ru-RU" sz="1800" b="1" u="sng" dirty="0" err="1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газову</a:t>
            </a:r>
            <a:r>
              <a:rPr lang="ru-RU" sz="1800" b="1" u="sng" dirty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трубку </a:t>
            </a:r>
            <a:r>
              <a:rPr lang="ru-RU" sz="1800" b="1" u="sng" dirty="0" err="1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зі</a:t>
            </a:r>
            <a:r>
              <a:rPr lang="ru-RU" sz="1800" b="1" u="sng" dirty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ствольною накладкою. </a:t>
            </a:r>
            <a:r>
              <a:rPr lang="ru-RU" sz="1800" b="1" dirty="0" err="1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Утримуючи</a:t>
            </a:r>
            <a:r>
              <a:rPr lang="ru-RU" sz="1800" b="1" dirty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автомат </a:t>
            </a:r>
            <a:r>
              <a:rPr lang="ru-RU" sz="1800" b="1" dirty="0" err="1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лівою</a:t>
            </a:r>
            <a:r>
              <a:rPr lang="ru-RU" sz="1800" b="1" dirty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рукою, правою </a:t>
            </a:r>
            <a:r>
              <a:rPr lang="ru-RU" sz="1800" b="1" dirty="0" err="1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насунути</a:t>
            </a:r>
            <a:r>
              <a:rPr lang="ru-RU" sz="1800" b="1" dirty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ru-RU" sz="1800" b="1" dirty="0" err="1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газову</a:t>
            </a:r>
            <a:r>
              <a:rPr lang="ru-RU" sz="1800" b="1" dirty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трубку </a:t>
            </a:r>
            <a:r>
              <a:rPr lang="ru-RU" sz="1800" b="1" dirty="0" err="1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переднім</a:t>
            </a:r>
            <a:r>
              <a:rPr lang="ru-RU" sz="1800" b="1" dirty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ru-RU" sz="1800" b="1" dirty="0" err="1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кінцем</a:t>
            </a:r>
            <a:r>
              <a:rPr lang="ru-RU" sz="1800" b="1" dirty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на патрубок </a:t>
            </a:r>
            <a:r>
              <a:rPr lang="ru-RU" sz="1800" b="1" dirty="0" err="1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газової</a:t>
            </a:r>
            <a:r>
              <a:rPr lang="ru-RU" sz="1800" b="1" dirty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ru-RU" sz="1800" b="1" dirty="0" err="1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камори</a:t>
            </a:r>
            <a:r>
              <a:rPr lang="ru-RU" sz="1800" b="1" dirty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ru-RU" sz="1800" b="1" dirty="0" err="1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і</a:t>
            </a:r>
            <a:r>
              <a:rPr lang="ru-RU" sz="1800" b="1" dirty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ru-RU" sz="1800" b="1" dirty="0" err="1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щільно</a:t>
            </a:r>
            <a:r>
              <a:rPr lang="ru-RU" sz="1800" b="1" dirty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ru-RU" sz="1800" b="1" dirty="0" err="1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притиснути</a:t>
            </a:r>
            <a:r>
              <a:rPr lang="ru-RU" sz="1800" b="1" dirty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ru-RU" sz="1800" b="1" dirty="0" err="1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задній</a:t>
            </a:r>
            <a:r>
              <a:rPr lang="ru-RU" sz="1800" b="1" dirty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ru-RU" sz="1800" b="1" dirty="0" err="1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кінець</a:t>
            </a:r>
            <a:r>
              <a:rPr lang="ru-RU" sz="1800" b="1" dirty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ru-RU" sz="1800" b="1" dirty="0" err="1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ствольної</a:t>
            </a:r>
            <a:r>
              <a:rPr lang="ru-RU" sz="1800" b="1" dirty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накладки до ствола; </a:t>
            </a:r>
            <a:r>
              <a:rPr lang="ru-RU" sz="1800" b="1" dirty="0" err="1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повернути</a:t>
            </a:r>
            <a:r>
              <a:rPr lang="ru-RU" sz="1800" b="1" dirty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за </a:t>
            </a:r>
            <a:r>
              <a:rPr lang="ru-RU" sz="1800" b="1" dirty="0" err="1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допомогою</a:t>
            </a:r>
            <a:r>
              <a:rPr lang="ru-RU" sz="1800" b="1" dirty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пеналу </a:t>
            </a:r>
            <a:r>
              <a:rPr lang="ru-RU" sz="1800" b="1" dirty="0" err="1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приналежності</a:t>
            </a:r>
            <a:r>
              <a:rPr lang="ru-RU" sz="1800" b="1" dirty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ru-RU" sz="1800" b="1" dirty="0" err="1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замикач</a:t>
            </a:r>
            <a:r>
              <a:rPr lang="ru-RU" sz="1800" b="1" dirty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на себе до входу </a:t>
            </a:r>
            <a:r>
              <a:rPr lang="ru-RU" sz="1800" b="1" dirty="0" err="1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його</a:t>
            </a:r>
            <a:r>
              <a:rPr lang="ru-RU" sz="1800" b="1" dirty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ru-RU" sz="1800" b="1" dirty="0" err="1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фіксатора</a:t>
            </a:r>
            <a:r>
              <a:rPr lang="ru-RU" sz="1800" b="1" dirty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у </a:t>
            </a:r>
            <a:r>
              <a:rPr lang="ru-RU" sz="1800" b="1" dirty="0" err="1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виїмку</a:t>
            </a:r>
            <a:r>
              <a:rPr lang="ru-RU" sz="1800" b="1" dirty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на </a:t>
            </a:r>
            <a:r>
              <a:rPr lang="ru-RU" sz="1800" b="1" dirty="0" err="1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колодці</a:t>
            </a:r>
            <a:r>
              <a:rPr lang="ru-RU" sz="1800" b="1" dirty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ru-RU" sz="1800" b="1" dirty="0" err="1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прицілу</a:t>
            </a:r>
            <a:r>
              <a:rPr lang="ru-RU" sz="1800" b="1" dirty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.</a:t>
            </a:r>
          </a:p>
          <a:p>
            <a:pPr eaLnBrk="1" hangingPunct="1">
              <a:defRPr/>
            </a:pPr>
            <a:r>
              <a:rPr lang="ru-RU" sz="1800" b="1" u="sng" dirty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2) </a:t>
            </a:r>
            <a:r>
              <a:rPr lang="ru-RU" sz="1800" b="1" u="sng" dirty="0" err="1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Приєднати</a:t>
            </a:r>
            <a:r>
              <a:rPr lang="ru-RU" sz="1800" b="1" u="sng" dirty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затвор до </a:t>
            </a:r>
            <a:r>
              <a:rPr lang="ru-RU" sz="1800" b="1" u="sng" dirty="0" err="1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затворної</a:t>
            </a:r>
            <a:r>
              <a:rPr lang="ru-RU" sz="1800" b="1" u="sng" dirty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рами.</a:t>
            </a:r>
            <a:r>
              <a:rPr lang="ru-RU" sz="1800" b="1" dirty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 </a:t>
            </a:r>
            <a:r>
              <a:rPr lang="ru-RU" sz="1800" b="1" dirty="0" err="1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Узяти</a:t>
            </a:r>
            <a:r>
              <a:rPr lang="ru-RU" sz="1800" b="1" dirty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ru-RU" sz="1800" b="1" dirty="0" err="1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затворну</a:t>
            </a:r>
            <a:r>
              <a:rPr lang="ru-RU" sz="1800" b="1" dirty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раму в </a:t>
            </a:r>
            <a:r>
              <a:rPr lang="ru-RU" sz="1800" b="1" dirty="0" err="1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ліву</a:t>
            </a:r>
            <a:r>
              <a:rPr lang="ru-RU" sz="1800" b="1" dirty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руку, а затвор у праву </a:t>
            </a:r>
            <a:r>
              <a:rPr lang="ru-RU" sz="1800" b="1" dirty="0" err="1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і</a:t>
            </a:r>
            <a:r>
              <a:rPr lang="ru-RU" sz="1800" b="1" dirty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ru-RU" sz="1800" b="1" dirty="0" err="1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вставити</a:t>
            </a:r>
            <a:r>
              <a:rPr lang="ru-RU" sz="1800" b="1" dirty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ru-RU" sz="1800" b="1" dirty="0" err="1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його</a:t>
            </a:r>
            <a:r>
              <a:rPr lang="ru-RU" sz="1800" b="1" dirty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ru-RU" sz="1800" b="1" dirty="0" err="1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циліндричною</a:t>
            </a:r>
            <a:r>
              <a:rPr lang="ru-RU" sz="1800" b="1" dirty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ru-RU" sz="1800" b="1" dirty="0" err="1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частиною</a:t>
            </a:r>
            <a:r>
              <a:rPr lang="ru-RU" sz="1800" b="1" dirty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в канал рами; </a:t>
            </a:r>
            <a:r>
              <a:rPr lang="ru-RU" sz="1800" b="1" dirty="0" err="1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повернути</a:t>
            </a:r>
            <a:r>
              <a:rPr lang="ru-RU" sz="1800" b="1" dirty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затвор так, </a:t>
            </a:r>
            <a:r>
              <a:rPr lang="ru-RU" sz="1800" b="1" dirty="0" err="1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щоб</a:t>
            </a:r>
            <a:r>
              <a:rPr lang="ru-RU" sz="1800" b="1" dirty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ru-RU" sz="1800" b="1" dirty="0" err="1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його</a:t>
            </a:r>
            <a:r>
              <a:rPr lang="ru-RU" sz="1800" b="1" dirty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ru-RU" sz="1800" b="1" dirty="0" err="1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ведучий</a:t>
            </a:r>
            <a:r>
              <a:rPr lang="ru-RU" sz="1800" b="1" dirty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ru-RU" sz="1800" b="1" dirty="0" err="1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виступ</a:t>
            </a:r>
            <a:r>
              <a:rPr lang="ru-RU" sz="1800" b="1" dirty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ru-RU" sz="1800" b="1" dirty="0" err="1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ввійшов</a:t>
            </a:r>
            <a:r>
              <a:rPr lang="ru-RU" sz="1800" b="1" dirty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у </a:t>
            </a:r>
            <a:r>
              <a:rPr lang="ru-RU" sz="1800" b="1" dirty="0" err="1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фігурний</a:t>
            </a:r>
            <a:r>
              <a:rPr lang="ru-RU" sz="1800" b="1" dirty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ru-RU" sz="1800" b="1" dirty="0" err="1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виріз</a:t>
            </a:r>
            <a:r>
              <a:rPr lang="ru-RU" sz="1800" b="1" dirty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ru-RU" sz="1800" b="1" dirty="0" err="1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затворної</a:t>
            </a:r>
            <a:r>
              <a:rPr lang="ru-RU" sz="1800" b="1" dirty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рами, </a:t>
            </a:r>
            <a:r>
              <a:rPr lang="ru-RU" sz="1800" b="1" dirty="0" err="1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і</a:t>
            </a:r>
            <a:r>
              <a:rPr lang="ru-RU" sz="1800" b="1" dirty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ru-RU" sz="1800" b="1" dirty="0" err="1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просунути</a:t>
            </a:r>
            <a:r>
              <a:rPr lang="ru-RU" sz="1800" b="1" dirty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затвор </a:t>
            </a:r>
            <a:r>
              <a:rPr lang="ru-RU" sz="1800" b="1" dirty="0" err="1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уперед</a:t>
            </a:r>
            <a:r>
              <a:rPr lang="ru-RU" sz="1800" b="1" dirty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.</a:t>
            </a:r>
          </a:p>
          <a:p>
            <a:pPr eaLnBrk="1" hangingPunct="1">
              <a:defRPr/>
            </a:pPr>
            <a:r>
              <a:rPr lang="ru-RU" sz="1800" b="1" dirty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3)</a:t>
            </a:r>
            <a:r>
              <a:rPr lang="ru-RU" sz="1800" b="1" u="sng" dirty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 </a:t>
            </a:r>
            <a:r>
              <a:rPr lang="ru-RU" sz="1800" b="1" u="sng" dirty="0" err="1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Приєднати</a:t>
            </a:r>
            <a:r>
              <a:rPr lang="ru-RU" sz="1800" b="1" u="sng" dirty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ru-RU" sz="1800" b="1" u="sng" dirty="0" err="1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затворну</a:t>
            </a:r>
            <a:r>
              <a:rPr lang="ru-RU" sz="1800" b="1" u="sng" dirty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раму </a:t>
            </a:r>
            <a:r>
              <a:rPr lang="ru-RU" sz="1800" b="1" u="sng" dirty="0" err="1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з</a:t>
            </a:r>
            <a:r>
              <a:rPr lang="ru-RU" sz="1800" b="1" u="sng" dirty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затвором до </a:t>
            </a:r>
            <a:r>
              <a:rPr lang="ru-RU" sz="1800" b="1" u="sng" dirty="0" err="1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ствольної</a:t>
            </a:r>
            <a:r>
              <a:rPr lang="ru-RU" sz="1800" b="1" u="sng" dirty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коробки</a:t>
            </a:r>
            <a:r>
              <a:rPr lang="ru-RU" sz="1800" b="1" dirty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. </a:t>
            </a:r>
            <a:r>
              <a:rPr lang="ru-RU" sz="1800" b="1" dirty="0" err="1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Узяти</a:t>
            </a:r>
            <a:r>
              <a:rPr lang="ru-RU" sz="1800" b="1" dirty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ru-RU" sz="1800" b="1" dirty="0" err="1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затворну</a:t>
            </a:r>
            <a:r>
              <a:rPr lang="ru-RU" sz="1800" b="1" dirty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раму в праву руку так, </a:t>
            </a:r>
            <a:r>
              <a:rPr lang="ru-RU" sz="1800" b="1" dirty="0" err="1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щоб</a:t>
            </a:r>
            <a:r>
              <a:rPr lang="ru-RU" sz="1800" b="1" dirty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затвор </a:t>
            </a:r>
            <a:r>
              <a:rPr lang="ru-RU" sz="1800" b="1" dirty="0" err="1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утримувався</a:t>
            </a:r>
            <a:r>
              <a:rPr lang="ru-RU" sz="1800" b="1" dirty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великим пальцем у </a:t>
            </a:r>
            <a:r>
              <a:rPr lang="ru-RU" sz="1800" b="1" dirty="0" err="1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переднім</a:t>
            </a:r>
            <a:r>
              <a:rPr lang="ru-RU" sz="1800" b="1" dirty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ru-RU" sz="1800" b="1" dirty="0" err="1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положенні</a:t>
            </a:r>
            <a:r>
              <a:rPr lang="ru-RU" sz="1800" b="1" dirty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. </a:t>
            </a:r>
            <a:r>
              <a:rPr lang="ru-RU" sz="1800" b="1" dirty="0" err="1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Лівою</a:t>
            </a:r>
            <a:r>
              <a:rPr lang="ru-RU" sz="1800" b="1" dirty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рукою </a:t>
            </a:r>
            <a:r>
              <a:rPr lang="ru-RU" sz="1800" b="1" dirty="0" err="1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обхопити</a:t>
            </a:r>
            <a:r>
              <a:rPr lang="ru-RU" sz="1800" b="1" dirty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шейку приклада, правою ввести </a:t>
            </a:r>
            <a:r>
              <a:rPr lang="ru-RU" sz="1800" b="1" dirty="0" err="1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газовий</a:t>
            </a:r>
            <a:r>
              <a:rPr lang="ru-RU" sz="1800" b="1" dirty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поршень у </a:t>
            </a:r>
            <a:r>
              <a:rPr lang="ru-RU" sz="1800" b="1" dirty="0" err="1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порожнину</a:t>
            </a:r>
            <a:r>
              <a:rPr lang="ru-RU" sz="1800" b="1" dirty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колодки </a:t>
            </a:r>
            <a:r>
              <a:rPr lang="ru-RU" sz="1800" b="1" dirty="0" err="1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прицілу</a:t>
            </a:r>
            <a:r>
              <a:rPr lang="ru-RU" sz="1800" b="1" dirty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ru-RU" sz="1800" b="1" dirty="0" err="1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і</a:t>
            </a:r>
            <a:r>
              <a:rPr lang="ru-RU" sz="1800" b="1" dirty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ru-RU" sz="1800" b="1" dirty="0" err="1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просунути</a:t>
            </a:r>
            <a:r>
              <a:rPr lang="ru-RU" sz="1800" b="1" dirty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ru-RU" sz="1800" b="1" dirty="0" err="1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затворну</a:t>
            </a:r>
            <a:r>
              <a:rPr lang="ru-RU" sz="1800" b="1" dirty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раму вперед </a:t>
            </a:r>
            <a:r>
              <a:rPr lang="ru-RU" sz="1800" b="1" dirty="0" err="1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настільки</a:t>
            </a:r>
            <a:r>
              <a:rPr lang="ru-RU" sz="1800" b="1" dirty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, </a:t>
            </a:r>
            <a:r>
              <a:rPr lang="ru-RU" sz="1800" b="1" dirty="0" err="1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щоб</a:t>
            </a:r>
            <a:r>
              <a:rPr lang="ru-RU" sz="1800" b="1" dirty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ru-RU" sz="1800" b="1" dirty="0" err="1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відгини</a:t>
            </a:r>
            <a:r>
              <a:rPr lang="ru-RU" sz="1800" b="1" dirty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ru-RU" sz="1800" b="1" dirty="0" err="1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ствольної</a:t>
            </a:r>
            <a:r>
              <a:rPr lang="ru-RU" sz="1800" b="1" dirty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коробки </a:t>
            </a:r>
            <a:r>
              <a:rPr lang="ru-RU" sz="1800" b="1" dirty="0" err="1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ввійшли</a:t>
            </a:r>
            <a:r>
              <a:rPr lang="ru-RU" sz="1800" b="1" dirty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в пази </a:t>
            </a:r>
            <a:r>
              <a:rPr lang="ru-RU" sz="1800" b="1" dirty="0" err="1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затворної</a:t>
            </a:r>
            <a:r>
              <a:rPr lang="ru-RU" sz="1800" b="1" dirty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рами, невеликим </a:t>
            </a:r>
            <a:r>
              <a:rPr lang="ru-RU" sz="1800" b="1" dirty="0" err="1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зусиллям</a:t>
            </a:r>
            <a:r>
              <a:rPr lang="ru-RU" sz="1800" b="1" dirty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ru-RU" sz="1800" b="1" dirty="0" err="1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притиснути</a:t>
            </a:r>
            <a:r>
              <a:rPr lang="ru-RU" sz="1800" b="1" dirty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ru-RU" sz="1800" b="1" dirty="0" err="1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її</a:t>
            </a:r>
            <a:r>
              <a:rPr lang="ru-RU" sz="1800" b="1" dirty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до </a:t>
            </a:r>
            <a:r>
              <a:rPr lang="ru-RU" sz="1800" b="1" dirty="0" err="1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ствольної</a:t>
            </a:r>
            <a:r>
              <a:rPr lang="ru-RU" sz="1800" b="1" dirty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коробки </a:t>
            </a:r>
            <a:r>
              <a:rPr lang="ru-RU" sz="1800" b="1" dirty="0" err="1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і</a:t>
            </a:r>
            <a:r>
              <a:rPr lang="ru-RU" sz="1800" b="1" dirty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ru-RU" sz="1800" b="1" dirty="0" err="1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просунути</a:t>
            </a:r>
            <a:r>
              <a:rPr lang="ru-RU" sz="1800" b="1" dirty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вперед.</a:t>
            </a:r>
          </a:p>
          <a:p>
            <a:pPr eaLnBrk="1" hangingPunct="1">
              <a:defRPr/>
            </a:pPr>
            <a:r>
              <a:rPr lang="ru-RU" sz="1800" b="1" u="sng" dirty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4) </a:t>
            </a:r>
            <a:r>
              <a:rPr lang="ru-RU" sz="1800" b="1" u="sng" dirty="0" err="1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Приєднати</a:t>
            </a:r>
            <a:r>
              <a:rPr lang="ru-RU" sz="1800" b="1" u="sng" dirty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ru-RU" sz="1800" b="1" u="sng" dirty="0" err="1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зворотний</a:t>
            </a:r>
            <a:r>
              <a:rPr lang="ru-RU" sz="1800" b="1" u="sng" dirty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ru-RU" sz="1800" b="1" u="sng" dirty="0" err="1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механізм</a:t>
            </a:r>
            <a:r>
              <a:rPr lang="ru-RU" sz="1800" b="1" u="sng" dirty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. </a:t>
            </a:r>
            <a:r>
              <a:rPr lang="ru-RU" sz="1800" b="1" dirty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Правою рукою ввести </a:t>
            </a:r>
            <a:r>
              <a:rPr lang="ru-RU" sz="1800" b="1" dirty="0" err="1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зворотний</a:t>
            </a:r>
            <a:r>
              <a:rPr lang="ru-RU" sz="1800" b="1" dirty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ru-RU" sz="1800" b="1" dirty="0" err="1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механізм</a:t>
            </a:r>
            <a:r>
              <a:rPr lang="ru-RU" sz="1800" b="1" dirty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у канал </a:t>
            </a:r>
            <a:r>
              <a:rPr lang="ru-RU" sz="1800" b="1" dirty="0" err="1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затворної</a:t>
            </a:r>
            <a:r>
              <a:rPr lang="ru-RU" sz="1800" b="1" dirty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рами; </a:t>
            </a:r>
            <a:r>
              <a:rPr lang="ru-RU" sz="1800" b="1" dirty="0" err="1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стискаючи</a:t>
            </a:r>
            <a:r>
              <a:rPr lang="ru-RU" sz="1800" b="1" dirty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ru-RU" sz="1800" b="1" dirty="0" err="1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зворотну</a:t>
            </a:r>
            <a:r>
              <a:rPr lang="ru-RU" sz="1800" b="1" dirty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пружину, подати </a:t>
            </a:r>
            <a:r>
              <a:rPr lang="ru-RU" sz="1800" b="1" dirty="0" err="1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направляючий</a:t>
            </a:r>
            <a:r>
              <a:rPr lang="ru-RU" sz="1800" b="1" dirty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ru-RU" sz="1800" b="1" dirty="0" err="1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стрижень</a:t>
            </a:r>
            <a:r>
              <a:rPr lang="ru-RU" sz="1800" b="1" dirty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вперед </a:t>
            </a:r>
            <a:r>
              <a:rPr lang="ru-RU" sz="1800" b="1" dirty="0" err="1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і</a:t>
            </a:r>
            <a:r>
              <a:rPr lang="ru-RU" sz="1800" b="1" dirty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, опустивши </a:t>
            </a:r>
            <a:r>
              <a:rPr lang="ru-RU" sz="1800" b="1" dirty="0" err="1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трохи</a:t>
            </a:r>
            <a:r>
              <a:rPr lang="ru-RU" sz="1800" b="1" dirty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донизу, увести </a:t>
            </a:r>
            <a:r>
              <a:rPr lang="ru-RU" sz="1800" b="1" dirty="0" err="1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його</a:t>
            </a:r>
            <a:r>
              <a:rPr lang="ru-RU" sz="1800" b="1" dirty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ru-RU" sz="1800" b="1" dirty="0" err="1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п’ятку</a:t>
            </a:r>
            <a:r>
              <a:rPr lang="ru-RU" sz="1800" b="1" dirty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в </a:t>
            </a:r>
            <a:r>
              <a:rPr lang="ru-RU" sz="1800" b="1" dirty="0" err="1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подовжній</a:t>
            </a:r>
            <a:r>
              <a:rPr lang="ru-RU" sz="1800" b="1" dirty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паз </a:t>
            </a:r>
            <a:r>
              <a:rPr lang="ru-RU" sz="1800" b="1" dirty="0" err="1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ствольної</a:t>
            </a:r>
            <a:r>
              <a:rPr lang="ru-RU" sz="1800" b="1" dirty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коробки.</a:t>
            </a:r>
          </a:p>
          <a:p>
            <a:pPr eaLnBrk="1" hangingPunct="1">
              <a:defRPr/>
            </a:pPr>
            <a:endParaRPr lang="ru-RU" sz="1800" dirty="0">
              <a:solidFill>
                <a:schemeClr val="bg1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ru-RU" sz="1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819B34-9203-4DE3-AFCC-38912F0BB7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/>
          </a:p>
        </p:txBody>
      </p:sp>
      <p:pic>
        <p:nvPicPr>
          <p:cNvPr id="17411" name="Picture 8" descr="C:\Documents and Settings\Саныч\Рабочий стол\камуфло Порох">
            <a:extLst>
              <a:ext uri="{FF2B5EF4-FFF2-40B4-BE49-F238E27FC236}">
                <a16:creationId xmlns:a16="http://schemas.microsoft.com/office/drawing/2014/main" id="{BA241999-5A7F-45E0-AE1E-BE4FB75693E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23813"/>
            <a:ext cx="9144000" cy="68818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2" name="Прямоугольник 4">
            <a:extLst>
              <a:ext uri="{FF2B5EF4-FFF2-40B4-BE49-F238E27FC236}">
                <a16:creationId xmlns:a16="http://schemas.microsoft.com/office/drawing/2014/main" id="{AE4FAEED-BDBE-4094-A58F-82AAEDBA28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228600"/>
            <a:ext cx="76962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UA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5) </a:t>
            </a:r>
            <a:r>
              <a:rPr lang="ru-RU" altLang="ru-UA" b="1" u="sn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Приєднати</a:t>
            </a:r>
            <a:r>
              <a:rPr lang="ru-RU" altLang="ru-UA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UA" b="1" u="sn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кришку</a:t>
            </a:r>
            <a:r>
              <a:rPr lang="ru-RU" altLang="ru-UA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UA" b="1" u="sn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ствольної</a:t>
            </a:r>
            <a:r>
              <a:rPr lang="ru-RU" altLang="ru-UA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коробки. </a:t>
            </a:r>
            <a:endParaRPr lang="en-US" altLang="ru-UA" b="1" u="sng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ru-RU" altLang="ru-UA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Уставити</a:t>
            </a:r>
            <a:r>
              <a:rPr lang="ru-RU" altLang="ru-UA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UA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кришку</a:t>
            </a:r>
            <a:r>
              <a:rPr lang="ru-RU" altLang="ru-UA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UA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ствольної</a:t>
            </a:r>
            <a:r>
              <a:rPr lang="ru-RU" altLang="ru-UA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коробки </a:t>
            </a:r>
            <a:r>
              <a:rPr lang="ru-RU" altLang="ru-UA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переднім</a:t>
            </a:r>
            <a:r>
              <a:rPr lang="ru-RU" altLang="ru-UA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UA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кінцем</a:t>
            </a:r>
            <a:r>
              <a:rPr lang="ru-RU" altLang="ru-UA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altLang="ru-UA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напівкруглий</a:t>
            </a:r>
            <a:r>
              <a:rPr lang="ru-RU" altLang="ru-UA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UA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виріз</a:t>
            </a:r>
            <a:r>
              <a:rPr lang="ru-RU" altLang="ru-UA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altLang="ru-UA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колодці</a:t>
            </a:r>
            <a:r>
              <a:rPr lang="ru-RU" altLang="ru-UA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UA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прицілу</a:t>
            </a:r>
            <a:r>
              <a:rPr lang="ru-RU" altLang="ru-UA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altLang="ru-UA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натиснути</a:t>
            </a:r>
            <a:r>
              <a:rPr lang="ru-RU" altLang="ru-UA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altLang="ru-UA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задній</a:t>
            </a:r>
            <a:r>
              <a:rPr lang="ru-RU" altLang="ru-UA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UA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кінець</a:t>
            </a:r>
            <a:r>
              <a:rPr lang="ru-RU" altLang="ru-UA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UA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кришки</a:t>
            </a:r>
            <a:r>
              <a:rPr lang="ru-RU" altLang="ru-UA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UA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долонею</a:t>
            </a:r>
            <a:r>
              <a:rPr lang="ru-RU" altLang="ru-UA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UA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правої</a:t>
            </a:r>
            <a:r>
              <a:rPr lang="ru-RU" altLang="ru-UA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руки вперед і донизу так, </a:t>
            </a:r>
            <a:r>
              <a:rPr lang="ru-RU" altLang="ru-UA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щоб</a:t>
            </a:r>
            <a:r>
              <a:rPr lang="ru-RU" altLang="ru-UA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UA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виступ</a:t>
            </a:r>
            <a:r>
              <a:rPr lang="ru-RU" altLang="ru-UA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UA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направляючого</a:t>
            </a:r>
            <a:r>
              <a:rPr lang="ru-RU" altLang="ru-UA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UA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стрижня</a:t>
            </a:r>
            <a:r>
              <a:rPr lang="ru-RU" altLang="ru-UA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UA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зворотного</a:t>
            </a:r>
            <a:r>
              <a:rPr lang="ru-RU" altLang="ru-UA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UA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механізму</a:t>
            </a:r>
            <a:r>
              <a:rPr lang="ru-RU" altLang="ru-UA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UA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ввійшов</a:t>
            </a:r>
            <a:r>
              <a:rPr lang="ru-RU" altLang="ru-UA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altLang="ru-UA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отвір</a:t>
            </a:r>
            <a:r>
              <a:rPr lang="ru-RU" altLang="ru-UA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UA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кришки</a:t>
            </a:r>
            <a:r>
              <a:rPr lang="ru-RU" altLang="ru-UA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UA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ствольної</a:t>
            </a:r>
            <a:r>
              <a:rPr lang="ru-RU" altLang="ru-UA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коробки.</a:t>
            </a:r>
          </a:p>
          <a:p>
            <a:pPr eaLnBrk="1" hangingPunct="1"/>
            <a:r>
              <a:rPr lang="ru-RU" altLang="ru-UA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6) </a:t>
            </a:r>
            <a:r>
              <a:rPr lang="ru-RU" altLang="ru-UA" b="1" u="sn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Спустити</a:t>
            </a:r>
            <a:r>
              <a:rPr lang="ru-RU" altLang="ru-UA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курок з </a:t>
            </a:r>
            <a:r>
              <a:rPr lang="ru-RU" altLang="ru-UA" b="1" u="sn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бойового</a:t>
            </a:r>
            <a:r>
              <a:rPr lang="ru-RU" altLang="ru-UA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взводу і </a:t>
            </a:r>
            <a:r>
              <a:rPr lang="ru-RU" altLang="ru-UA" b="1" u="sn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поставити</a:t>
            </a:r>
            <a:r>
              <a:rPr lang="ru-RU" altLang="ru-UA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altLang="ru-UA" b="1" u="sn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запобіжник</a:t>
            </a:r>
            <a:r>
              <a:rPr lang="ru-RU" altLang="ru-UA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/>
            <a:r>
              <a:rPr lang="ru-RU" altLang="ru-UA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7) </a:t>
            </a:r>
            <a:r>
              <a:rPr lang="ru-RU" altLang="ru-UA" b="1" u="sn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Приєднати</a:t>
            </a:r>
            <a:r>
              <a:rPr lang="ru-RU" altLang="ru-UA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UA" b="1" u="sn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дульне</a:t>
            </a:r>
            <a:r>
              <a:rPr lang="ru-RU" altLang="ru-UA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UA" b="1" u="sn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гальмо</a:t>
            </a:r>
            <a:r>
              <a:rPr lang="ru-RU" altLang="ru-UA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-компенсатор. </a:t>
            </a:r>
            <a:endParaRPr lang="en-US" altLang="ru-UA" b="1" u="sng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ru-RU" altLang="ru-UA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Навернути</a:t>
            </a:r>
            <a:r>
              <a:rPr lang="ru-RU" altLang="ru-UA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UA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дуловий</a:t>
            </a:r>
            <a:r>
              <a:rPr lang="ru-RU" altLang="ru-UA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UA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гальмо</a:t>
            </a:r>
            <a:r>
              <a:rPr lang="ru-RU" altLang="ru-UA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-компенсатор на </a:t>
            </a:r>
            <a:r>
              <a:rPr lang="ru-RU" altLang="ru-UA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різьбовий</a:t>
            </a:r>
            <a:r>
              <a:rPr lang="ru-RU" altLang="ru-UA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UA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виступ</a:t>
            </a:r>
            <a:r>
              <a:rPr lang="ru-RU" altLang="ru-UA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UA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основи</a:t>
            </a:r>
            <a:r>
              <a:rPr lang="ru-RU" altLang="ru-UA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мушки до упора. </a:t>
            </a:r>
            <a:r>
              <a:rPr lang="ru-RU" altLang="ru-UA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altLang="ru-UA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паз </a:t>
            </a:r>
            <a:r>
              <a:rPr lang="ru-RU" altLang="ru-UA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дулового</a:t>
            </a:r>
            <a:r>
              <a:rPr lang="ru-RU" altLang="ru-UA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UA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гальма</a:t>
            </a:r>
            <a:r>
              <a:rPr lang="ru-RU" altLang="ru-UA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-компенсатора не </a:t>
            </a:r>
            <a:r>
              <a:rPr lang="ru-RU" altLang="ru-UA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збігся</a:t>
            </a:r>
            <a:r>
              <a:rPr lang="ru-RU" altLang="ru-UA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altLang="ru-UA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фіксатором</a:t>
            </a:r>
            <a:r>
              <a:rPr lang="ru-RU" altLang="ru-UA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u-UA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необхідно</a:t>
            </a:r>
            <a:r>
              <a:rPr lang="ru-RU" altLang="ru-UA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UA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відвернути</a:t>
            </a:r>
            <a:r>
              <a:rPr lang="ru-RU" altLang="ru-UA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UA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дуловий</a:t>
            </a:r>
            <a:r>
              <a:rPr lang="ru-RU" altLang="ru-UA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UA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гальмо</a:t>
            </a:r>
            <a:r>
              <a:rPr lang="ru-RU" altLang="ru-UA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-компенсатор (не </a:t>
            </a:r>
            <a:r>
              <a:rPr lang="ru-RU" altLang="ru-UA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більш</a:t>
            </a:r>
            <a:r>
              <a:rPr lang="ru-RU" altLang="ru-UA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одного обороту) до </a:t>
            </a:r>
            <a:r>
              <a:rPr lang="ru-RU" altLang="ru-UA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сполучення</a:t>
            </a:r>
            <a:r>
              <a:rPr lang="ru-RU" altLang="ru-UA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паза з </a:t>
            </a:r>
            <a:r>
              <a:rPr lang="ru-RU" altLang="ru-UA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фіксатором</a:t>
            </a:r>
            <a:r>
              <a:rPr lang="ru-RU" altLang="ru-UA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/>
            <a:r>
              <a:rPr lang="ru-RU" altLang="ru-UA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8) </a:t>
            </a:r>
            <a:r>
              <a:rPr lang="ru-RU" altLang="ru-UA" b="1" u="sn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Приєднати</a:t>
            </a:r>
            <a:r>
              <a:rPr lang="ru-RU" altLang="ru-UA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шомпол.</a:t>
            </a:r>
          </a:p>
          <a:p>
            <a:pPr eaLnBrk="1" hangingPunct="1"/>
            <a:r>
              <a:rPr lang="ru-RU" altLang="ru-UA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9) </a:t>
            </a:r>
            <a:r>
              <a:rPr lang="ru-RU" altLang="ru-UA" b="1" u="sn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Приєднати</a:t>
            </a:r>
            <a:r>
              <a:rPr lang="ru-RU" altLang="ru-UA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магазин (</a:t>
            </a:r>
            <a:r>
              <a:rPr lang="ru-RU" altLang="ru-UA" b="1" u="sn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вкласти</a:t>
            </a:r>
            <a:r>
              <a:rPr lang="ru-RU" altLang="ru-UA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пенал в </a:t>
            </a:r>
            <a:r>
              <a:rPr lang="ru-RU" altLang="ru-UA" b="1" u="sn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гніздо</a:t>
            </a:r>
            <a:r>
              <a:rPr lang="ru-RU" altLang="ru-UA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приклада).</a:t>
            </a:r>
            <a:r>
              <a:rPr lang="ru-RU" altLang="ru-UA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altLang="ru-UA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ru-RU" altLang="ru-UA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Укласти</a:t>
            </a:r>
            <a:r>
              <a:rPr lang="ru-RU" altLang="ru-UA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протирку, </a:t>
            </a:r>
            <a:r>
              <a:rPr lang="ru-RU" altLang="ru-UA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йоржик</a:t>
            </a:r>
            <a:r>
              <a:rPr lang="ru-RU" altLang="ru-UA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u-UA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викрутку</a:t>
            </a:r>
            <a:r>
              <a:rPr lang="ru-RU" altLang="ru-UA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altLang="ru-UA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виколотку</a:t>
            </a:r>
            <a:r>
              <a:rPr lang="ru-RU" altLang="ru-UA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пенал, </a:t>
            </a:r>
            <a:r>
              <a:rPr lang="ru-RU" altLang="ru-UA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укласти</a:t>
            </a:r>
            <a:r>
              <a:rPr lang="ru-RU" altLang="ru-UA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пенал дном у </a:t>
            </a:r>
            <a:r>
              <a:rPr lang="ru-RU" altLang="ru-UA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гніздо</a:t>
            </a:r>
            <a:r>
              <a:rPr lang="ru-RU" altLang="ru-UA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приклада й </a:t>
            </a:r>
            <a:r>
              <a:rPr lang="ru-RU" altLang="ru-UA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утопити</a:t>
            </a:r>
            <a:r>
              <a:rPr lang="ru-RU" altLang="ru-UA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UA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altLang="ru-UA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так, </a:t>
            </a:r>
            <a:r>
              <a:rPr lang="ru-RU" altLang="ru-UA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щоб</a:t>
            </a:r>
            <a:r>
              <a:rPr lang="ru-RU" altLang="ru-UA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UA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гніздо</a:t>
            </a:r>
            <a:r>
              <a:rPr lang="ru-RU" altLang="ru-UA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UA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закрилося</a:t>
            </a:r>
            <a:r>
              <a:rPr lang="ru-RU" altLang="ru-UA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UA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кришкою</a:t>
            </a:r>
            <a:r>
              <a:rPr lang="ru-RU" altLang="ru-UA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В </a:t>
            </a:r>
            <a:r>
              <a:rPr lang="ru-RU" altLang="ru-UA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автоматів</a:t>
            </a:r>
            <a:r>
              <a:rPr lang="ru-RU" altLang="ru-UA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UA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altLang="ru-UA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прикладом, що </a:t>
            </a:r>
            <a:r>
              <a:rPr lang="ru-RU" altLang="ru-UA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складається</a:t>
            </a:r>
            <a:r>
              <a:rPr lang="ru-RU" altLang="ru-UA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пенал </a:t>
            </a:r>
            <a:r>
              <a:rPr lang="ru-RU" altLang="ru-UA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убирається</a:t>
            </a:r>
            <a:r>
              <a:rPr lang="ru-RU" altLang="ru-UA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кишеню сумки для </a:t>
            </a:r>
            <a:r>
              <a:rPr lang="ru-RU" altLang="ru-UA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магазинів</a:t>
            </a:r>
            <a:r>
              <a:rPr lang="ru-RU" altLang="ru-UA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7413" name="Picture 2" descr="C:\Documents and Settings\Admin\Рабочий стол\764ecf2725a9c559f061f6ba1f990720.jpg">
            <a:extLst>
              <a:ext uri="{FF2B5EF4-FFF2-40B4-BE49-F238E27FC236}">
                <a16:creationId xmlns:a16="http://schemas.microsoft.com/office/drawing/2014/main" id="{9A8DEB9F-2538-4C94-9DB1-6147935494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5105400"/>
            <a:ext cx="4244975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8" descr="C:\Documents and Settings\Саныч\Рабочий стол\камуфло Порох">
            <a:extLst>
              <a:ext uri="{FF2B5EF4-FFF2-40B4-BE49-F238E27FC236}">
                <a16:creationId xmlns:a16="http://schemas.microsoft.com/office/drawing/2014/main" id="{0E14C3EB-2DB2-4B24-A1A8-115FDEABDE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E504F1-83A1-4C97-985B-C6007F9720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/>
          </a:p>
        </p:txBody>
      </p:sp>
      <p:sp>
        <p:nvSpPr>
          <p:cNvPr id="3" name="Содержимое 2">
            <a:extLst>
              <a:ext uri="{FF2B5EF4-FFF2-40B4-BE49-F238E27FC236}">
                <a16:creationId xmlns:a16="http://schemas.microsoft.com/office/drawing/2014/main" id="{9B9F5EF2-CEF5-4B06-9853-517E82A61A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381000"/>
            <a:ext cx="8686800" cy="4530725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b="1" u="sng" dirty="0">
                <a:solidFill>
                  <a:schemeClr val="bg1"/>
                </a:solidFill>
                <a:effectLst/>
              </a:rPr>
              <a:t>Порядок </a:t>
            </a:r>
            <a:r>
              <a:rPr lang="ru-RU" sz="2400" b="1" i="1" u="sng" dirty="0" err="1">
                <a:solidFill>
                  <a:schemeClr val="bg1"/>
                </a:solidFill>
                <a:effectLst/>
              </a:rPr>
              <a:t>неповного</a:t>
            </a:r>
            <a:r>
              <a:rPr lang="ru-RU" sz="2400" b="1" i="1" u="sng" dirty="0">
                <a:solidFill>
                  <a:schemeClr val="bg1"/>
                </a:solidFill>
                <a:effectLst/>
              </a:rPr>
              <a:t> </a:t>
            </a:r>
            <a:r>
              <a:rPr lang="ru-RU" sz="2400" b="1" i="1" u="sng" dirty="0" err="1">
                <a:solidFill>
                  <a:schemeClr val="bg1"/>
                </a:solidFill>
                <a:effectLst/>
              </a:rPr>
              <a:t>розбирання</a:t>
            </a:r>
            <a:r>
              <a:rPr lang="ru-RU" sz="2400" b="1" u="sng" dirty="0">
                <a:solidFill>
                  <a:schemeClr val="bg1"/>
                </a:solidFill>
                <a:effectLst/>
              </a:rPr>
              <a:t> автомата АКС74У:</a:t>
            </a:r>
          </a:p>
          <a:p>
            <a:pPr eaLnBrk="1" hangingPunct="1">
              <a:defRPr/>
            </a:pPr>
            <a:endParaRPr lang="ru-RU" sz="2000" b="1" dirty="0">
              <a:solidFill>
                <a:schemeClr val="bg1"/>
              </a:solidFill>
              <a:effectLst/>
            </a:endParaRPr>
          </a:p>
          <a:p>
            <a:pPr eaLnBrk="1" hangingPunct="1">
              <a:defRPr/>
            </a:pPr>
            <a:r>
              <a:rPr lang="ru-RU" sz="2000" b="1" dirty="0">
                <a:solidFill>
                  <a:schemeClr val="bg1"/>
                </a:solidFill>
                <a:effectLst/>
              </a:rPr>
              <a:t>1) </a:t>
            </a:r>
            <a:r>
              <a:rPr lang="ru-RU" sz="2000" b="1" dirty="0" err="1">
                <a:solidFill>
                  <a:schemeClr val="bg1"/>
                </a:solidFill>
                <a:effectLst/>
              </a:rPr>
              <a:t>Відокремити</a:t>
            </a:r>
            <a:r>
              <a:rPr lang="ru-RU" sz="2000" b="1" dirty="0">
                <a:solidFill>
                  <a:schemeClr val="bg1"/>
                </a:solidFill>
                <a:effectLst/>
              </a:rPr>
              <a:t> магазин.</a:t>
            </a:r>
          </a:p>
          <a:p>
            <a:pPr eaLnBrk="1" hangingPunct="1">
              <a:defRPr/>
            </a:pPr>
            <a:r>
              <a:rPr lang="ru-RU" sz="2000" b="1" dirty="0">
                <a:solidFill>
                  <a:schemeClr val="bg1"/>
                </a:solidFill>
                <a:effectLst/>
              </a:rPr>
              <a:t>2) </a:t>
            </a:r>
            <a:r>
              <a:rPr lang="ru-RU" sz="2000" b="1" dirty="0" err="1">
                <a:solidFill>
                  <a:schemeClr val="bg1"/>
                </a:solidFill>
                <a:effectLst/>
              </a:rPr>
              <a:t>Вийняти</a:t>
            </a:r>
            <a:r>
              <a:rPr lang="ru-RU" sz="2000" b="1" dirty="0">
                <a:solidFill>
                  <a:schemeClr val="bg1"/>
                </a:solidFill>
                <a:effectLst/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effectLst/>
              </a:rPr>
              <a:t>із</a:t>
            </a:r>
            <a:r>
              <a:rPr lang="ru-RU" sz="2000" b="1" dirty="0">
                <a:solidFill>
                  <a:schemeClr val="bg1"/>
                </a:solidFill>
                <a:effectLst/>
              </a:rPr>
              <a:t> сумки шомпол </a:t>
            </a:r>
            <a:r>
              <a:rPr lang="ru-RU" sz="2000" b="1" dirty="0" err="1">
                <a:solidFill>
                  <a:schemeClr val="bg1"/>
                </a:solidFill>
                <a:effectLst/>
              </a:rPr>
              <a:t>і</a:t>
            </a:r>
            <a:r>
              <a:rPr lang="ru-RU" sz="2000" b="1" dirty="0">
                <a:solidFill>
                  <a:schemeClr val="bg1"/>
                </a:solidFill>
                <a:effectLst/>
              </a:rPr>
              <a:t> пенал </a:t>
            </a:r>
            <a:r>
              <a:rPr lang="ru-RU" sz="2000" b="1" dirty="0" err="1">
                <a:solidFill>
                  <a:schemeClr val="bg1"/>
                </a:solidFill>
                <a:effectLst/>
              </a:rPr>
              <a:t>приналежності</a:t>
            </a:r>
            <a:r>
              <a:rPr lang="ru-RU" sz="2000" b="1" dirty="0">
                <a:solidFill>
                  <a:schemeClr val="bg1"/>
                </a:solidFill>
                <a:effectLst/>
              </a:rPr>
              <a:t>; </a:t>
            </a:r>
            <a:r>
              <a:rPr lang="ru-RU" sz="2000" b="1" dirty="0" err="1">
                <a:solidFill>
                  <a:schemeClr val="bg1"/>
                </a:solidFill>
                <a:effectLst/>
              </a:rPr>
              <a:t>розкрити</a:t>
            </a:r>
            <a:r>
              <a:rPr lang="ru-RU" sz="2000" b="1" dirty="0">
                <a:solidFill>
                  <a:schemeClr val="bg1"/>
                </a:solidFill>
                <a:effectLst/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effectLst/>
              </a:rPr>
              <a:t>пенал</a:t>
            </a:r>
            <a:r>
              <a:rPr lang="ru-RU" sz="2000" b="1" dirty="0">
                <a:solidFill>
                  <a:schemeClr val="bg1"/>
                </a:solidFill>
                <a:effectLst/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effectLst/>
              </a:rPr>
              <a:t>і</a:t>
            </a:r>
            <a:r>
              <a:rPr lang="ru-RU" sz="2000" b="1" dirty="0">
                <a:solidFill>
                  <a:schemeClr val="bg1"/>
                </a:solidFill>
                <a:effectLst/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effectLst/>
              </a:rPr>
              <a:t>вийняти</a:t>
            </a:r>
            <a:r>
              <a:rPr lang="ru-RU" sz="2000" b="1" dirty="0">
                <a:solidFill>
                  <a:schemeClr val="bg1"/>
                </a:solidFill>
                <a:effectLst/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effectLst/>
              </a:rPr>
              <a:t>з</a:t>
            </a:r>
            <a:r>
              <a:rPr lang="ru-RU" sz="2000" b="1" dirty="0">
                <a:solidFill>
                  <a:schemeClr val="bg1"/>
                </a:solidFill>
                <a:effectLst/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effectLst/>
              </a:rPr>
              <a:t>нього</a:t>
            </a:r>
            <a:r>
              <a:rPr lang="ru-RU" sz="2000" b="1" dirty="0">
                <a:solidFill>
                  <a:schemeClr val="bg1"/>
                </a:solidFill>
                <a:effectLst/>
              </a:rPr>
              <a:t> протирку, </a:t>
            </a:r>
            <a:r>
              <a:rPr lang="ru-RU" sz="2000" b="1" dirty="0" err="1">
                <a:solidFill>
                  <a:schemeClr val="bg1"/>
                </a:solidFill>
                <a:effectLst/>
              </a:rPr>
              <a:t>йоржик</a:t>
            </a:r>
            <a:r>
              <a:rPr lang="ru-RU" sz="2000" b="1" dirty="0">
                <a:solidFill>
                  <a:schemeClr val="bg1"/>
                </a:solidFill>
                <a:effectLst/>
              </a:rPr>
              <a:t>, </a:t>
            </a:r>
            <a:r>
              <a:rPr lang="ru-RU" sz="2000" b="1" dirty="0" err="1">
                <a:solidFill>
                  <a:schemeClr val="bg1"/>
                </a:solidFill>
                <a:effectLst/>
              </a:rPr>
              <a:t>викрутку</a:t>
            </a:r>
            <a:r>
              <a:rPr lang="ru-RU" sz="2000" b="1" dirty="0">
                <a:solidFill>
                  <a:schemeClr val="bg1"/>
                </a:solidFill>
                <a:effectLst/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effectLst/>
              </a:rPr>
              <a:t>і</a:t>
            </a:r>
            <a:r>
              <a:rPr lang="ru-RU" sz="2000" b="1" dirty="0">
                <a:solidFill>
                  <a:schemeClr val="bg1"/>
                </a:solidFill>
                <a:effectLst/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effectLst/>
              </a:rPr>
              <a:t>виколотку</a:t>
            </a:r>
            <a:r>
              <a:rPr lang="ru-RU" sz="2000" b="1" dirty="0">
                <a:solidFill>
                  <a:schemeClr val="bg1"/>
                </a:solidFill>
                <a:effectLst/>
              </a:rPr>
              <a:t>.</a:t>
            </a:r>
          </a:p>
          <a:p>
            <a:pPr eaLnBrk="1" hangingPunct="1">
              <a:defRPr/>
            </a:pPr>
            <a:r>
              <a:rPr lang="ru-RU" sz="2000" b="1" dirty="0">
                <a:solidFill>
                  <a:schemeClr val="bg1"/>
                </a:solidFill>
                <a:effectLst/>
              </a:rPr>
              <a:t>3) </a:t>
            </a:r>
            <a:r>
              <a:rPr lang="ru-RU" sz="2000" b="1" dirty="0" err="1">
                <a:solidFill>
                  <a:schemeClr val="bg1"/>
                </a:solidFill>
                <a:effectLst/>
              </a:rPr>
              <a:t>Відокремити</a:t>
            </a:r>
            <a:r>
              <a:rPr lang="ru-RU" sz="2000" b="1" dirty="0">
                <a:solidFill>
                  <a:schemeClr val="bg1"/>
                </a:solidFill>
                <a:effectLst/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effectLst/>
              </a:rPr>
              <a:t>полум’ягасник</a:t>
            </a:r>
            <a:r>
              <a:rPr lang="ru-RU" sz="2000" b="1" dirty="0">
                <a:solidFill>
                  <a:schemeClr val="bg1"/>
                </a:solidFill>
                <a:effectLst/>
              </a:rPr>
              <a:t>.</a:t>
            </a:r>
          </a:p>
          <a:p>
            <a:pPr eaLnBrk="1" hangingPunct="1">
              <a:defRPr/>
            </a:pPr>
            <a:r>
              <a:rPr lang="ru-RU" sz="2000" b="1" dirty="0">
                <a:solidFill>
                  <a:schemeClr val="bg1"/>
                </a:solidFill>
                <a:effectLst/>
              </a:rPr>
              <a:t>4) </a:t>
            </a:r>
            <a:r>
              <a:rPr lang="ru-RU" sz="2000" b="1" dirty="0" err="1">
                <a:solidFill>
                  <a:schemeClr val="bg1"/>
                </a:solidFill>
                <a:effectLst/>
              </a:rPr>
              <a:t>Відкрити</a:t>
            </a:r>
            <a:r>
              <a:rPr lang="ru-RU" sz="2000" b="1" dirty="0">
                <a:solidFill>
                  <a:schemeClr val="bg1"/>
                </a:solidFill>
                <a:effectLst/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effectLst/>
              </a:rPr>
              <a:t>кришку</a:t>
            </a:r>
            <a:r>
              <a:rPr lang="ru-RU" sz="2000" b="1" dirty="0">
                <a:solidFill>
                  <a:schemeClr val="bg1"/>
                </a:solidFill>
                <a:effectLst/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effectLst/>
              </a:rPr>
              <a:t>ствольної</a:t>
            </a:r>
            <a:r>
              <a:rPr lang="ru-RU" sz="2000" b="1" dirty="0">
                <a:solidFill>
                  <a:schemeClr val="bg1"/>
                </a:solidFill>
                <a:effectLst/>
              </a:rPr>
              <a:t> коробки.</a:t>
            </a:r>
          </a:p>
          <a:p>
            <a:pPr eaLnBrk="1" hangingPunct="1">
              <a:defRPr/>
            </a:pPr>
            <a:r>
              <a:rPr lang="ru-RU" sz="2000" b="1" dirty="0">
                <a:solidFill>
                  <a:schemeClr val="bg1"/>
                </a:solidFill>
                <a:effectLst/>
              </a:rPr>
              <a:t>5) </a:t>
            </a:r>
            <a:r>
              <a:rPr lang="ru-RU" sz="2000" b="1" dirty="0" err="1">
                <a:solidFill>
                  <a:schemeClr val="bg1"/>
                </a:solidFill>
                <a:effectLst/>
              </a:rPr>
              <a:t>Відокремити</a:t>
            </a:r>
            <a:r>
              <a:rPr lang="ru-RU" sz="2000" b="1" dirty="0">
                <a:solidFill>
                  <a:schemeClr val="bg1"/>
                </a:solidFill>
                <a:effectLst/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effectLst/>
              </a:rPr>
              <a:t>зворотний</a:t>
            </a:r>
            <a:r>
              <a:rPr lang="ru-RU" sz="2000" b="1" dirty="0">
                <a:solidFill>
                  <a:schemeClr val="bg1"/>
                </a:solidFill>
                <a:effectLst/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effectLst/>
              </a:rPr>
              <a:t>механізм</a:t>
            </a:r>
            <a:r>
              <a:rPr lang="ru-RU" sz="2000" b="1" dirty="0">
                <a:solidFill>
                  <a:schemeClr val="bg1"/>
                </a:solidFill>
                <a:effectLst/>
              </a:rPr>
              <a:t>.</a:t>
            </a:r>
          </a:p>
          <a:p>
            <a:pPr eaLnBrk="1" hangingPunct="1">
              <a:defRPr/>
            </a:pPr>
            <a:r>
              <a:rPr lang="ru-RU" sz="2000" b="1" dirty="0">
                <a:solidFill>
                  <a:schemeClr val="bg1"/>
                </a:solidFill>
                <a:effectLst/>
              </a:rPr>
              <a:t>6) </a:t>
            </a:r>
            <a:r>
              <a:rPr lang="ru-RU" sz="2000" b="1" dirty="0" err="1">
                <a:solidFill>
                  <a:schemeClr val="bg1"/>
                </a:solidFill>
                <a:effectLst/>
              </a:rPr>
              <a:t>Відокремити</a:t>
            </a:r>
            <a:r>
              <a:rPr lang="ru-RU" sz="2000" b="1" dirty="0">
                <a:solidFill>
                  <a:schemeClr val="bg1"/>
                </a:solidFill>
                <a:effectLst/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effectLst/>
              </a:rPr>
              <a:t>затворну</a:t>
            </a:r>
            <a:r>
              <a:rPr lang="ru-RU" sz="2000" b="1" dirty="0">
                <a:solidFill>
                  <a:schemeClr val="bg1"/>
                </a:solidFill>
                <a:effectLst/>
              </a:rPr>
              <a:t> раму </a:t>
            </a:r>
            <a:r>
              <a:rPr lang="ru-RU" sz="2000" b="1" dirty="0" err="1">
                <a:solidFill>
                  <a:schemeClr val="bg1"/>
                </a:solidFill>
                <a:effectLst/>
              </a:rPr>
              <a:t>з</a:t>
            </a:r>
            <a:r>
              <a:rPr lang="ru-RU" sz="2000" b="1" dirty="0">
                <a:solidFill>
                  <a:schemeClr val="bg1"/>
                </a:solidFill>
                <a:effectLst/>
              </a:rPr>
              <a:t> затвором.</a:t>
            </a:r>
          </a:p>
          <a:p>
            <a:pPr eaLnBrk="1" hangingPunct="1">
              <a:defRPr/>
            </a:pPr>
            <a:r>
              <a:rPr lang="ru-RU" sz="2000" b="1" dirty="0">
                <a:solidFill>
                  <a:schemeClr val="bg1"/>
                </a:solidFill>
                <a:effectLst/>
              </a:rPr>
              <a:t>7) </a:t>
            </a:r>
            <a:r>
              <a:rPr lang="ru-RU" sz="2000" b="1" dirty="0" err="1">
                <a:solidFill>
                  <a:schemeClr val="bg1"/>
                </a:solidFill>
                <a:effectLst/>
              </a:rPr>
              <a:t>Відокремити</a:t>
            </a:r>
            <a:r>
              <a:rPr lang="ru-RU" sz="2000" b="1" dirty="0">
                <a:solidFill>
                  <a:schemeClr val="bg1"/>
                </a:solidFill>
                <a:effectLst/>
              </a:rPr>
              <a:t> затвор </a:t>
            </a:r>
            <a:r>
              <a:rPr lang="ru-RU" sz="2000" b="1" dirty="0" err="1">
                <a:solidFill>
                  <a:schemeClr val="bg1"/>
                </a:solidFill>
                <a:effectLst/>
              </a:rPr>
              <a:t>від</a:t>
            </a:r>
            <a:r>
              <a:rPr lang="ru-RU" sz="2000" b="1" dirty="0">
                <a:solidFill>
                  <a:schemeClr val="bg1"/>
                </a:solidFill>
                <a:effectLst/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effectLst/>
              </a:rPr>
              <a:t>затворної</a:t>
            </a:r>
            <a:r>
              <a:rPr lang="ru-RU" sz="2000" b="1" dirty="0">
                <a:solidFill>
                  <a:schemeClr val="bg1"/>
                </a:solidFill>
                <a:effectLst/>
              </a:rPr>
              <a:t> рами.</a:t>
            </a:r>
          </a:p>
          <a:p>
            <a:pPr eaLnBrk="1" hangingPunct="1">
              <a:defRPr/>
            </a:pPr>
            <a:r>
              <a:rPr lang="ru-RU" sz="2000" b="1" dirty="0">
                <a:solidFill>
                  <a:schemeClr val="bg1"/>
                </a:solidFill>
                <a:effectLst/>
              </a:rPr>
              <a:t>8) </a:t>
            </a:r>
            <a:r>
              <a:rPr lang="ru-RU" sz="2000" b="1" dirty="0" err="1">
                <a:solidFill>
                  <a:schemeClr val="bg1"/>
                </a:solidFill>
                <a:effectLst/>
              </a:rPr>
              <a:t>Відокремити</a:t>
            </a:r>
            <a:r>
              <a:rPr lang="ru-RU" sz="2000" b="1" dirty="0">
                <a:solidFill>
                  <a:schemeClr val="bg1"/>
                </a:solidFill>
                <a:effectLst/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effectLst/>
              </a:rPr>
              <a:t>газову</a:t>
            </a:r>
            <a:r>
              <a:rPr lang="ru-RU" sz="2000" b="1" dirty="0">
                <a:solidFill>
                  <a:schemeClr val="bg1"/>
                </a:solidFill>
                <a:effectLst/>
              </a:rPr>
              <a:t> трубку </a:t>
            </a:r>
            <a:r>
              <a:rPr lang="ru-RU" sz="2000" b="1" dirty="0" err="1">
                <a:solidFill>
                  <a:schemeClr val="bg1"/>
                </a:solidFill>
                <a:effectLst/>
              </a:rPr>
              <a:t>зі</a:t>
            </a:r>
            <a:r>
              <a:rPr lang="ru-RU" sz="2000" b="1" dirty="0">
                <a:solidFill>
                  <a:schemeClr val="bg1"/>
                </a:solidFill>
                <a:effectLst/>
              </a:rPr>
              <a:t> ствольною накладкою.</a:t>
            </a:r>
          </a:p>
          <a:p>
            <a:pPr eaLnBrk="1" hangingPunct="1">
              <a:defRPr/>
            </a:pPr>
            <a:endParaRPr lang="ru-RU" dirty="0"/>
          </a:p>
        </p:txBody>
      </p:sp>
      <p:pic>
        <p:nvPicPr>
          <p:cNvPr id="18437" name="Picture 2" descr="C:\Documents and Settings\Admin\Рабочий стол\co21734.jpg">
            <a:extLst>
              <a:ext uri="{FF2B5EF4-FFF2-40B4-BE49-F238E27FC236}">
                <a16:creationId xmlns:a16="http://schemas.microsoft.com/office/drawing/2014/main" id="{1D6F6CEE-FDD8-49C6-A308-AF5B8A8625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2913" y="4495800"/>
            <a:ext cx="3341687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8" descr="C:\Documents and Settings\Саныч\Рабочий стол\камуфло Порох">
            <a:extLst>
              <a:ext uri="{FF2B5EF4-FFF2-40B4-BE49-F238E27FC236}">
                <a16:creationId xmlns:a16="http://schemas.microsoft.com/office/drawing/2014/main" id="{76D9BCBB-F92C-489E-8D4A-A8A6A37A8E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47F95C-B19D-40C0-B9D0-7AA52099CF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/>
          </a:p>
        </p:txBody>
      </p:sp>
      <p:sp>
        <p:nvSpPr>
          <p:cNvPr id="3" name="Содержимое 2">
            <a:extLst>
              <a:ext uri="{FF2B5EF4-FFF2-40B4-BE49-F238E27FC236}">
                <a16:creationId xmlns:a16="http://schemas.microsoft.com/office/drawing/2014/main" id="{AB0D0068-2B2A-4270-A223-485822E3BF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304800"/>
            <a:ext cx="8458200" cy="5826125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2400" b="1" u="sng" dirty="0">
                <a:solidFill>
                  <a:schemeClr val="bg1"/>
                </a:solidFill>
                <a:effectLst/>
              </a:rPr>
              <a:t>Порядок </a:t>
            </a:r>
            <a:r>
              <a:rPr lang="ru-RU" sz="2400" b="1" i="1" u="sng" dirty="0" err="1">
                <a:solidFill>
                  <a:schemeClr val="bg1"/>
                </a:solidFill>
                <a:effectLst/>
              </a:rPr>
              <a:t>зборки</a:t>
            </a:r>
            <a:r>
              <a:rPr lang="ru-RU" sz="2400" b="1" u="sng" dirty="0">
                <a:solidFill>
                  <a:schemeClr val="bg1"/>
                </a:solidFill>
                <a:effectLst/>
              </a:rPr>
              <a:t> автомата АКС74У </a:t>
            </a:r>
            <a:r>
              <a:rPr lang="ru-RU" sz="2400" b="1" u="sng" dirty="0" err="1">
                <a:solidFill>
                  <a:schemeClr val="bg1"/>
                </a:solidFill>
                <a:effectLst/>
              </a:rPr>
              <a:t>після</a:t>
            </a:r>
            <a:r>
              <a:rPr lang="ru-RU" sz="2400" b="1" u="sng" dirty="0">
                <a:solidFill>
                  <a:schemeClr val="bg1"/>
                </a:solidFill>
                <a:effectLst/>
              </a:rPr>
              <a:t> </a:t>
            </a:r>
            <a:r>
              <a:rPr lang="ru-RU" sz="2400" b="1" i="1" u="sng" dirty="0" err="1">
                <a:solidFill>
                  <a:schemeClr val="bg1"/>
                </a:solidFill>
                <a:effectLst/>
              </a:rPr>
              <a:t>неповного</a:t>
            </a:r>
            <a:r>
              <a:rPr lang="ru-RU" sz="2400" b="1" i="1" u="sng" dirty="0">
                <a:solidFill>
                  <a:schemeClr val="bg1"/>
                </a:solidFill>
                <a:effectLst/>
              </a:rPr>
              <a:t> </a:t>
            </a:r>
            <a:r>
              <a:rPr lang="ru-RU" sz="2400" b="1" i="1" u="sng" dirty="0" err="1">
                <a:solidFill>
                  <a:schemeClr val="bg1"/>
                </a:solidFill>
                <a:effectLst/>
              </a:rPr>
              <a:t>розбирання</a:t>
            </a:r>
            <a:r>
              <a:rPr lang="ru-RU" sz="2400" b="1" u="sng" dirty="0">
                <a:solidFill>
                  <a:schemeClr val="bg1"/>
                </a:solidFill>
                <a:effectLst/>
              </a:rPr>
              <a:t>:</a:t>
            </a:r>
          </a:p>
          <a:p>
            <a:pPr eaLnBrk="1" hangingPunct="1">
              <a:defRPr/>
            </a:pPr>
            <a:endParaRPr lang="ru-RU" sz="2000" b="1" u="sng" dirty="0">
              <a:solidFill>
                <a:schemeClr val="bg1"/>
              </a:solidFill>
              <a:effectLst/>
            </a:endParaRPr>
          </a:p>
          <a:p>
            <a:pPr eaLnBrk="1" hangingPunct="1">
              <a:defRPr/>
            </a:pPr>
            <a:r>
              <a:rPr lang="ru-RU" sz="2000" dirty="0">
                <a:solidFill>
                  <a:schemeClr val="bg1"/>
                </a:solidFill>
                <a:effectLst/>
              </a:rPr>
              <a:t>1) </a:t>
            </a:r>
            <a:r>
              <a:rPr lang="ru-RU" sz="2000" dirty="0" err="1">
                <a:solidFill>
                  <a:schemeClr val="bg1"/>
                </a:solidFill>
                <a:effectLst/>
              </a:rPr>
              <a:t>Приєднати</a:t>
            </a:r>
            <a:r>
              <a:rPr lang="ru-RU" sz="2000" dirty="0">
                <a:solidFill>
                  <a:schemeClr val="bg1"/>
                </a:solidFill>
                <a:effectLst/>
              </a:rPr>
              <a:t> </a:t>
            </a:r>
            <a:r>
              <a:rPr lang="ru-RU" sz="2000" dirty="0" err="1">
                <a:solidFill>
                  <a:schemeClr val="bg1"/>
                </a:solidFill>
                <a:effectLst/>
              </a:rPr>
              <a:t>газову</a:t>
            </a:r>
            <a:r>
              <a:rPr lang="ru-RU" sz="2000" dirty="0">
                <a:solidFill>
                  <a:schemeClr val="bg1"/>
                </a:solidFill>
                <a:effectLst/>
              </a:rPr>
              <a:t> трубку </a:t>
            </a:r>
            <a:r>
              <a:rPr lang="ru-RU" sz="2000" dirty="0" err="1">
                <a:solidFill>
                  <a:schemeClr val="bg1"/>
                </a:solidFill>
                <a:effectLst/>
              </a:rPr>
              <a:t>зі</a:t>
            </a:r>
            <a:r>
              <a:rPr lang="ru-RU" sz="2000" dirty="0">
                <a:solidFill>
                  <a:schemeClr val="bg1"/>
                </a:solidFill>
                <a:effectLst/>
              </a:rPr>
              <a:t> ствольною накладкою.</a:t>
            </a:r>
          </a:p>
          <a:p>
            <a:pPr eaLnBrk="1" hangingPunct="1">
              <a:defRPr/>
            </a:pPr>
            <a:r>
              <a:rPr lang="ru-RU" sz="2000" dirty="0">
                <a:solidFill>
                  <a:schemeClr val="bg1"/>
                </a:solidFill>
                <a:effectLst/>
              </a:rPr>
              <a:t>2) </a:t>
            </a:r>
            <a:r>
              <a:rPr lang="ru-RU" sz="2000" dirty="0" err="1">
                <a:solidFill>
                  <a:schemeClr val="bg1"/>
                </a:solidFill>
                <a:effectLst/>
              </a:rPr>
              <a:t>Приєднати</a:t>
            </a:r>
            <a:r>
              <a:rPr lang="ru-RU" sz="2000" dirty="0">
                <a:solidFill>
                  <a:schemeClr val="bg1"/>
                </a:solidFill>
                <a:effectLst/>
              </a:rPr>
              <a:t> затвор до </a:t>
            </a:r>
            <a:r>
              <a:rPr lang="ru-RU" sz="2000" dirty="0" err="1">
                <a:solidFill>
                  <a:schemeClr val="bg1"/>
                </a:solidFill>
                <a:effectLst/>
              </a:rPr>
              <a:t>затворної</a:t>
            </a:r>
            <a:r>
              <a:rPr lang="ru-RU" sz="2000" dirty="0">
                <a:solidFill>
                  <a:schemeClr val="bg1"/>
                </a:solidFill>
                <a:effectLst/>
              </a:rPr>
              <a:t> рами.</a:t>
            </a:r>
          </a:p>
          <a:p>
            <a:pPr eaLnBrk="1" hangingPunct="1">
              <a:defRPr/>
            </a:pPr>
            <a:r>
              <a:rPr lang="ru-RU" sz="2000" dirty="0">
                <a:solidFill>
                  <a:schemeClr val="bg1"/>
                </a:solidFill>
                <a:effectLst/>
              </a:rPr>
              <a:t>3) </a:t>
            </a:r>
            <a:r>
              <a:rPr lang="ru-RU" sz="2000" dirty="0" err="1">
                <a:solidFill>
                  <a:schemeClr val="bg1"/>
                </a:solidFill>
                <a:effectLst/>
              </a:rPr>
              <a:t>Приєднати</a:t>
            </a:r>
            <a:r>
              <a:rPr lang="ru-RU" sz="2000" dirty="0">
                <a:solidFill>
                  <a:schemeClr val="bg1"/>
                </a:solidFill>
                <a:effectLst/>
              </a:rPr>
              <a:t> </a:t>
            </a:r>
            <a:r>
              <a:rPr lang="ru-RU" sz="2000" dirty="0" err="1">
                <a:solidFill>
                  <a:schemeClr val="bg1"/>
                </a:solidFill>
                <a:effectLst/>
              </a:rPr>
              <a:t>затворну</a:t>
            </a:r>
            <a:r>
              <a:rPr lang="ru-RU" sz="2000" dirty="0">
                <a:solidFill>
                  <a:schemeClr val="bg1"/>
                </a:solidFill>
                <a:effectLst/>
              </a:rPr>
              <a:t> раму </a:t>
            </a:r>
            <a:r>
              <a:rPr lang="ru-RU" sz="2000" dirty="0" err="1">
                <a:solidFill>
                  <a:schemeClr val="bg1"/>
                </a:solidFill>
                <a:effectLst/>
              </a:rPr>
              <a:t>з</a:t>
            </a:r>
            <a:r>
              <a:rPr lang="ru-RU" sz="2000" dirty="0">
                <a:solidFill>
                  <a:schemeClr val="bg1"/>
                </a:solidFill>
                <a:effectLst/>
              </a:rPr>
              <a:t> затвором до </a:t>
            </a:r>
            <a:r>
              <a:rPr lang="ru-RU" sz="2000" dirty="0" err="1">
                <a:solidFill>
                  <a:schemeClr val="bg1"/>
                </a:solidFill>
                <a:effectLst/>
              </a:rPr>
              <a:t>ствольної</a:t>
            </a:r>
            <a:r>
              <a:rPr lang="ru-RU" sz="2000" dirty="0">
                <a:solidFill>
                  <a:schemeClr val="bg1"/>
                </a:solidFill>
                <a:effectLst/>
              </a:rPr>
              <a:t> коробки.</a:t>
            </a:r>
          </a:p>
          <a:p>
            <a:pPr eaLnBrk="1" hangingPunct="1">
              <a:defRPr/>
            </a:pPr>
            <a:r>
              <a:rPr lang="ru-RU" sz="2000" dirty="0">
                <a:solidFill>
                  <a:schemeClr val="bg1"/>
                </a:solidFill>
                <a:effectLst/>
              </a:rPr>
              <a:t>4) </a:t>
            </a:r>
            <a:r>
              <a:rPr lang="ru-RU" sz="2000" dirty="0" err="1">
                <a:solidFill>
                  <a:schemeClr val="bg1"/>
                </a:solidFill>
                <a:effectLst/>
              </a:rPr>
              <a:t>Приєднати</a:t>
            </a:r>
            <a:r>
              <a:rPr lang="ru-RU" sz="2000" dirty="0">
                <a:solidFill>
                  <a:schemeClr val="bg1"/>
                </a:solidFill>
                <a:effectLst/>
              </a:rPr>
              <a:t> </a:t>
            </a:r>
            <a:r>
              <a:rPr lang="ru-RU" sz="2000" dirty="0" err="1">
                <a:solidFill>
                  <a:schemeClr val="bg1"/>
                </a:solidFill>
                <a:effectLst/>
              </a:rPr>
              <a:t>зворотний</a:t>
            </a:r>
            <a:r>
              <a:rPr lang="ru-RU" sz="2000" dirty="0">
                <a:solidFill>
                  <a:schemeClr val="bg1"/>
                </a:solidFill>
                <a:effectLst/>
              </a:rPr>
              <a:t> </a:t>
            </a:r>
            <a:r>
              <a:rPr lang="ru-RU" sz="2000" dirty="0" err="1">
                <a:solidFill>
                  <a:schemeClr val="bg1"/>
                </a:solidFill>
                <a:effectLst/>
              </a:rPr>
              <a:t>механізм</a:t>
            </a:r>
            <a:r>
              <a:rPr lang="ru-RU" sz="2000" dirty="0">
                <a:solidFill>
                  <a:schemeClr val="bg1"/>
                </a:solidFill>
                <a:effectLst/>
              </a:rPr>
              <a:t>.</a:t>
            </a:r>
          </a:p>
          <a:p>
            <a:pPr eaLnBrk="1" hangingPunct="1">
              <a:defRPr/>
            </a:pPr>
            <a:r>
              <a:rPr lang="ru-RU" sz="2000" dirty="0">
                <a:solidFill>
                  <a:schemeClr val="bg1"/>
                </a:solidFill>
                <a:effectLst/>
              </a:rPr>
              <a:t>5) </a:t>
            </a:r>
            <a:r>
              <a:rPr lang="ru-RU" sz="2000" dirty="0" err="1">
                <a:solidFill>
                  <a:schemeClr val="bg1"/>
                </a:solidFill>
                <a:effectLst/>
              </a:rPr>
              <a:t>Закрити</a:t>
            </a:r>
            <a:r>
              <a:rPr lang="ru-RU" sz="2000" dirty="0">
                <a:solidFill>
                  <a:schemeClr val="bg1"/>
                </a:solidFill>
                <a:effectLst/>
              </a:rPr>
              <a:t> </a:t>
            </a:r>
            <a:r>
              <a:rPr lang="ru-RU" sz="2000" dirty="0" err="1">
                <a:solidFill>
                  <a:schemeClr val="bg1"/>
                </a:solidFill>
                <a:effectLst/>
              </a:rPr>
              <a:t>кришку</a:t>
            </a:r>
            <a:r>
              <a:rPr lang="ru-RU" sz="2000" dirty="0">
                <a:solidFill>
                  <a:schemeClr val="bg1"/>
                </a:solidFill>
                <a:effectLst/>
              </a:rPr>
              <a:t> </a:t>
            </a:r>
            <a:r>
              <a:rPr lang="ru-RU" sz="2000" dirty="0" err="1">
                <a:solidFill>
                  <a:schemeClr val="bg1"/>
                </a:solidFill>
                <a:effectLst/>
              </a:rPr>
              <a:t>ствольної</a:t>
            </a:r>
            <a:r>
              <a:rPr lang="ru-RU" sz="2000" dirty="0">
                <a:solidFill>
                  <a:schemeClr val="bg1"/>
                </a:solidFill>
                <a:effectLst/>
              </a:rPr>
              <a:t> коробки.</a:t>
            </a:r>
          </a:p>
          <a:p>
            <a:pPr eaLnBrk="1" hangingPunct="1">
              <a:defRPr/>
            </a:pPr>
            <a:r>
              <a:rPr lang="ru-RU" sz="2000" dirty="0">
                <a:solidFill>
                  <a:schemeClr val="bg1"/>
                </a:solidFill>
                <a:effectLst/>
              </a:rPr>
              <a:t>6) </a:t>
            </a:r>
            <a:r>
              <a:rPr lang="ru-RU" sz="2000" dirty="0" err="1">
                <a:solidFill>
                  <a:schemeClr val="bg1"/>
                </a:solidFill>
                <a:effectLst/>
              </a:rPr>
              <a:t>Спустити</a:t>
            </a:r>
            <a:r>
              <a:rPr lang="ru-RU" sz="2000" dirty="0">
                <a:solidFill>
                  <a:schemeClr val="bg1"/>
                </a:solidFill>
                <a:effectLst/>
              </a:rPr>
              <a:t> курок </a:t>
            </a:r>
            <a:r>
              <a:rPr lang="ru-RU" sz="2000" dirty="0" err="1">
                <a:solidFill>
                  <a:schemeClr val="bg1"/>
                </a:solidFill>
                <a:effectLst/>
              </a:rPr>
              <a:t>з</a:t>
            </a:r>
            <a:r>
              <a:rPr lang="ru-RU" sz="2000" dirty="0">
                <a:solidFill>
                  <a:schemeClr val="bg1"/>
                </a:solidFill>
                <a:effectLst/>
              </a:rPr>
              <a:t> </a:t>
            </a:r>
            <a:r>
              <a:rPr lang="ru-RU" sz="2000" dirty="0" err="1">
                <a:solidFill>
                  <a:schemeClr val="bg1"/>
                </a:solidFill>
                <a:effectLst/>
              </a:rPr>
              <a:t>бойового</a:t>
            </a:r>
            <a:r>
              <a:rPr lang="ru-RU" sz="2000" dirty="0">
                <a:solidFill>
                  <a:schemeClr val="bg1"/>
                </a:solidFill>
                <a:effectLst/>
              </a:rPr>
              <a:t> взводу </a:t>
            </a:r>
            <a:r>
              <a:rPr lang="ru-RU" sz="2000" dirty="0" err="1">
                <a:solidFill>
                  <a:schemeClr val="bg1"/>
                </a:solidFill>
                <a:effectLst/>
              </a:rPr>
              <a:t>і</a:t>
            </a:r>
            <a:r>
              <a:rPr lang="ru-RU" sz="2000" dirty="0">
                <a:solidFill>
                  <a:schemeClr val="bg1"/>
                </a:solidFill>
                <a:effectLst/>
              </a:rPr>
              <a:t> </a:t>
            </a:r>
            <a:r>
              <a:rPr lang="ru-RU" sz="2000" dirty="0" err="1">
                <a:solidFill>
                  <a:schemeClr val="bg1"/>
                </a:solidFill>
                <a:effectLst/>
              </a:rPr>
              <a:t>поставити</a:t>
            </a:r>
            <a:r>
              <a:rPr lang="ru-RU" sz="2000" dirty="0">
                <a:solidFill>
                  <a:schemeClr val="bg1"/>
                </a:solidFill>
                <a:effectLst/>
              </a:rPr>
              <a:t> на </a:t>
            </a:r>
            <a:r>
              <a:rPr lang="ru-RU" sz="2000" dirty="0" err="1">
                <a:solidFill>
                  <a:schemeClr val="bg1"/>
                </a:solidFill>
                <a:effectLst/>
              </a:rPr>
              <a:t>запобіжник</a:t>
            </a:r>
            <a:r>
              <a:rPr lang="ru-RU" sz="2000" dirty="0">
                <a:solidFill>
                  <a:schemeClr val="bg1"/>
                </a:solidFill>
                <a:effectLst/>
              </a:rPr>
              <a:t>.</a:t>
            </a:r>
          </a:p>
          <a:p>
            <a:pPr eaLnBrk="1" hangingPunct="1">
              <a:defRPr/>
            </a:pPr>
            <a:r>
              <a:rPr lang="ru-RU" sz="2000" dirty="0">
                <a:solidFill>
                  <a:schemeClr val="bg1"/>
                </a:solidFill>
                <a:effectLst/>
              </a:rPr>
              <a:t>7) </a:t>
            </a:r>
            <a:r>
              <a:rPr lang="ru-RU" sz="2000" dirty="0" err="1">
                <a:solidFill>
                  <a:schemeClr val="bg1"/>
                </a:solidFill>
                <a:effectLst/>
              </a:rPr>
              <a:t>Приєднати</a:t>
            </a:r>
            <a:r>
              <a:rPr lang="ru-RU" sz="2000" dirty="0">
                <a:solidFill>
                  <a:schemeClr val="bg1"/>
                </a:solidFill>
                <a:effectLst/>
              </a:rPr>
              <a:t> до автомата </a:t>
            </a:r>
            <a:r>
              <a:rPr lang="ru-RU" sz="2000" dirty="0" err="1">
                <a:solidFill>
                  <a:schemeClr val="bg1"/>
                </a:solidFill>
                <a:effectLst/>
              </a:rPr>
              <a:t>полум’ягасник</a:t>
            </a:r>
            <a:r>
              <a:rPr lang="ru-RU" sz="2000" dirty="0">
                <a:solidFill>
                  <a:schemeClr val="bg1"/>
                </a:solidFill>
                <a:effectLst/>
              </a:rPr>
              <a:t>.</a:t>
            </a:r>
          </a:p>
          <a:p>
            <a:pPr eaLnBrk="1" hangingPunct="1">
              <a:defRPr/>
            </a:pPr>
            <a:r>
              <a:rPr lang="ru-RU" sz="2000" dirty="0">
                <a:solidFill>
                  <a:schemeClr val="bg1"/>
                </a:solidFill>
                <a:effectLst/>
              </a:rPr>
              <a:t>8) </a:t>
            </a:r>
            <a:r>
              <a:rPr lang="ru-RU" sz="2000" dirty="0" err="1">
                <a:solidFill>
                  <a:schemeClr val="bg1"/>
                </a:solidFill>
                <a:effectLst/>
              </a:rPr>
              <a:t>Вкласти</a:t>
            </a:r>
            <a:r>
              <a:rPr lang="ru-RU" sz="2000" dirty="0">
                <a:solidFill>
                  <a:schemeClr val="bg1"/>
                </a:solidFill>
                <a:effectLst/>
              </a:rPr>
              <a:t> в сумку шомпол </a:t>
            </a:r>
            <a:r>
              <a:rPr lang="ru-RU" sz="2000" dirty="0" err="1">
                <a:solidFill>
                  <a:schemeClr val="bg1"/>
                </a:solidFill>
                <a:effectLst/>
              </a:rPr>
              <a:t>і</a:t>
            </a:r>
            <a:r>
              <a:rPr lang="ru-RU" sz="2000" dirty="0">
                <a:solidFill>
                  <a:schemeClr val="bg1"/>
                </a:solidFill>
                <a:effectLst/>
              </a:rPr>
              <a:t> пенал.</a:t>
            </a:r>
          </a:p>
          <a:p>
            <a:pPr eaLnBrk="1" hangingPunct="1">
              <a:defRPr/>
            </a:pPr>
            <a:r>
              <a:rPr lang="ru-RU" sz="2000" dirty="0">
                <a:solidFill>
                  <a:schemeClr val="bg1"/>
                </a:solidFill>
                <a:effectLst/>
              </a:rPr>
              <a:t>9) </a:t>
            </a:r>
            <a:r>
              <a:rPr lang="ru-RU" sz="2000" dirty="0" err="1">
                <a:solidFill>
                  <a:schemeClr val="bg1"/>
                </a:solidFill>
                <a:effectLst/>
              </a:rPr>
              <a:t>Приєднати</a:t>
            </a:r>
            <a:r>
              <a:rPr lang="ru-RU" sz="2000" dirty="0">
                <a:solidFill>
                  <a:schemeClr val="bg1"/>
                </a:solidFill>
                <a:effectLst/>
              </a:rPr>
              <a:t> магазин до автомата.</a:t>
            </a:r>
          </a:p>
          <a:p>
            <a:pPr eaLnBrk="1" hangingPunct="1"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8" descr="C:\Documents and Settings\Саныч\Рабочий стол\камуфло Порох">
            <a:extLst>
              <a:ext uri="{FF2B5EF4-FFF2-40B4-BE49-F238E27FC236}">
                <a16:creationId xmlns:a16="http://schemas.microsoft.com/office/drawing/2014/main" id="{446AEE19-6BBC-4F14-A078-277BE525F81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086EBD-77C6-4190-A351-315E4FE943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152400"/>
            <a:ext cx="8229600" cy="5943600"/>
          </a:xfrm>
        </p:spPr>
        <p:txBody>
          <a:bodyPr/>
          <a:lstStyle/>
          <a:p>
            <a:pPr eaLnBrk="1" hangingPunct="1">
              <a:defRPr/>
            </a:pPr>
            <a:br>
              <a:rPr lang="uk-UA" b="1" dirty="0">
                <a:solidFill>
                  <a:schemeClr val="bg2">
                    <a:lumMod val="60000"/>
                    <a:lumOff val="40000"/>
                  </a:schemeClr>
                </a:solidFill>
                <a:effectLst/>
              </a:rPr>
            </a:br>
            <a:br>
              <a:rPr lang="uk-UA" b="1" dirty="0">
                <a:solidFill>
                  <a:schemeClr val="bg2">
                    <a:lumMod val="60000"/>
                    <a:lumOff val="40000"/>
                  </a:schemeClr>
                </a:solidFill>
                <a:effectLst/>
              </a:rPr>
            </a:b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effectLst/>
              </a:rPr>
              <a:t>  </a:t>
            </a:r>
            <a:r>
              <a:rPr lang="uk-UA" b="1" dirty="0">
                <a:solidFill>
                  <a:schemeClr val="bg2">
                    <a:lumMod val="60000"/>
                    <a:lumOff val="40000"/>
                  </a:schemeClr>
                </a:solidFill>
                <a:effectLst/>
              </a:rPr>
              <a:t>ДЯКУЮ ЗА УВАГУ!!!</a:t>
            </a:r>
            <a:br>
              <a:rPr lang="uk-UA" b="1" dirty="0">
                <a:solidFill>
                  <a:schemeClr val="bg2">
                    <a:lumMod val="60000"/>
                    <a:lumOff val="40000"/>
                  </a:schemeClr>
                </a:solidFill>
                <a:effectLst/>
              </a:rPr>
            </a:br>
            <a:br>
              <a:rPr lang="uk-UA" b="1" dirty="0">
                <a:solidFill>
                  <a:schemeClr val="bg1"/>
                </a:solidFill>
                <a:effectLst/>
              </a:rPr>
            </a:br>
            <a:r>
              <a:rPr lang="en-US" b="1" dirty="0">
                <a:solidFill>
                  <a:schemeClr val="bg1"/>
                </a:solidFill>
                <a:effectLst/>
              </a:rPr>
              <a:t>  </a:t>
            </a:r>
            <a:br>
              <a:rPr lang="uk-UA" sz="1600" dirty="0">
                <a:solidFill>
                  <a:schemeClr val="bg1"/>
                </a:solidFill>
                <a:effectLst/>
              </a:rPr>
            </a:br>
            <a:r>
              <a:rPr lang="uk-UA" sz="1600" dirty="0">
                <a:solidFill>
                  <a:schemeClr val="bg1"/>
                </a:solidFill>
                <a:effectLst/>
              </a:rPr>
              <a:t>Використані матеріали - </a:t>
            </a:r>
            <a:r>
              <a:rPr lang="en-US" sz="1600" dirty="0">
                <a:solidFill>
                  <a:schemeClr val="bg1"/>
                </a:solidFill>
                <a:effectLst/>
              </a:rPr>
              <a:t>https://studfiles.net/preview/5129632/page:5/</a:t>
            </a:r>
            <a:r>
              <a:rPr lang="uk-UA" sz="1600" dirty="0">
                <a:solidFill>
                  <a:schemeClr val="bg1"/>
                </a:solidFill>
                <a:effectLst/>
              </a:rPr>
              <a:t>,</a:t>
            </a:r>
            <a:r>
              <a:rPr lang="en-US" sz="1600" dirty="0">
                <a:solidFill>
                  <a:schemeClr val="bg1"/>
                </a:solidFill>
                <a:effectLst/>
              </a:rPr>
              <a:t> https://www.google.com.ua/search?q=%D0%B0%D0%B2%D1%82%D0%BE%D0%BC%D0%B0%D1%82+%D0%BA%D0%B0%D0%BB%D0%B0%D1%88%D0%BD%D0%B8%D0%BA%D0%BE%D0%B2%D0%B0+%D1%84%D0%BE%D1%82%D0%BE&amp;rlz=1C1CHBD_ruUA817UA817&amp;oq=%D0%B0%D0%B2%D1%82%D0%BE%D0%BC%D0%B0%D1%82+%D0%BA%D0%B0%D0%BB%D0%B0&amp;aqs=chrome.3.0j69i57j0l4.7717j0j8&amp;sourceid=chrome&amp;ie=UTF-8</a:t>
            </a:r>
            <a:br>
              <a:rPr lang="uk-UA" sz="1600" b="1" dirty="0">
                <a:solidFill>
                  <a:schemeClr val="bg2">
                    <a:lumMod val="60000"/>
                    <a:lumOff val="40000"/>
                  </a:schemeClr>
                </a:solidFill>
                <a:effectLst/>
              </a:rPr>
            </a:br>
            <a:br>
              <a:rPr lang="uk-UA" sz="1600" b="1" dirty="0">
                <a:solidFill>
                  <a:schemeClr val="bg2">
                    <a:lumMod val="60000"/>
                    <a:lumOff val="40000"/>
                  </a:schemeClr>
                </a:solidFill>
                <a:effectLst/>
              </a:rPr>
            </a:br>
            <a:br>
              <a:rPr lang="uk-UA" sz="1600" b="1" dirty="0">
                <a:solidFill>
                  <a:schemeClr val="bg2">
                    <a:lumMod val="60000"/>
                    <a:lumOff val="40000"/>
                  </a:schemeClr>
                </a:solidFill>
                <a:effectLst/>
              </a:rPr>
            </a:br>
            <a:br>
              <a:rPr lang="uk-UA" sz="1600" b="1" dirty="0">
                <a:solidFill>
                  <a:schemeClr val="bg2">
                    <a:lumMod val="60000"/>
                    <a:lumOff val="40000"/>
                  </a:schemeClr>
                </a:solidFill>
                <a:effectLst/>
              </a:rPr>
            </a:br>
            <a:endParaRPr lang="ru-RU" sz="1600" b="1" dirty="0">
              <a:solidFill>
                <a:schemeClr val="bg2">
                  <a:lumMod val="60000"/>
                  <a:lumOff val="40000"/>
                </a:schemeClr>
              </a:solidFill>
              <a:effectLst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8" descr="C:\Documents and Settings\Саныч\Рабочий стол\камуфло Порох">
            <a:extLst>
              <a:ext uri="{FF2B5EF4-FFF2-40B4-BE49-F238E27FC236}">
                <a16:creationId xmlns:a16="http://schemas.microsoft.com/office/drawing/2014/main" id="{DD28554D-B804-46BC-B60F-90297BD9E3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00250" y="-500063"/>
            <a:ext cx="12687300" cy="792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0549B2-43E8-4022-A4D4-9747F27A22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100" name="Прямоугольник 2">
            <a:extLst>
              <a:ext uri="{FF2B5EF4-FFF2-40B4-BE49-F238E27FC236}">
                <a16:creationId xmlns:a16="http://schemas.microsoft.com/office/drawing/2014/main" id="{D3B469B0-E336-4C32-80B3-02D657A5A2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-685800" y="-217488"/>
            <a:ext cx="9601200" cy="6432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UA" dirty="0"/>
          </a:p>
          <a:p>
            <a:pPr eaLnBrk="1" hangingPunct="1"/>
            <a:endParaRPr lang="ru-RU" altLang="ru-UA" dirty="0"/>
          </a:p>
          <a:p>
            <a:pPr eaLnBrk="1" hangingPunct="1"/>
            <a:endParaRPr lang="ru-RU" altLang="ru-UA" dirty="0"/>
          </a:p>
          <a:p>
            <a:pPr eaLnBrk="1" hangingPunct="1"/>
            <a:endParaRPr lang="ru-RU" altLang="ru-UA" dirty="0"/>
          </a:p>
          <a:p>
            <a:pPr eaLnBrk="1" hangingPunct="1"/>
            <a:r>
              <a:rPr lang="ru-RU" altLang="ru-UA" sz="2000" b="1" dirty="0">
                <a:solidFill>
                  <a:schemeClr val="bg1"/>
                </a:solidFill>
              </a:rPr>
              <a:t>  </a:t>
            </a:r>
            <a:r>
              <a:rPr lang="ru-RU" altLang="ru-UA" sz="2000" b="1" dirty="0" err="1">
                <a:solidFill>
                  <a:schemeClr val="bg1"/>
                </a:solidFill>
              </a:rPr>
              <a:t>Розбирання</a:t>
            </a:r>
            <a:r>
              <a:rPr lang="ru-RU" altLang="ru-UA" sz="2000" b="1" dirty="0">
                <a:solidFill>
                  <a:schemeClr val="bg1"/>
                </a:solidFill>
              </a:rPr>
              <a:t> </a:t>
            </a:r>
            <a:r>
              <a:rPr lang="ru-RU" altLang="ru-UA" sz="2000" b="1" dirty="0" err="1">
                <a:solidFill>
                  <a:schemeClr val="bg1"/>
                </a:solidFill>
              </a:rPr>
              <a:t>автоматів</a:t>
            </a:r>
            <a:r>
              <a:rPr lang="ru-RU" altLang="ru-UA" sz="2000" b="1" dirty="0">
                <a:solidFill>
                  <a:schemeClr val="bg1"/>
                </a:solidFill>
              </a:rPr>
              <a:t> </a:t>
            </a:r>
            <a:r>
              <a:rPr lang="ru-RU" altLang="ru-UA" sz="2000" b="1" dirty="0" err="1">
                <a:solidFill>
                  <a:schemeClr val="bg1"/>
                </a:solidFill>
              </a:rPr>
              <a:t>може</a:t>
            </a:r>
            <a:r>
              <a:rPr lang="ru-RU" altLang="ru-UA" sz="2000" b="1" dirty="0">
                <a:solidFill>
                  <a:schemeClr val="bg1"/>
                </a:solidFill>
              </a:rPr>
              <a:t> бути </a:t>
            </a:r>
            <a:r>
              <a:rPr lang="ru-RU" altLang="ru-UA" sz="2000" b="1" dirty="0" err="1">
                <a:solidFill>
                  <a:schemeClr val="bg1"/>
                </a:solidFill>
              </a:rPr>
              <a:t>неповним</a:t>
            </a:r>
            <a:r>
              <a:rPr lang="ru-RU" altLang="ru-UA" sz="2000" b="1" dirty="0">
                <a:solidFill>
                  <a:schemeClr val="bg1"/>
                </a:solidFill>
              </a:rPr>
              <a:t> і </a:t>
            </a:r>
            <a:r>
              <a:rPr lang="ru-RU" altLang="ru-UA" sz="2000" b="1" dirty="0" err="1">
                <a:solidFill>
                  <a:schemeClr val="bg1"/>
                </a:solidFill>
              </a:rPr>
              <a:t>повним</a:t>
            </a:r>
            <a:r>
              <a:rPr lang="ru-RU" altLang="ru-UA" sz="2000" b="1" dirty="0">
                <a:solidFill>
                  <a:schemeClr val="bg1"/>
                </a:solidFill>
              </a:rPr>
              <a:t>:</a:t>
            </a:r>
          </a:p>
          <a:p>
            <a:pPr eaLnBrk="1" hangingPunct="1"/>
            <a:r>
              <a:rPr lang="ru-RU" altLang="ru-UA" sz="2000" b="1" dirty="0">
                <a:solidFill>
                  <a:schemeClr val="bg1"/>
                </a:solidFill>
              </a:rPr>
              <a:t>- </a:t>
            </a:r>
            <a:r>
              <a:rPr lang="ru-RU" altLang="ru-UA" sz="2000" b="1" dirty="0" err="1">
                <a:solidFill>
                  <a:schemeClr val="bg1"/>
                </a:solidFill>
              </a:rPr>
              <a:t>неповне</a:t>
            </a:r>
            <a:r>
              <a:rPr lang="ru-RU" altLang="ru-UA" sz="2000" b="1" dirty="0">
                <a:solidFill>
                  <a:schemeClr val="bg1"/>
                </a:solidFill>
              </a:rPr>
              <a:t> — для </a:t>
            </a:r>
            <a:r>
              <a:rPr lang="ru-RU" altLang="ru-UA" sz="2000" b="1" dirty="0" err="1">
                <a:solidFill>
                  <a:schemeClr val="bg1"/>
                </a:solidFill>
              </a:rPr>
              <a:t>чищення</a:t>
            </a:r>
            <a:r>
              <a:rPr lang="ru-RU" altLang="ru-UA" sz="2000" b="1" dirty="0">
                <a:solidFill>
                  <a:schemeClr val="bg1"/>
                </a:solidFill>
              </a:rPr>
              <a:t>, </a:t>
            </a:r>
            <a:r>
              <a:rPr lang="ru-RU" altLang="ru-UA" sz="2000" b="1" dirty="0" err="1">
                <a:solidFill>
                  <a:schemeClr val="bg1"/>
                </a:solidFill>
              </a:rPr>
              <a:t>змащення</a:t>
            </a:r>
            <a:r>
              <a:rPr lang="ru-RU" altLang="ru-UA" sz="2000" b="1" dirty="0">
                <a:solidFill>
                  <a:schemeClr val="bg1"/>
                </a:solidFill>
              </a:rPr>
              <a:t> й </a:t>
            </a:r>
            <a:r>
              <a:rPr lang="ru-RU" altLang="ru-UA" sz="2000" b="1" dirty="0" err="1">
                <a:solidFill>
                  <a:schemeClr val="bg1"/>
                </a:solidFill>
              </a:rPr>
              <a:t>огляду</a:t>
            </a:r>
            <a:r>
              <a:rPr lang="ru-RU" altLang="ru-UA" sz="2000" b="1" dirty="0">
                <a:solidFill>
                  <a:schemeClr val="bg1"/>
                </a:solidFill>
              </a:rPr>
              <a:t> автомата;</a:t>
            </a:r>
          </a:p>
          <a:p>
            <a:pPr marL="342900" indent="-342900" eaLnBrk="1" hangingPunct="1">
              <a:buFontTx/>
              <a:buChar char="-"/>
            </a:pPr>
            <a:r>
              <a:rPr lang="ru-RU" altLang="ru-UA" sz="2000" b="1" dirty="0" err="1">
                <a:solidFill>
                  <a:schemeClr val="bg1"/>
                </a:solidFill>
              </a:rPr>
              <a:t>повне</a:t>
            </a:r>
            <a:r>
              <a:rPr lang="ru-RU" altLang="ru-UA" sz="2000" b="1" dirty="0">
                <a:solidFill>
                  <a:schemeClr val="bg1"/>
                </a:solidFill>
              </a:rPr>
              <a:t> — для </a:t>
            </a:r>
            <a:r>
              <a:rPr lang="ru-RU" altLang="ru-UA" sz="2000" b="1" dirty="0" err="1">
                <a:solidFill>
                  <a:schemeClr val="bg1"/>
                </a:solidFill>
              </a:rPr>
              <a:t>чищення</a:t>
            </a:r>
            <a:r>
              <a:rPr lang="ru-RU" altLang="ru-UA" sz="2000" b="1" dirty="0">
                <a:solidFill>
                  <a:schemeClr val="bg1"/>
                </a:solidFill>
              </a:rPr>
              <a:t> при сильному </a:t>
            </a:r>
            <a:r>
              <a:rPr lang="ru-RU" altLang="ru-UA" sz="2000" b="1" dirty="0" err="1">
                <a:solidFill>
                  <a:schemeClr val="bg1"/>
                </a:solidFill>
              </a:rPr>
              <a:t>забрудненні</a:t>
            </a:r>
            <a:r>
              <a:rPr lang="ru-RU" altLang="ru-UA" sz="2000" b="1" dirty="0">
                <a:solidFill>
                  <a:schemeClr val="bg1"/>
                </a:solidFill>
              </a:rPr>
              <a:t> автомата, </a:t>
            </a:r>
            <a:r>
              <a:rPr lang="ru-RU" altLang="ru-UA" sz="2000" b="1" dirty="0" err="1">
                <a:solidFill>
                  <a:schemeClr val="bg1"/>
                </a:solidFill>
              </a:rPr>
              <a:t>після</a:t>
            </a:r>
            <a:r>
              <a:rPr lang="ru-RU" altLang="ru-UA" sz="2000" b="1" dirty="0">
                <a:solidFill>
                  <a:schemeClr val="bg1"/>
                </a:solidFill>
              </a:rPr>
              <a:t> </a:t>
            </a:r>
            <a:r>
              <a:rPr lang="ru-RU" altLang="ru-UA" sz="2000" b="1" dirty="0" err="1">
                <a:solidFill>
                  <a:schemeClr val="bg1"/>
                </a:solidFill>
              </a:rPr>
              <a:t>перебування</a:t>
            </a:r>
            <a:r>
              <a:rPr lang="ru-RU" altLang="ru-UA" sz="2000" b="1" dirty="0">
                <a:solidFill>
                  <a:schemeClr val="bg1"/>
                </a:solidFill>
              </a:rPr>
              <a:t> </a:t>
            </a:r>
            <a:r>
              <a:rPr lang="ru-RU" altLang="ru-UA" sz="2000" b="1" dirty="0" err="1">
                <a:solidFill>
                  <a:schemeClr val="bg1"/>
                </a:solidFill>
              </a:rPr>
              <a:t>його</a:t>
            </a:r>
            <a:r>
              <a:rPr lang="ru-RU" altLang="ru-UA" sz="2000" b="1" dirty="0">
                <a:solidFill>
                  <a:schemeClr val="bg1"/>
                </a:solidFill>
              </a:rPr>
              <a:t> </a:t>
            </a:r>
            <a:r>
              <a:rPr lang="ru-RU" altLang="ru-UA" sz="2000" b="1" dirty="0" err="1">
                <a:solidFill>
                  <a:schemeClr val="bg1"/>
                </a:solidFill>
              </a:rPr>
              <a:t>під</a:t>
            </a:r>
            <a:r>
              <a:rPr lang="ru-RU" altLang="ru-UA" sz="2000" b="1" dirty="0">
                <a:solidFill>
                  <a:schemeClr val="bg1"/>
                </a:solidFill>
              </a:rPr>
              <a:t> </a:t>
            </a:r>
            <a:r>
              <a:rPr lang="ru-RU" altLang="ru-UA" sz="2000" b="1" dirty="0" err="1">
                <a:solidFill>
                  <a:schemeClr val="bg1"/>
                </a:solidFill>
              </a:rPr>
              <a:t>дощем</a:t>
            </a:r>
            <a:r>
              <a:rPr lang="ru-RU" altLang="ru-UA" sz="2000" b="1" dirty="0">
                <a:solidFill>
                  <a:schemeClr val="bg1"/>
                </a:solidFill>
              </a:rPr>
              <a:t> </a:t>
            </a:r>
            <a:r>
              <a:rPr lang="ru-RU" altLang="ru-UA" sz="2000" b="1" dirty="0" err="1">
                <a:solidFill>
                  <a:schemeClr val="bg1"/>
                </a:solidFill>
              </a:rPr>
              <a:t>чи</a:t>
            </a:r>
            <a:r>
              <a:rPr lang="ru-RU" altLang="ru-UA" sz="2000" b="1" dirty="0">
                <a:solidFill>
                  <a:schemeClr val="bg1"/>
                </a:solidFill>
              </a:rPr>
              <a:t> у </a:t>
            </a:r>
            <a:r>
              <a:rPr lang="ru-RU" altLang="ru-UA" sz="2000" b="1" dirty="0" err="1">
                <a:solidFill>
                  <a:schemeClr val="bg1"/>
                </a:solidFill>
              </a:rPr>
              <a:t>снігу</a:t>
            </a:r>
            <a:r>
              <a:rPr lang="ru-RU" altLang="ru-UA" sz="2000" b="1" dirty="0">
                <a:solidFill>
                  <a:schemeClr val="bg1"/>
                </a:solidFill>
              </a:rPr>
              <a:t> і при </a:t>
            </a:r>
            <a:r>
              <a:rPr lang="ru-RU" altLang="ru-UA" sz="2000" b="1" dirty="0" err="1">
                <a:solidFill>
                  <a:schemeClr val="bg1"/>
                </a:solidFill>
              </a:rPr>
              <a:t>ремонті</a:t>
            </a:r>
            <a:r>
              <a:rPr lang="ru-RU" altLang="ru-UA" sz="2000" b="1" dirty="0">
                <a:solidFill>
                  <a:schemeClr val="bg1"/>
                </a:solidFill>
              </a:rPr>
              <a:t>.       </a:t>
            </a:r>
          </a:p>
          <a:p>
            <a:pPr eaLnBrk="1" hangingPunct="1"/>
            <a:r>
              <a:rPr lang="ru-RU" altLang="ru-UA" sz="2000" b="1" dirty="0">
                <a:solidFill>
                  <a:schemeClr val="bg1"/>
                </a:solidFill>
              </a:rPr>
              <a:t>     </a:t>
            </a:r>
            <a:r>
              <a:rPr lang="ru-RU" altLang="ru-UA" sz="2000" b="1" dirty="0" err="1">
                <a:solidFill>
                  <a:schemeClr val="bg1"/>
                </a:solidFill>
              </a:rPr>
              <a:t>Занадто</a:t>
            </a:r>
            <a:r>
              <a:rPr lang="ru-RU" altLang="ru-UA" sz="2000" b="1" dirty="0">
                <a:solidFill>
                  <a:schemeClr val="bg1"/>
                </a:solidFill>
              </a:rPr>
              <a:t>  </a:t>
            </a:r>
            <a:r>
              <a:rPr lang="ru-RU" altLang="ru-UA" sz="2000" b="1" dirty="0" err="1">
                <a:solidFill>
                  <a:schemeClr val="bg1"/>
                </a:solidFill>
              </a:rPr>
              <a:t>часте</a:t>
            </a:r>
            <a:r>
              <a:rPr lang="ru-RU" altLang="ru-UA" sz="2000" b="1" dirty="0">
                <a:solidFill>
                  <a:schemeClr val="bg1"/>
                </a:solidFill>
              </a:rPr>
              <a:t> </a:t>
            </a:r>
            <a:r>
              <a:rPr lang="ru-RU" altLang="ru-UA" sz="2000" b="1" dirty="0" err="1">
                <a:solidFill>
                  <a:schemeClr val="bg1"/>
                </a:solidFill>
              </a:rPr>
              <a:t>розбирання</a:t>
            </a:r>
            <a:r>
              <a:rPr lang="ru-RU" altLang="ru-UA" sz="2000" b="1" dirty="0">
                <a:solidFill>
                  <a:schemeClr val="bg1"/>
                </a:solidFill>
              </a:rPr>
              <a:t> автомата </a:t>
            </a:r>
            <a:r>
              <a:rPr lang="ru-RU" altLang="ru-UA" sz="2000" b="1" dirty="0" err="1">
                <a:solidFill>
                  <a:schemeClr val="bg1"/>
                </a:solidFill>
              </a:rPr>
              <a:t>шкідливе</a:t>
            </a:r>
            <a:r>
              <a:rPr lang="ru-RU" altLang="ru-UA" sz="2000" b="1" dirty="0">
                <a:solidFill>
                  <a:schemeClr val="bg1"/>
                </a:solidFill>
              </a:rPr>
              <a:t>, тому що </a:t>
            </a:r>
            <a:r>
              <a:rPr lang="ru-RU" altLang="ru-UA" sz="2000" b="1" dirty="0" err="1">
                <a:solidFill>
                  <a:schemeClr val="bg1"/>
                </a:solidFill>
              </a:rPr>
              <a:t>прискорює</a:t>
            </a:r>
            <a:r>
              <a:rPr lang="ru-RU" altLang="ru-UA" sz="2000" b="1" dirty="0">
                <a:solidFill>
                  <a:schemeClr val="bg1"/>
                </a:solidFill>
              </a:rPr>
              <a:t> </a:t>
            </a:r>
            <a:r>
              <a:rPr lang="ru-RU" altLang="ru-UA" sz="2000" b="1" dirty="0" err="1">
                <a:solidFill>
                  <a:schemeClr val="bg1"/>
                </a:solidFill>
              </a:rPr>
              <a:t>зношування</a:t>
            </a:r>
            <a:r>
              <a:rPr lang="ru-RU" altLang="ru-UA" sz="2000" b="1" dirty="0">
                <a:solidFill>
                  <a:schemeClr val="bg1"/>
                </a:solidFill>
              </a:rPr>
              <a:t> </a:t>
            </a:r>
            <a:r>
              <a:rPr lang="ru-RU" altLang="ru-UA" sz="2000" b="1" dirty="0" err="1">
                <a:solidFill>
                  <a:schemeClr val="bg1"/>
                </a:solidFill>
              </a:rPr>
              <a:t>частин</a:t>
            </a:r>
            <a:r>
              <a:rPr lang="ru-RU" altLang="ru-UA" sz="2000" b="1" dirty="0">
                <a:solidFill>
                  <a:schemeClr val="bg1"/>
                </a:solidFill>
              </a:rPr>
              <a:t> і </a:t>
            </a:r>
            <a:r>
              <a:rPr lang="ru-RU" altLang="ru-UA" sz="2000" b="1" dirty="0" err="1">
                <a:solidFill>
                  <a:schemeClr val="bg1"/>
                </a:solidFill>
              </a:rPr>
              <a:t>механізмів</a:t>
            </a:r>
            <a:r>
              <a:rPr lang="ru-RU" altLang="ru-UA" sz="2000" b="1" dirty="0">
                <a:solidFill>
                  <a:schemeClr val="bg1"/>
                </a:solidFill>
              </a:rPr>
              <a:t>.</a:t>
            </a:r>
          </a:p>
          <a:p>
            <a:pPr eaLnBrk="1" hangingPunct="1"/>
            <a:r>
              <a:rPr lang="ru-RU" altLang="ru-UA" sz="2000" b="1" dirty="0">
                <a:solidFill>
                  <a:schemeClr val="bg1"/>
                </a:solidFill>
              </a:rPr>
              <a:t>       </a:t>
            </a:r>
            <a:r>
              <a:rPr lang="ru-RU" altLang="ru-UA" sz="2000" b="1" dirty="0" err="1">
                <a:solidFill>
                  <a:schemeClr val="bg1"/>
                </a:solidFill>
              </a:rPr>
              <a:t>Розбирання</a:t>
            </a:r>
            <a:r>
              <a:rPr lang="ru-RU" altLang="ru-UA" sz="2000" b="1" dirty="0">
                <a:solidFill>
                  <a:schemeClr val="bg1"/>
                </a:solidFill>
              </a:rPr>
              <a:t> і </a:t>
            </a:r>
            <a:r>
              <a:rPr lang="ru-RU" altLang="ru-UA" sz="2000" b="1" dirty="0" err="1">
                <a:solidFill>
                  <a:schemeClr val="bg1"/>
                </a:solidFill>
              </a:rPr>
              <a:t>зборку</a:t>
            </a:r>
            <a:r>
              <a:rPr lang="ru-RU" altLang="ru-UA" sz="2000" b="1" dirty="0">
                <a:solidFill>
                  <a:schemeClr val="bg1"/>
                </a:solidFill>
              </a:rPr>
              <a:t> автомата </a:t>
            </a:r>
            <a:r>
              <a:rPr lang="ru-RU" altLang="ru-UA" sz="2000" b="1" dirty="0" err="1">
                <a:solidFill>
                  <a:schemeClr val="bg1"/>
                </a:solidFill>
              </a:rPr>
              <a:t>робити</a:t>
            </a:r>
            <a:r>
              <a:rPr lang="ru-RU" altLang="ru-UA" sz="2000" b="1" dirty="0">
                <a:solidFill>
                  <a:schemeClr val="bg1"/>
                </a:solidFill>
              </a:rPr>
              <a:t> на </a:t>
            </a:r>
            <a:r>
              <a:rPr lang="ru-RU" altLang="ru-UA" sz="2000" b="1" dirty="0" err="1">
                <a:solidFill>
                  <a:schemeClr val="bg1"/>
                </a:solidFill>
              </a:rPr>
              <a:t>столі</a:t>
            </a:r>
            <a:r>
              <a:rPr lang="ru-RU" altLang="ru-UA" sz="2000" b="1" dirty="0">
                <a:solidFill>
                  <a:schemeClr val="bg1"/>
                </a:solidFill>
              </a:rPr>
              <a:t> </a:t>
            </a:r>
            <a:r>
              <a:rPr lang="ru-RU" altLang="ru-UA" sz="2000" b="1" dirty="0" err="1">
                <a:solidFill>
                  <a:schemeClr val="bg1"/>
                </a:solidFill>
              </a:rPr>
              <a:t>чи</a:t>
            </a:r>
            <a:r>
              <a:rPr lang="ru-RU" altLang="ru-UA" sz="2000" b="1" dirty="0">
                <a:solidFill>
                  <a:schemeClr val="bg1"/>
                </a:solidFill>
              </a:rPr>
              <a:t> </a:t>
            </a:r>
            <a:r>
              <a:rPr lang="ru-RU" altLang="ru-UA" sz="2000" b="1" dirty="0" err="1">
                <a:solidFill>
                  <a:schemeClr val="bg1"/>
                </a:solidFill>
              </a:rPr>
              <a:t>чистій</a:t>
            </a:r>
            <a:r>
              <a:rPr lang="ru-RU" altLang="ru-UA" sz="2000" b="1" dirty="0">
                <a:solidFill>
                  <a:schemeClr val="bg1"/>
                </a:solidFill>
              </a:rPr>
              <a:t> </a:t>
            </a:r>
            <a:r>
              <a:rPr lang="ru-RU" altLang="ru-UA" sz="2000" b="1" dirty="0" err="1">
                <a:solidFill>
                  <a:schemeClr val="bg1"/>
                </a:solidFill>
              </a:rPr>
              <a:t>підстилці</a:t>
            </a:r>
            <a:r>
              <a:rPr lang="ru-RU" altLang="ru-UA" sz="2000" b="1" dirty="0">
                <a:solidFill>
                  <a:schemeClr val="bg1"/>
                </a:solidFill>
              </a:rPr>
              <a:t>; </a:t>
            </a:r>
            <a:r>
              <a:rPr lang="ru-RU" altLang="ru-UA" sz="2000" b="1" dirty="0" err="1">
                <a:solidFill>
                  <a:schemeClr val="bg1"/>
                </a:solidFill>
              </a:rPr>
              <a:t>частини</a:t>
            </a:r>
            <a:r>
              <a:rPr lang="ru-RU" altLang="ru-UA" sz="2000" b="1" dirty="0">
                <a:solidFill>
                  <a:schemeClr val="bg1"/>
                </a:solidFill>
              </a:rPr>
              <a:t> і </a:t>
            </a:r>
            <a:r>
              <a:rPr lang="ru-RU" altLang="ru-UA" sz="2000" b="1" dirty="0" err="1">
                <a:solidFill>
                  <a:schemeClr val="bg1"/>
                </a:solidFill>
              </a:rPr>
              <a:t>механізми</a:t>
            </a:r>
            <a:r>
              <a:rPr lang="ru-RU" altLang="ru-UA" sz="2000" b="1" dirty="0">
                <a:solidFill>
                  <a:schemeClr val="bg1"/>
                </a:solidFill>
              </a:rPr>
              <a:t> </a:t>
            </a:r>
            <a:r>
              <a:rPr lang="ru-RU" altLang="ru-UA" sz="2000" b="1" dirty="0" err="1">
                <a:solidFill>
                  <a:schemeClr val="bg1"/>
                </a:solidFill>
              </a:rPr>
              <a:t>класти</a:t>
            </a:r>
            <a:r>
              <a:rPr lang="ru-RU" altLang="ru-UA" sz="2000" b="1" dirty="0">
                <a:solidFill>
                  <a:schemeClr val="bg1"/>
                </a:solidFill>
              </a:rPr>
              <a:t> в порядку </a:t>
            </a:r>
            <a:r>
              <a:rPr lang="ru-RU" altLang="ru-UA" sz="2000" b="1" dirty="0" err="1">
                <a:solidFill>
                  <a:schemeClr val="bg1"/>
                </a:solidFill>
              </a:rPr>
              <a:t>розбирання</a:t>
            </a:r>
            <a:r>
              <a:rPr lang="ru-RU" altLang="ru-UA" sz="2000" b="1" dirty="0">
                <a:solidFill>
                  <a:schemeClr val="bg1"/>
                </a:solidFill>
              </a:rPr>
              <a:t>, </a:t>
            </a:r>
            <a:r>
              <a:rPr lang="ru-RU" altLang="ru-UA" sz="2000" b="1" dirty="0" err="1">
                <a:solidFill>
                  <a:schemeClr val="bg1"/>
                </a:solidFill>
              </a:rPr>
              <a:t>поводитися</a:t>
            </a:r>
            <a:r>
              <a:rPr lang="ru-RU" altLang="ru-UA" sz="2000" b="1" dirty="0">
                <a:solidFill>
                  <a:schemeClr val="bg1"/>
                </a:solidFill>
              </a:rPr>
              <a:t> з ними </a:t>
            </a:r>
            <a:r>
              <a:rPr lang="ru-RU" altLang="ru-UA" sz="2000" b="1" dirty="0" err="1">
                <a:solidFill>
                  <a:schemeClr val="bg1"/>
                </a:solidFill>
              </a:rPr>
              <a:t>обережно</a:t>
            </a:r>
            <a:r>
              <a:rPr lang="ru-RU" altLang="ru-UA" sz="2000" b="1" dirty="0">
                <a:solidFill>
                  <a:schemeClr val="bg1"/>
                </a:solidFill>
              </a:rPr>
              <a:t>, не </a:t>
            </a:r>
            <a:r>
              <a:rPr lang="ru-RU" altLang="ru-UA" sz="2000" b="1" dirty="0" err="1">
                <a:solidFill>
                  <a:schemeClr val="bg1"/>
                </a:solidFill>
              </a:rPr>
              <a:t>класти</a:t>
            </a:r>
            <a:r>
              <a:rPr lang="ru-RU" altLang="ru-UA" sz="2000" b="1" dirty="0">
                <a:solidFill>
                  <a:schemeClr val="bg1"/>
                </a:solidFill>
              </a:rPr>
              <a:t> одну </a:t>
            </a:r>
            <a:r>
              <a:rPr lang="ru-RU" altLang="ru-UA" sz="2000" b="1" dirty="0" err="1">
                <a:solidFill>
                  <a:schemeClr val="bg1"/>
                </a:solidFill>
              </a:rPr>
              <a:t>частину</a:t>
            </a:r>
            <a:r>
              <a:rPr lang="ru-RU" altLang="ru-UA" sz="2000" b="1" dirty="0">
                <a:solidFill>
                  <a:schemeClr val="bg1"/>
                </a:solidFill>
              </a:rPr>
              <a:t> на </a:t>
            </a:r>
            <a:r>
              <a:rPr lang="ru-RU" altLang="ru-UA" sz="2000" b="1" dirty="0" err="1">
                <a:solidFill>
                  <a:schemeClr val="bg1"/>
                </a:solidFill>
              </a:rPr>
              <a:t>іншу</a:t>
            </a:r>
            <a:r>
              <a:rPr lang="ru-RU" altLang="ru-UA" sz="2000" b="1" dirty="0">
                <a:solidFill>
                  <a:schemeClr val="bg1"/>
                </a:solidFill>
              </a:rPr>
              <a:t> і не </a:t>
            </a:r>
            <a:r>
              <a:rPr lang="ru-RU" altLang="ru-UA" sz="2000" b="1" dirty="0" err="1">
                <a:solidFill>
                  <a:schemeClr val="bg1"/>
                </a:solidFill>
              </a:rPr>
              <a:t>застосовувати</a:t>
            </a:r>
            <a:r>
              <a:rPr lang="ru-RU" altLang="ru-UA" sz="2000" b="1" dirty="0">
                <a:solidFill>
                  <a:schemeClr val="bg1"/>
                </a:solidFill>
              </a:rPr>
              <a:t> </a:t>
            </a:r>
            <a:r>
              <a:rPr lang="ru-RU" altLang="ru-UA" sz="2000" b="1" dirty="0" err="1">
                <a:solidFill>
                  <a:schemeClr val="bg1"/>
                </a:solidFill>
              </a:rPr>
              <a:t>зайвих</a:t>
            </a:r>
            <a:r>
              <a:rPr lang="ru-RU" altLang="ru-UA" sz="2000" b="1" dirty="0">
                <a:solidFill>
                  <a:schemeClr val="bg1"/>
                </a:solidFill>
              </a:rPr>
              <a:t> </a:t>
            </a:r>
            <a:r>
              <a:rPr lang="ru-RU" altLang="ru-UA" sz="2000" b="1" dirty="0" err="1">
                <a:solidFill>
                  <a:schemeClr val="bg1"/>
                </a:solidFill>
              </a:rPr>
              <a:t>зусиль</a:t>
            </a:r>
            <a:r>
              <a:rPr lang="ru-RU" altLang="ru-UA" sz="2000" b="1" dirty="0">
                <a:solidFill>
                  <a:schemeClr val="bg1"/>
                </a:solidFill>
              </a:rPr>
              <a:t> і </a:t>
            </a:r>
            <a:r>
              <a:rPr lang="ru-RU" altLang="ru-UA" sz="2000" b="1" dirty="0" err="1">
                <a:solidFill>
                  <a:schemeClr val="bg1"/>
                </a:solidFill>
              </a:rPr>
              <a:t>різких</a:t>
            </a:r>
            <a:r>
              <a:rPr lang="ru-RU" altLang="ru-UA" sz="2000" b="1" dirty="0">
                <a:solidFill>
                  <a:schemeClr val="bg1"/>
                </a:solidFill>
              </a:rPr>
              <a:t> </a:t>
            </a:r>
            <a:r>
              <a:rPr lang="ru-RU" altLang="ru-UA" sz="2000" b="1" dirty="0" err="1">
                <a:solidFill>
                  <a:schemeClr val="bg1"/>
                </a:solidFill>
              </a:rPr>
              <a:t>ударів</a:t>
            </a:r>
            <a:r>
              <a:rPr lang="ru-RU" altLang="ru-UA" sz="2000" b="1" dirty="0">
                <a:solidFill>
                  <a:schemeClr val="bg1"/>
                </a:solidFill>
              </a:rPr>
              <a:t>. </a:t>
            </a:r>
          </a:p>
          <a:p>
            <a:pPr eaLnBrk="1" hangingPunct="1"/>
            <a:r>
              <a:rPr lang="ru-RU" altLang="ru-UA" sz="2000" b="1" dirty="0">
                <a:solidFill>
                  <a:schemeClr val="bg1"/>
                </a:solidFill>
              </a:rPr>
              <a:t>      При </a:t>
            </a:r>
            <a:r>
              <a:rPr lang="ru-RU" altLang="ru-UA" sz="2000" b="1" dirty="0" err="1">
                <a:solidFill>
                  <a:schemeClr val="bg1"/>
                </a:solidFill>
              </a:rPr>
              <a:t>зборці</a:t>
            </a:r>
            <a:r>
              <a:rPr lang="ru-RU" altLang="ru-UA" sz="2000" b="1" dirty="0">
                <a:solidFill>
                  <a:schemeClr val="bg1"/>
                </a:solidFill>
              </a:rPr>
              <a:t> автомата </a:t>
            </a:r>
            <a:r>
              <a:rPr lang="ru-RU" altLang="ru-UA" sz="2000" b="1" dirty="0" err="1">
                <a:solidFill>
                  <a:schemeClr val="bg1"/>
                </a:solidFill>
              </a:rPr>
              <a:t>звірити</a:t>
            </a:r>
            <a:r>
              <a:rPr lang="ru-RU" altLang="ru-UA" sz="2000" b="1" dirty="0">
                <a:solidFill>
                  <a:schemeClr val="bg1"/>
                </a:solidFill>
              </a:rPr>
              <a:t> номера на </a:t>
            </a:r>
            <a:r>
              <a:rPr lang="ru-RU" altLang="ru-UA" sz="2000" b="1" dirty="0" err="1">
                <a:solidFill>
                  <a:schemeClr val="bg1"/>
                </a:solidFill>
              </a:rPr>
              <a:t>його</a:t>
            </a:r>
            <a:r>
              <a:rPr lang="ru-RU" altLang="ru-UA" sz="2000" b="1" dirty="0">
                <a:solidFill>
                  <a:schemeClr val="bg1"/>
                </a:solidFill>
              </a:rPr>
              <a:t> </a:t>
            </a:r>
            <a:r>
              <a:rPr lang="ru-RU" altLang="ru-UA" sz="2000" b="1" dirty="0" err="1">
                <a:solidFill>
                  <a:schemeClr val="bg1"/>
                </a:solidFill>
              </a:rPr>
              <a:t>частинах</a:t>
            </a:r>
            <a:r>
              <a:rPr lang="ru-RU" altLang="ru-UA" sz="2000" b="1" dirty="0">
                <a:solidFill>
                  <a:schemeClr val="bg1"/>
                </a:solidFill>
              </a:rPr>
              <a:t>; у кожного автомата номеру на </a:t>
            </a:r>
            <a:r>
              <a:rPr lang="ru-RU" altLang="ru-UA" sz="2000" b="1" dirty="0" err="1">
                <a:solidFill>
                  <a:schemeClr val="bg1"/>
                </a:solidFill>
              </a:rPr>
              <a:t>ствольній</a:t>
            </a:r>
            <a:r>
              <a:rPr lang="ru-RU" altLang="ru-UA" sz="2000" b="1" dirty="0">
                <a:solidFill>
                  <a:schemeClr val="bg1"/>
                </a:solidFill>
              </a:rPr>
              <a:t> </a:t>
            </a:r>
            <a:r>
              <a:rPr lang="ru-RU" altLang="ru-UA" sz="2000" b="1" dirty="0" err="1">
                <a:solidFill>
                  <a:schemeClr val="bg1"/>
                </a:solidFill>
              </a:rPr>
              <a:t>коробці</a:t>
            </a:r>
            <a:r>
              <a:rPr lang="ru-RU" altLang="ru-UA" sz="2000" b="1" dirty="0">
                <a:solidFill>
                  <a:schemeClr val="bg1"/>
                </a:solidFill>
              </a:rPr>
              <a:t> </a:t>
            </a:r>
            <a:r>
              <a:rPr lang="ru-RU" altLang="ru-UA" sz="2000" b="1" dirty="0" err="1">
                <a:solidFill>
                  <a:schemeClr val="bg1"/>
                </a:solidFill>
              </a:rPr>
              <a:t>повинні</a:t>
            </a:r>
            <a:r>
              <a:rPr lang="ru-RU" altLang="ru-UA" sz="2000" b="1" dirty="0">
                <a:solidFill>
                  <a:schemeClr val="bg1"/>
                </a:solidFill>
              </a:rPr>
              <a:t> </a:t>
            </a:r>
            <a:r>
              <a:rPr lang="ru-RU" altLang="ru-UA" sz="2000" b="1" dirty="0" err="1">
                <a:solidFill>
                  <a:schemeClr val="bg1"/>
                </a:solidFill>
              </a:rPr>
              <a:t>відповідати</a:t>
            </a:r>
            <a:r>
              <a:rPr lang="ru-RU" altLang="ru-UA" sz="2000" b="1" dirty="0">
                <a:solidFill>
                  <a:schemeClr val="bg1"/>
                </a:solidFill>
              </a:rPr>
              <a:t> номера на </a:t>
            </a:r>
            <a:r>
              <a:rPr lang="ru-RU" altLang="ru-UA" sz="2000" b="1" dirty="0" err="1">
                <a:solidFill>
                  <a:schemeClr val="bg1"/>
                </a:solidFill>
              </a:rPr>
              <a:t>газовій</a:t>
            </a:r>
            <a:r>
              <a:rPr lang="ru-RU" altLang="ru-UA" sz="2000" b="1" dirty="0">
                <a:solidFill>
                  <a:schemeClr val="bg1"/>
                </a:solidFill>
              </a:rPr>
              <a:t> </a:t>
            </a:r>
            <a:r>
              <a:rPr lang="ru-RU" altLang="ru-UA" sz="2000" b="1" dirty="0" err="1">
                <a:solidFill>
                  <a:schemeClr val="bg1"/>
                </a:solidFill>
              </a:rPr>
              <a:t>трубці</a:t>
            </a:r>
            <a:r>
              <a:rPr lang="ru-RU" altLang="ru-UA" sz="2000" b="1" dirty="0">
                <a:solidFill>
                  <a:schemeClr val="bg1"/>
                </a:solidFill>
              </a:rPr>
              <a:t>, </a:t>
            </a:r>
            <a:r>
              <a:rPr lang="ru-RU" altLang="ru-UA" sz="2000" b="1" dirty="0" err="1">
                <a:solidFill>
                  <a:schemeClr val="bg1"/>
                </a:solidFill>
              </a:rPr>
              <a:t>затворній</a:t>
            </a:r>
            <a:r>
              <a:rPr lang="ru-RU" altLang="ru-UA" sz="2000" b="1" dirty="0">
                <a:solidFill>
                  <a:schemeClr val="bg1"/>
                </a:solidFill>
              </a:rPr>
              <a:t> </a:t>
            </a:r>
            <a:r>
              <a:rPr lang="ru-RU" altLang="ru-UA" sz="2000" b="1" dirty="0" err="1">
                <a:solidFill>
                  <a:schemeClr val="bg1"/>
                </a:solidFill>
              </a:rPr>
              <a:t>рамі</a:t>
            </a:r>
            <a:r>
              <a:rPr lang="ru-RU" altLang="ru-UA" sz="2000" b="1" dirty="0">
                <a:solidFill>
                  <a:schemeClr val="bg1"/>
                </a:solidFill>
              </a:rPr>
              <a:t>, </a:t>
            </a:r>
            <a:r>
              <a:rPr lang="ru-RU" altLang="ru-UA" sz="2000" b="1" dirty="0" err="1">
                <a:solidFill>
                  <a:schemeClr val="bg1"/>
                </a:solidFill>
              </a:rPr>
              <a:t>затворі</a:t>
            </a:r>
            <a:r>
              <a:rPr lang="ru-RU" altLang="ru-UA" sz="2000" b="1" dirty="0">
                <a:solidFill>
                  <a:schemeClr val="bg1"/>
                </a:solidFill>
              </a:rPr>
              <a:t>, </a:t>
            </a:r>
            <a:r>
              <a:rPr lang="ru-RU" altLang="ru-UA" sz="2000" b="1" dirty="0" err="1">
                <a:solidFill>
                  <a:schemeClr val="bg1"/>
                </a:solidFill>
              </a:rPr>
              <a:t>кришці</a:t>
            </a:r>
            <a:r>
              <a:rPr lang="ru-RU" altLang="ru-UA" sz="2000" b="1" dirty="0">
                <a:solidFill>
                  <a:schemeClr val="bg1"/>
                </a:solidFill>
              </a:rPr>
              <a:t> </a:t>
            </a:r>
            <a:r>
              <a:rPr lang="ru-RU" altLang="ru-UA" sz="2000" b="1" dirty="0" err="1">
                <a:solidFill>
                  <a:schemeClr val="bg1"/>
                </a:solidFill>
              </a:rPr>
              <a:t>ствольної</a:t>
            </a:r>
            <a:r>
              <a:rPr lang="ru-RU" altLang="ru-UA" sz="2000" b="1" dirty="0">
                <a:solidFill>
                  <a:schemeClr val="bg1"/>
                </a:solidFill>
              </a:rPr>
              <a:t> коробки й </a:t>
            </a:r>
            <a:r>
              <a:rPr lang="ru-RU" altLang="ru-UA" sz="2000" b="1" dirty="0" err="1">
                <a:solidFill>
                  <a:schemeClr val="bg1"/>
                </a:solidFill>
              </a:rPr>
              <a:t>інших</a:t>
            </a:r>
            <a:r>
              <a:rPr lang="ru-RU" altLang="ru-UA" sz="2000" b="1" dirty="0">
                <a:solidFill>
                  <a:schemeClr val="bg1"/>
                </a:solidFill>
              </a:rPr>
              <a:t> </a:t>
            </a:r>
            <a:r>
              <a:rPr lang="ru-RU" altLang="ru-UA" sz="2000" b="1" dirty="0" err="1">
                <a:solidFill>
                  <a:schemeClr val="bg1"/>
                </a:solidFill>
              </a:rPr>
              <a:t>частин</a:t>
            </a:r>
            <a:r>
              <a:rPr lang="ru-RU" altLang="ru-UA" sz="2000" b="1" dirty="0">
                <a:solidFill>
                  <a:schemeClr val="bg1"/>
                </a:solidFill>
              </a:rPr>
              <a:t>.</a:t>
            </a:r>
          </a:p>
          <a:p>
            <a:pPr eaLnBrk="1" hangingPunct="1"/>
            <a:r>
              <a:rPr lang="ru-RU" altLang="ru-UA" sz="2000" b="1" dirty="0">
                <a:solidFill>
                  <a:schemeClr val="bg1"/>
                </a:solidFill>
              </a:rPr>
              <a:t>     </a:t>
            </a:r>
            <a:r>
              <a:rPr lang="ru-RU" altLang="ru-UA" sz="2000" b="1" dirty="0" err="1">
                <a:solidFill>
                  <a:schemeClr val="bg1"/>
                </a:solidFill>
              </a:rPr>
              <a:t>Навчання</a:t>
            </a:r>
            <a:r>
              <a:rPr lang="ru-RU" altLang="ru-UA" sz="2000" b="1" dirty="0">
                <a:solidFill>
                  <a:schemeClr val="bg1"/>
                </a:solidFill>
              </a:rPr>
              <a:t> </a:t>
            </a:r>
            <a:r>
              <a:rPr lang="ru-RU" altLang="ru-UA" sz="2000" b="1" dirty="0" err="1">
                <a:solidFill>
                  <a:schemeClr val="bg1"/>
                </a:solidFill>
              </a:rPr>
              <a:t>розбиранню</a:t>
            </a:r>
            <a:r>
              <a:rPr lang="ru-RU" altLang="ru-UA" sz="2000" b="1" dirty="0">
                <a:solidFill>
                  <a:schemeClr val="bg1"/>
                </a:solidFill>
              </a:rPr>
              <a:t> і </a:t>
            </a:r>
            <a:r>
              <a:rPr lang="ru-RU" altLang="ru-UA" sz="2000" b="1" dirty="0" err="1">
                <a:solidFill>
                  <a:schemeClr val="bg1"/>
                </a:solidFill>
              </a:rPr>
              <a:t>зборці</a:t>
            </a:r>
            <a:r>
              <a:rPr lang="ru-RU" altLang="ru-UA" sz="2000" b="1" dirty="0">
                <a:solidFill>
                  <a:schemeClr val="bg1"/>
                </a:solidFill>
              </a:rPr>
              <a:t> на </a:t>
            </a:r>
            <a:r>
              <a:rPr lang="ru-RU" altLang="ru-UA" sz="2000" b="1" dirty="0" err="1">
                <a:solidFill>
                  <a:schemeClr val="bg1"/>
                </a:solidFill>
              </a:rPr>
              <a:t>бойових</a:t>
            </a:r>
            <a:r>
              <a:rPr lang="ru-RU" altLang="ru-UA" sz="2000" b="1" dirty="0">
                <a:solidFill>
                  <a:schemeClr val="bg1"/>
                </a:solidFill>
              </a:rPr>
              <a:t> автоматах </a:t>
            </a:r>
            <a:r>
              <a:rPr lang="ru-RU" altLang="ru-UA" sz="2000" b="1" dirty="0" err="1">
                <a:solidFill>
                  <a:schemeClr val="bg1"/>
                </a:solidFill>
              </a:rPr>
              <a:t>допускається</a:t>
            </a:r>
            <a:r>
              <a:rPr lang="ru-RU" altLang="ru-UA" sz="2000" b="1" dirty="0">
                <a:solidFill>
                  <a:schemeClr val="bg1"/>
                </a:solidFill>
              </a:rPr>
              <a:t> </a:t>
            </a:r>
            <a:r>
              <a:rPr lang="ru-RU" altLang="ru-UA" sz="2000" b="1" dirty="0" err="1">
                <a:solidFill>
                  <a:schemeClr val="bg1"/>
                </a:solidFill>
              </a:rPr>
              <a:t>лише</a:t>
            </a:r>
            <a:r>
              <a:rPr lang="ru-RU" altLang="ru-UA" sz="2000" b="1" dirty="0">
                <a:solidFill>
                  <a:schemeClr val="bg1"/>
                </a:solidFill>
              </a:rPr>
              <a:t> у </a:t>
            </a:r>
            <a:r>
              <a:rPr lang="ru-RU" altLang="ru-UA" sz="2000" b="1" dirty="0" err="1">
                <a:solidFill>
                  <a:schemeClr val="bg1"/>
                </a:solidFill>
              </a:rPr>
              <a:t>виняткових</a:t>
            </a:r>
            <a:r>
              <a:rPr lang="ru-RU" altLang="ru-UA" sz="2000" b="1" dirty="0">
                <a:solidFill>
                  <a:schemeClr val="bg1"/>
                </a:solidFill>
              </a:rPr>
              <a:t> </a:t>
            </a:r>
            <a:r>
              <a:rPr lang="ru-RU" altLang="ru-UA" sz="2000" b="1" dirty="0" err="1">
                <a:solidFill>
                  <a:schemeClr val="bg1"/>
                </a:solidFill>
              </a:rPr>
              <a:t>випадках</a:t>
            </a:r>
            <a:r>
              <a:rPr lang="ru-RU" altLang="ru-UA" sz="2000" b="1" dirty="0">
                <a:solidFill>
                  <a:schemeClr val="bg1"/>
                </a:solidFill>
              </a:rPr>
              <a:t> і з </a:t>
            </a:r>
            <a:r>
              <a:rPr lang="ru-RU" altLang="ru-UA" sz="2000" b="1" dirty="0" err="1">
                <a:solidFill>
                  <a:schemeClr val="bg1"/>
                </a:solidFill>
              </a:rPr>
              <a:t>дотриманням</a:t>
            </a:r>
            <a:r>
              <a:rPr lang="ru-RU" altLang="ru-UA" sz="2000" b="1" dirty="0">
                <a:solidFill>
                  <a:schemeClr val="bg1"/>
                </a:solidFill>
              </a:rPr>
              <a:t>  як правил </a:t>
            </a:r>
            <a:r>
              <a:rPr lang="ru-RU" altLang="ru-UA" sz="2000" b="1" dirty="0" err="1">
                <a:solidFill>
                  <a:schemeClr val="bg1"/>
                </a:solidFill>
              </a:rPr>
              <a:t>безпеки</a:t>
            </a:r>
            <a:r>
              <a:rPr lang="ru-RU" altLang="ru-UA" sz="2000" b="1" dirty="0">
                <a:solidFill>
                  <a:schemeClr val="bg1"/>
                </a:solidFill>
              </a:rPr>
              <a:t> , так і </a:t>
            </a:r>
            <a:r>
              <a:rPr lang="ru-RU" altLang="ru-UA" sz="2000" b="1" dirty="0" err="1">
                <a:solidFill>
                  <a:schemeClr val="bg1"/>
                </a:solidFill>
              </a:rPr>
              <a:t>особливої</a:t>
            </a:r>
            <a:r>
              <a:rPr lang="ru-RU" altLang="ru-UA" sz="2000" b="1" dirty="0">
                <a:solidFill>
                  <a:schemeClr val="bg1"/>
                </a:solidFill>
              </a:rPr>
              <a:t> </a:t>
            </a:r>
            <a:r>
              <a:rPr lang="ru-RU" altLang="ru-UA" sz="2000" b="1" dirty="0" err="1">
                <a:solidFill>
                  <a:schemeClr val="bg1"/>
                </a:solidFill>
              </a:rPr>
              <a:t>обережності</a:t>
            </a:r>
            <a:r>
              <a:rPr lang="ru-RU" altLang="ru-UA" sz="2000" b="1" dirty="0">
                <a:solidFill>
                  <a:schemeClr val="bg1"/>
                </a:solidFill>
              </a:rPr>
              <a:t> в </a:t>
            </a:r>
            <a:r>
              <a:rPr lang="ru-RU" altLang="ru-UA" sz="2000" b="1" dirty="0" err="1">
                <a:solidFill>
                  <a:schemeClr val="bg1"/>
                </a:solidFill>
              </a:rPr>
              <a:t>поводженні</a:t>
            </a:r>
            <a:r>
              <a:rPr lang="ru-RU" altLang="ru-UA" sz="2000" b="1" dirty="0">
                <a:solidFill>
                  <a:schemeClr val="bg1"/>
                </a:solidFill>
              </a:rPr>
              <a:t> з </a:t>
            </a:r>
            <a:r>
              <a:rPr lang="ru-RU" altLang="ru-UA" sz="2000" b="1" dirty="0" err="1">
                <a:solidFill>
                  <a:schemeClr val="bg1"/>
                </a:solidFill>
              </a:rPr>
              <a:t>частинами</a:t>
            </a:r>
            <a:r>
              <a:rPr lang="ru-RU" altLang="ru-UA" sz="2000" b="1" dirty="0">
                <a:solidFill>
                  <a:schemeClr val="bg1"/>
                </a:solidFill>
              </a:rPr>
              <a:t> і </a:t>
            </a:r>
            <a:r>
              <a:rPr lang="ru-RU" altLang="ru-UA" sz="2000" b="1" dirty="0" err="1">
                <a:solidFill>
                  <a:schemeClr val="bg1"/>
                </a:solidFill>
              </a:rPr>
              <a:t>механізмами</a:t>
            </a:r>
            <a:r>
              <a:rPr lang="ru-RU" altLang="ru-UA" sz="2000" b="1" dirty="0">
                <a:solidFill>
                  <a:schemeClr val="bg1"/>
                </a:solidFill>
              </a:rPr>
              <a:t>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8" descr="C:\Documents and Settings\Саныч\Рабочий стол\камуфло Порох">
            <a:extLst>
              <a:ext uri="{FF2B5EF4-FFF2-40B4-BE49-F238E27FC236}">
                <a16:creationId xmlns:a16="http://schemas.microsoft.com/office/drawing/2014/main" id="{E534308F-892E-49EB-88CA-218BE74664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00250" y="-500063"/>
            <a:ext cx="12687300" cy="792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4" name="Rectangle 2">
            <a:extLst>
              <a:ext uri="{FF2B5EF4-FFF2-40B4-BE49-F238E27FC236}">
                <a16:creationId xmlns:a16="http://schemas.microsoft.com/office/drawing/2014/main" id="{D247CC83-103F-411D-971E-106286DDFBB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uk-UA" sz="3200" b="1" dirty="0">
                <a:solidFill>
                  <a:schemeClr val="bg1"/>
                </a:solidFill>
              </a:rPr>
              <a:t>Послідовність неповного розбирання автомата Калашникова: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5124" name="Rectangle 3">
            <a:extLst>
              <a:ext uri="{FF2B5EF4-FFF2-40B4-BE49-F238E27FC236}">
                <a16:creationId xmlns:a16="http://schemas.microsoft.com/office/drawing/2014/main" id="{6A7F5B61-FCBB-4B10-8260-696E5588BC5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uk-UA" altLang="ru-UA" sz="2400" b="1" dirty="0">
                <a:solidFill>
                  <a:srgbClr val="FF0000"/>
                </a:solidFill>
                <a:effectLst/>
              </a:rPr>
              <a:t>Відокремити магазин</a:t>
            </a:r>
            <a:endParaRPr lang="ru-RU" altLang="ru-UA" sz="2400" b="1" dirty="0">
              <a:solidFill>
                <a:srgbClr val="FF0000"/>
              </a:solidFill>
              <a:effectLst/>
            </a:endParaRPr>
          </a:p>
          <a:p>
            <a:pPr marL="0" indent="0" eaLnBrk="1" hangingPunct="1">
              <a:buNone/>
            </a:pPr>
            <a:r>
              <a:rPr lang="uk-UA" altLang="ru-UA" sz="2400" b="1" dirty="0">
                <a:solidFill>
                  <a:srgbClr val="FF0000"/>
                </a:solidFill>
                <a:effectLst/>
              </a:rPr>
              <a:t>    Перевірити, чи немає набою в </a:t>
            </a:r>
            <a:r>
              <a:rPr lang="uk-UA" altLang="ru-UA" sz="2400" b="1" dirty="0" err="1">
                <a:solidFill>
                  <a:srgbClr val="FF0000"/>
                </a:solidFill>
                <a:effectLst/>
              </a:rPr>
              <a:t>набійнику</a:t>
            </a:r>
            <a:endParaRPr lang="uk-UA" altLang="ru-UA" sz="2400" b="1" dirty="0">
              <a:solidFill>
                <a:srgbClr val="FF0000"/>
              </a:solidFill>
              <a:effectLst/>
            </a:endParaRPr>
          </a:p>
          <a:p>
            <a:pPr eaLnBrk="1" hangingPunct="1"/>
            <a:r>
              <a:rPr lang="uk-UA" altLang="ru-UA" sz="2400" b="1" dirty="0">
                <a:solidFill>
                  <a:srgbClr val="FF0000"/>
                </a:solidFill>
                <a:effectLst/>
              </a:rPr>
              <a:t>Відокремити шомпол</a:t>
            </a:r>
          </a:p>
          <a:p>
            <a:pPr eaLnBrk="1" hangingPunct="1"/>
            <a:r>
              <a:rPr lang="uk-UA" altLang="ru-UA" sz="2400" b="1" dirty="0">
                <a:solidFill>
                  <a:srgbClr val="FF0000"/>
                </a:solidFill>
                <a:effectLst/>
              </a:rPr>
              <a:t>Відокремити дульне гальмо-компенсатор</a:t>
            </a:r>
          </a:p>
          <a:p>
            <a:pPr eaLnBrk="1" hangingPunct="1"/>
            <a:r>
              <a:rPr lang="uk-UA" altLang="ru-UA" sz="2400" b="1" dirty="0">
                <a:solidFill>
                  <a:srgbClr val="FF0000"/>
                </a:solidFill>
                <a:effectLst/>
              </a:rPr>
              <a:t>Відокремити кришку ствольної коробки</a:t>
            </a:r>
          </a:p>
          <a:p>
            <a:pPr eaLnBrk="1" hangingPunct="1"/>
            <a:r>
              <a:rPr lang="uk-UA" altLang="ru-UA" sz="2400" b="1" dirty="0">
                <a:solidFill>
                  <a:srgbClr val="FF0000"/>
                </a:solidFill>
                <a:effectLst/>
              </a:rPr>
              <a:t>Відокремити зворотній механізм</a:t>
            </a:r>
          </a:p>
          <a:p>
            <a:pPr eaLnBrk="1" hangingPunct="1"/>
            <a:r>
              <a:rPr lang="uk-UA" altLang="ru-UA" sz="2400" b="1" dirty="0">
                <a:solidFill>
                  <a:srgbClr val="FF0000"/>
                </a:solidFill>
                <a:effectLst/>
              </a:rPr>
              <a:t>Відокремити затворну раму із затвором</a:t>
            </a:r>
          </a:p>
          <a:p>
            <a:pPr eaLnBrk="1" hangingPunct="1"/>
            <a:r>
              <a:rPr lang="uk-UA" altLang="ru-UA" sz="2400" b="1" dirty="0">
                <a:solidFill>
                  <a:srgbClr val="FF0000"/>
                </a:solidFill>
                <a:effectLst/>
              </a:rPr>
              <a:t>Відокремити затвор від затворної рами</a:t>
            </a:r>
          </a:p>
          <a:p>
            <a:pPr eaLnBrk="1" hangingPunct="1"/>
            <a:r>
              <a:rPr lang="uk-UA" altLang="ru-UA" sz="2400" b="1" dirty="0">
                <a:solidFill>
                  <a:srgbClr val="FF0000"/>
                </a:solidFill>
                <a:effectLst/>
              </a:rPr>
              <a:t>Відокремити газову трубку </a:t>
            </a:r>
          </a:p>
          <a:p>
            <a:pPr eaLnBrk="1" hangingPunct="1"/>
            <a:endParaRPr lang="ru-RU" altLang="ru-UA" b="1" dirty="0">
              <a:effectLst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8" descr="C:\Documents and Settings\Саныч\Рабочий стол\камуфло Порох">
            <a:extLst>
              <a:ext uri="{FF2B5EF4-FFF2-40B4-BE49-F238E27FC236}">
                <a16:creationId xmlns:a16="http://schemas.microsoft.com/office/drawing/2014/main" id="{9A50DEF4-4C94-4BB6-8C0F-7210B45A81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00250" y="-500063"/>
            <a:ext cx="12687300" cy="792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8" name="Rectangle 4">
            <a:extLst>
              <a:ext uri="{FF2B5EF4-FFF2-40B4-BE49-F238E27FC236}">
                <a16:creationId xmlns:a16="http://schemas.microsoft.com/office/drawing/2014/main" id="{6F5F7810-794C-4417-97A8-72B270B9CB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/>
          </a:p>
        </p:txBody>
      </p:sp>
      <p:pic>
        <p:nvPicPr>
          <p:cNvPr id="6148" name="Picture 7" descr="IMGA0593">
            <a:extLst>
              <a:ext uri="{FF2B5EF4-FFF2-40B4-BE49-F238E27FC236}">
                <a16:creationId xmlns:a16="http://schemas.microsoft.com/office/drawing/2014/main" id="{E97EE5F9-CC39-4A2F-AB98-8436FAF8E3BA}"/>
              </a:ext>
            </a:extLst>
          </p:cNvPr>
          <p:cNvPicPr>
            <a:picLocks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95400" y="-381000"/>
            <a:ext cx="6400800" cy="4572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Текст 7">
            <a:extLst>
              <a:ext uri="{FF2B5EF4-FFF2-40B4-BE49-F238E27FC236}">
                <a16:creationId xmlns:a16="http://schemas.microsoft.com/office/drawing/2014/main" id="{5800B8DC-1B5B-4499-A648-B3D971F446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-304800" y="3733800"/>
            <a:ext cx="9906000" cy="2397125"/>
          </a:xfrm>
        </p:spPr>
        <p:txBody>
          <a:bodyPr/>
          <a:lstStyle/>
          <a:p>
            <a:pPr eaLnBrk="1" hangingPunct="1">
              <a:defRPr/>
            </a:pPr>
            <a:endParaRPr lang="en-US" sz="2000" dirty="0">
              <a:solidFill>
                <a:schemeClr val="bg1"/>
              </a:solidFill>
            </a:endParaRPr>
          </a:p>
          <a:p>
            <a:pPr eaLnBrk="1" hangingPunct="1">
              <a:defRPr/>
            </a:pPr>
            <a:r>
              <a:rPr lang="ru-RU" sz="2000" b="1" u="sng" dirty="0">
                <a:solidFill>
                  <a:schemeClr val="bg1"/>
                </a:solidFill>
                <a:effectLst/>
              </a:rPr>
              <a:t>1) </a:t>
            </a:r>
            <a:r>
              <a:rPr lang="ru-RU" sz="2000" b="1" u="sng" dirty="0" err="1">
                <a:solidFill>
                  <a:schemeClr val="bg1"/>
                </a:solidFill>
                <a:effectLst/>
              </a:rPr>
              <a:t>Відокремити</a:t>
            </a:r>
            <a:r>
              <a:rPr lang="ru-RU" sz="2000" b="1" u="sng" dirty="0">
                <a:solidFill>
                  <a:schemeClr val="bg1"/>
                </a:solidFill>
                <a:effectLst/>
              </a:rPr>
              <a:t> магазин. </a:t>
            </a:r>
            <a:endParaRPr lang="en-US" sz="2000" b="1" u="sng" dirty="0">
              <a:solidFill>
                <a:schemeClr val="bg1"/>
              </a:solidFill>
              <a:effectLst/>
            </a:endParaRPr>
          </a:p>
          <a:p>
            <a:pPr eaLnBrk="1" hangingPunct="1">
              <a:defRPr/>
            </a:pPr>
            <a:r>
              <a:rPr lang="ru-RU" sz="2000" dirty="0" err="1">
                <a:solidFill>
                  <a:schemeClr val="bg1"/>
                </a:solidFill>
                <a:effectLst/>
              </a:rPr>
              <a:t>Утримуючи</a:t>
            </a:r>
            <a:r>
              <a:rPr lang="ru-RU" sz="2000" dirty="0">
                <a:solidFill>
                  <a:schemeClr val="bg1"/>
                </a:solidFill>
                <a:effectLst/>
              </a:rPr>
              <a:t> автомат </a:t>
            </a:r>
            <a:r>
              <a:rPr lang="ru-RU" sz="2000" dirty="0" err="1">
                <a:solidFill>
                  <a:schemeClr val="bg1"/>
                </a:solidFill>
                <a:effectLst/>
              </a:rPr>
              <a:t>лівою</a:t>
            </a:r>
            <a:r>
              <a:rPr lang="ru-RU" sz="2000" dirty="0">
                <a:solidFill>
                  <a:schemeClr val="bg1"/>
                </a:solidFill>
                <a:effectLst/>
              </a:rPr>
              <a:t> рукою за </a:t>
            </a:r>
            <a:r>
              <a:rPr lang="ru-RU" sz="2000" dirty="0" err="1">
                <a:solidFill>
                  <a:schemeClr val="bg1"/>
                </a:solidFill>
                <a:effectLst/>
              </a:rPr>
              <a:t>шийку</a:t>
            </a:r>
            <a:r>
              <a:rPr lang="ru-RU" sz="2000" dirty="0">
                <a:solidFill>
                  <a:schemeClr val="bg1"/>
                </a:solidFill>
                <a:effectLst/>
              </a:rPr>
              <a:t> приклада </a:t>
            </a:r>
            <a:r>
              <a:rPr lang="ru-RU" sz="2000" dirty="0" err="1">
                <a:solidFill>
                  <a:schemeClr val="bg1"/>
                </a:solidFill>
                <a:effectLst/>
              </a:rPr>
              <a:t>чи</a:t>
            </a:r>
            <a:r>
              <a:rPr lang="ru-RU" sz="2000" dirty="0">
                <a:solidFill>
                  <a:schemeClr val="bg1"/>
                </a:solidFill>
                <a:effectLst/>
              </a:rPr>
              <a:t> </a:t>
            </a:r>
            <a:r>
              <a:rPr lang="ru-RU" sz="2000" dirty="0" err="1">
                <a:solidFill>
                  <a:schemeClr val="bg1"/>
                </a:solidFill>
                <a:effectLst/>
              </a:rPr>
              <a:t>цівку</a:t>
            </a:r>
            <a:r>
              <a:rPr lang="ru-RU" sz="2000" dirty="0">
                <a:solidFill>
                  <a:schemeClr val="bg1"/>
                </a:solidFill>
                <a:effectLst/>
              </a:rPr>
              <a:t>, правою рукою </a:t>
            </a:r>
            <a:r>
              <a:rPr lang="ru-RU" sz="2000" dirty="0" err="1">
                <a:solidFill>
                  <a:schemeClr val="bg1"/>
                </a:solidFill>
                <a:effectLst/>
              </a:rPr>
              <a:t>обхопити</a:t>
            </a:r>
            <a:r>
              <a:rPr lang="ru-RU" sz="2000" dirty="0">
                <a:solidFill>
                  <a:schemeClr val="bg1"/>
                </a:solidFill>
                <a:effectLst/>
              </a:rPr>
              <a:t> магазин; </a:t>
            </a:r>
            <a:r>
              <a:rPr lang="ru-RU" sz="2000" dirty="0" err="1">
                <a:solidFill>
                  <a:schemeClr val="bg1"/>
                </a:solidFill>
                <a:effectLst/>
              </a:rPr>
              <a:t>натискаючи</a:t>
            </a:r>
            <a:r>
              <a:rPr lang="ru-RU" sz="2000" dirty="0">
                <a:solidFill>
                  <a:schemeClr val="bg1"/>
                </a:solidFill>
                <a:effectLst/>
              </a:rPr>
              <a:t> великим пальцем на </a:t>
            </a:r>
            <a:r>
              <a:rPr lang="ru-RU" sz="2000" dirty="0" err="1">
                <a:solidFill>
                  <a:schemeClr val="bg1"/>
                </a:solidFill>
                <a:effectLst/>
              </a:rPr>
              <a:t>засувку</a:t>
            </a:r>
            <a:r>
              <a:rPr lang="ru-RU" sz="2000" dirty="0">
                <a:solidFill>
                  <a:schemeClr val="bg1"/>
                </a:solidFill>
                <a:effectLst/>
              </a:rPr>
              <a:t>, подати </a:t>
            </a:r>
            <a:r>
              <a:rPr lang="ru-RU" sz="2000" dirty="0" err="1">
                <a:solidFill>
                  <a:schemeClr val="bg1"/>
                </a:solidFill>
                <a:effectLst/>
              </a:rPr>
              <a:t>нижню</a:t>
            </a:r>
            <a:r>
              <a:rPr lang="ru-RU" sz="2000" dirty="0">
                <a:solidFill>
                  <a:schemeClr val="bg1"/>
                </a:solidFill>
                <a:effectLst/>
              </a:rPr>
              <a:t> </a:t>
            </a:r>
            <a:r>
              <a:rPr lang="ru-RU" sz="2000" dirty="0" err="1">
                <a:solidFill>
                  <a:schemeClr val="bg1"/>
                </a:solidFill>
                <a:effectLst/>
              </a:rPr>
              <a:t>частину</a:t>
            </a:r>
            <a:r>
              <a:rPr lang="ru-RU" sz="2000" dirty="0">
                <a:solidFill>
                  <a:schemeClr val="bg1"/>
                </a:solidFill>
                <a:effectLst/>
              </a:rPr>
              <a:t> магазина вперед і </a:t>
            </a:r>
            <a:r>
              <a:rPr lang="ru-RU" sz="2000" dirty="0" err="1">
                <a:solidFill>
                  <a:schemeClr val="bg1"/>
                </a:solidFill>
                <a:effectLst/>
              </a:rPr>
              <a:t>відокремити</a:t>
            </a:r>
            <a:r>
              <a:rPr lang="ru-RU" sz="2000" dirty="0">
                <a:solidFill>
                  <a:schemeClr val="bg1"/>
                </a:solidFill>
                <a:effectLst/>
              </a:rPr>
              <a:t> </a:t>
            </a:r>
            <a:r>
              <a:rPr lang="ru-RU" sz="2000" dirty="0" err="1">
                <a:solidFill>
                  <a:schemeClr val="bg1"/>
                </a:solidFill>
                <a:effectLst/>
              </a:rPr>
              <a:t>його</a:t>
            </a:r>
            <a:r>
              <a:rPr lang="ru-RU" sz="2000" dirty="0">
                <a:solidFill>
                  <a:schemeClr val="bg1"/>
                </a:solidFill>
                <a:effectLst/>
              </a:rPr>
              <a:t>. </a:t>
            </a:r>
          </a:p>
          <a:p>
            <a:pPr eaLnBrk="1" hangingPunct="1">
              <a:defRPr/>
            </a:pPr>
            <a:r>
              <a:rPr lang="ru-RU" sz="2000" b="1" dirty="0">
                <a:solidFill>
                  <a:schemeClr val="bg1"/>
                </a:solidFill>
                <a:effectLst/>
              </a:rPr>
              <a:t>2)</a:t>
            </a:r>
            <a:r>
              <a:rPr lang="ru-RU" sz="2000" dirty="0">
                <a:solidFill>
                  <a:schemeClr val="bg1"/>
                </a:solidFill>
                <a:effectLst/>
              </a:rPr>
              <a:t> </a:t>
            </a:r>
            <a:r>
              <a:rPr lang="ru-RU" sz="2000" dirty="0" err="1">
                <a:solidFill>
                  <a:schemeClr val="bg1"/>
                </a:solidFill>
                <a:effectLst/>
              </a:rPr>
              <a:t>Після</a:t>
            </a:r>
            <a:r>
              <a:rPr lang="ru-RU" sz="2000" dirty="0">
                <a:solidFill>
                  <a:schemeClr val="bg1"/>
                </a:solidFill>
                <a:effectLst/>
              </a:rPr>
              <a:t> </a:t>
            </a:r>
            <a:r>
              <a:rPr lang="ru-RU" sz="2000" dirty="0" err="1">
                <a:solidFill>
                  <a:schemeClr val="bg1"/>
                </a:solidFill>
                <a:effectLst/>
              </a:rPr>
              <a:t>цього</a:t>
            </a:r>
            <a:r>
              <a:rPr lang="ru-RU" sz="2000" dirty="0">
                <a:solidFill>
                  <a:schemeClr val="bg1"/>
                </a:solidFill>
                <a:effectLst/>
              </a:rPr>
              <a:t> </a:t>
            </a:r>
            <a:r>
              <a:rPr lang="ru-RU" sz="2000" dirty="0" err="1">
                <a:solidFill>
                  <a:schemeClr val="bg1"/>
                </a:solidFill>
                <a:effectLst/>
              </a:rPr>
              <a:t>перевірити</a:t>
            </a:r>
            <a:r>
              <a:rPr lang="ru-RU" sz="2000" dirty="0">
                <a:solidFill>
                  <a:schemeClr val="bg1"/>
                </a:solidFill>
                <a:effectLst/>
              </a:rPr>
              <a:t>, </a:t>
            </a:r>
            <a:r>
              <a:rPr lang="ru-RU" sz="2000" b="1" dirty="0" err="1">
                <a:solidFill>
                  <a:schemeClr val="bg1"/>
                </a:solidFill>
                <a:effectLst/>
              </a:rPr>
              <a:t>чи</a:t>
            </a:r>
            <a:r>
              <a:rPr lang="ru-RU" sz="2000" b="1" dirty="0">
                <a:solidFill>
                  <a:schemeClr val="bg1"/>
                </a:solidFill>
                <a:effectLst/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effectLst/>
              </a:rPr>
              <a:t>немає</a:t>
            </a:r>
            <a:r>
              <a:rPr lang="ru-RU" sz="2000" b="1" dirty="0">
                <a:solidFill>
                  <a:schemeClr val="bg1"/>
                </a:solidFill>
                <a:effectLst/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effectLst/>
              </a:rPr>
              <a:t>набою</a:t>
            </a:r>
            <a:r>
              <a:rPr lang="ru-RU" sz="2000" b="1" dirty="0">
                <a:solidFill>
                  <a:schemeClr val="bg1"/>
                </a:solidFill>
                <a:effectLst/>
              </a:rPr>
              <a:t> в набойнику, </a:t>
            </a:r>
            <a:r>
              <a:rPr lang="ru-RU" sz="2000" dirty="0">
                <a:solidFill>
                  <a:schemeClr val="bg1"/>
                </a:solidFill>
                <a:effectLst/>
              </a:rPr>
              <a:t>для </a:t>
            </a:r>
            <a:r>
              <a:rPr lang="ru-RU" sz="2000" dirty="0" err="1">
                <a:solidFill>
                  <a:schemeClr val="bg1"/>
                </a:solidFill>
                <a:effectLst/>
              </a:rPr>
              <a:t>чого</a:t>
            </a:r>
            <a:r>
              <a:rPr lang="ru-RU" sz="2000" dirty="0">
                <a:solidFill>
                  <a:schemeClr val="bg1"/>
                </a:solidFill>
                <a:effectLst/>
              </a:rPr>
              <a:t> </a:t>
            </a:r>
            <a:r>
              <a:rPr lang="ru-RU" sz="2000" dirty="0" err="1">
                <a:solidFill>
                  <a:schemeClr val="bg1"/>
                </a:solidFill>
                <a:effectLst/>
              </a:rPr>
              <a:t>перемкнути</a:t>
            </a:r>
            <a:r>
              <a:rPr lang="ru-RU" sz="2000" dirty="0">
                <a:solidFill>
                  <a:schemeClr val="bg1"/>
                </a:solidFill>
                <a:effectLst/>
              </a:rPr>
              <a:t>  </a:t>
            </a:r>
            <a:r>
              <a:rPr lang="ru-RU" sz="2000" dirty="0" err="1">
                <a:solidFill>
                  <a:schemeClr val="bg1"/>
                </a:solidFill>
                <a:effectLst/>
              </a:rPr>
              <a:t>перевідник</a:t>
            </a:r>
            <a:r>
              <a:rPr lang="ru-RU" sz="2000" dirty="0">
                <a:solidFill>
                  <a:schemeClr val="bg1"/>
                </a:solidFill>
                <a:effectLst/>
              </a:rPr>
              <a:t>  </a:t>
            </a:r>
            <a:r>
              <a:rPr lang="ru-RU" sz="2000" dirty="0" err="1">
                <a:solidFill>
                  <a:schemeClr val="bg1"/>
                </a:solidFill>
                <a:effectLst/>
              </a:rPr>
              <a:t>вогню</a:t>
            </a:r>
            <a:r>
              <a:rPr lang="ru-RU" sz="2000" dirty="0">
                <a:solidFill>
                  <a:schemeClr val="bg1"/>
                </a:solidFill>
                <a:effectLst/>
              </a:rPr>
              <a:t> вниз, поставивши </a:t>
            </a:r>
            <a:r>
              <a:rPr lang="ru-RU" sz="2000" dirty="0" err="1">
                <a:solidFill>
                  <a:schemeClr val="bg1"/>
                </a:solidFill>
                <a:effectLst/>
              </a:rPr>
              <a:t>його</a:t>
            </a:r>
            <a:r>
              <a:rPr lang="ru-RU" sz="2000" dirty="0">
                <a:solidFill>
                  <a:schemeClr val="bg1"/>
                </a:solidFill>
                <a:effectLst/>
              </a:rPr>
              <a:t> в </a:t>
            </a:r>
            <a:r>
              <a:rPr lang="ru-RU" sz="2000" dirty="0" err="1">
                <a:solidFill>
                  <a:schemeClr val="bg1"/>
                </a:solidFill>
                <a:effectLst/>
              </a:rPr>
              <a:t>положення</a:t>
            </a:r>
            <a:r>
              <a:rPr lang="ru-RU" sz="2000" dirty="0">
                <a:solidFill>
                  <a:schemeClr val="bg1"/>
                </a:solidFill>
                <a:effectLst/>
              </a:rPr>
              <a:t> «АВ» </a:t>
            </a:r>
            <a:r>
              <a:rPr lang="ru-RU" sz="2000" dirty="0" err="1">
                <a:solidFill>
                  <a:schemeClr val="bg1"/>
                </a:solidFill>
                <a:effectLst/>
              </a:rPr>
              <a:t>чи</a:t>
            </a:r>
            <a:r>
              <a:rPr lang="ru-RU" sz="2000" dirty="0">
                <a:solidFill>
                  <a:schemeClr val="bg1"/>
                </a:solidFill>
                <a:effectLst/>
              </a:rPr>
              <a:t> «ОД»; </a:t>
            </a:r>
            <a:r>
              <a:rPr lang="ru-RU" sz="2000" dirty="0" err="1">
                <a:solidFill>
                  <a:schemeClr val="bg1"/>
                </a:solidFill>
                <a:effectLst/>
              </a:rPr>
              <a:t>відвести</a:t>
            </a:r>
            <a:r>
              <a:rPr lang="ru-RU" sz="2000" dirty="0">
                <a:solidFill>
                  <a:schemeClr val="bg1"/>
                </a:solidFill>
                <a:effectLst/>
              </a:rPr>
              <a:t> рукоятку </a:t>
            </a:r>
            <a:r>
              <a:rPr lang="ru-RU" sz="2000" dirty="0" err="1">
                <a:solidFill>
                  <a:schemeClr val="bg1"/>
                </a:solidFill>
                <a:effectLst/>
              </a:rPr>
              <a:t>затворної</a:t>
            </a:r>
            <a:r>
              <a:rPr lang="ru-RU" sz="2000" dirty="0">
                <a:solidFill>
                  <a:schemeClr val="bg1"/>
                </a:solidFill>
                <a:effectLst/>
              </a:rPr>
              <a:t> рами назад, </a:t>
            </a:r>
            <a:r>
              <a:rPr lang="ru-RU" sz="2000" dirty="0" err="1">
                <a:solidFill>
                  <a:schemeClr val="bg1"/>
                </a:solidFill>
                <a:effectLst/>
              </a:rPr>
              <a:t>оглянути</a:t>
            </a:r>
            <a:r>
              <a:rPr lang="ru-RU" sz="2000" dirty="0">
                <a:solidFill>
                  <a:schemeClr val="bg1"/>
                </a:solidFill>
                <a:effectLst/>
              </a:rPr>
              <a:t> патронник, </a:t>
            </a:r>
            <a:r>
              <a:rPr lang="ru-RU" sz="2000" dirty="0" err="1">
                <a:solidFill>
                  <a:schemeClr val="bg1"/>
                </a:solidFill>
                <a:effectLst/>
              </a:rPr>
              <a:t>відпустити</a:t>
            </a:r>
            <a:r>
              <a:rPr lang="ru-RU" sz="2000" dirty="0">
                <a:solidFill>
                  <a:schemeClr val="bg1"/>
                </a:solidFill>
                <a:effectLst/>
              </a:rPr>
              <a:t> рукоятку </a:t>
            </a:r>
            <a:r>
              <a:rPr lang="ru-RU" sz="2000" dirty="0" err="1">
                <a:solidFill>
                  <a:schemeClr val="bg1"/>
                </a:solidFill>
                <a:effectLst/>
              </a:rPr>
              <a:t>затворної</a:t>
            </a:r>
            <a:r>
              <a:rPr lang="ru-RU" sz="2000" dirty="0">
                <a:solidFill>
                  <a:schemeClr val="bg1"/>
                </a:solidFill>
                <a:effectLst/>
              </a:rPr>
              <a:t> рами і </a:t>
            </a:r>
            <a:r>
              <a:rPr lang="ru-RU" sz="2000" dirty="0" err="1">
                <a:solidFill>
                  <a:schemeClr val="bg1"/>
                </a:solidFill>
                <a:effectLst/>
              </a:rPr>
              <a:t>спустити</a:t>
            </a:r>
            <a:r>
              <a:rPr lang="ru-RU" sz="2000" dirty="0">
                <a:solidFill>
                  <a:schemeClr val="bg1"/>
                </a:solidFill>
                <a:effectLst/>
              </a:rPr>
              <a:t> курок з </a:t>
            </a:r>
            <a:r>
              <a:rPr lang="ru-RU" sz="2000" dirty="0" err="1">
                <a:solidFill>
                  <a:schemeClr val="bg1"/>
                </a:solidFill>
                <a:effectLst/>
              </a:rPr>
              <a:t>бойового</a:t>
            </a:r>
            <a:r>
              <a:rPr lang="ru-RU" sz="2000" dirty="0">
                <a:solidFill>
                  <a:schemeClr val="bg1"/>
                </a:solidFill>
                <a:effectLst/>
              </a:rPr>
              <a:t> взводу.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8" descr="C:\Documents and Settings\Саныч\Рабочий стол\камуфло Порох">
            <a:extLst>
              <a:ext uri="{FF2B5EF4-FFF2-40B4-BE49-F238E27FC236}">
                <a16:creationId xmlns:a16="http://schemas.microsoft.com/office/drawing/2014/main" id="{2AD2C6FA-28D9-4D57-BAE0-D83ECE0401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00250" y="-500063"/>
            <a:ext cx="12687300" cy="792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6" name="Rectangle 4">
            <a:extLst>
              <a:ext uri="{FF2B5EF4-FFF2-40B4-BE49-F238E27FC236}">
                <a16:creationId xmlns:a16="http://schemas.microsoft.com/office/drawing/2014/main" id="{FE6C491B-D172-4123-83E8-A8474F73248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/>
          </a:p>
        </p:txBody>
      </p:sp>
      <p:pic>
        <p:nvPicPr>
          <p:cNvPr id="7172" name="Picture 7" descr="IMGA0696">
            <a:extLst>
              <a:ext uri="{FF2B5EF4-FFF2-40B4-BE49-F238E27FC236}">
                <a16:creationId xmlns:a16="http://schemas.microsoft.com/office/drawing/2014/main" id="{D807B8F2-BA4F-4FAD-B65E-C8A325954D05}"/>
              </a:ext>
            </a:extLst>
          </p:cNvPr>
          <p:cNvPicPr>
            <a:picLocks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43000" y="0"/>
            <a:ext cx="6629400" cy="4572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Текст 6">
            <a:extLst>
              <a:ext uri="{FF2B5EF4-FFF2-40B4-BE49-F238E27FC236}">
                <a16:creationId xmlns:a16="http://schemas.microsoft.com/office/drawing/2014/main" id="{2B30C912-9034-42A9-9E19-8D5AB5909580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 sz="2000" dirty="0">
              <a:solidFill>
                <a:schemeClr val="bg1"/>
              </a:solidFill>
            </a:endParaRPr>
          </a:p>
          <a:p>
            <a:pPr eaLnBrk="1" hangingPunct="1">
              <a:defRPr/>
            </a:pPr>
            <a:endParaRPr lang="en-US" sz="2000" dirty="0">
              <a:solidFill>
                <a:schemeClr val="bg1"/>
              </a:solidFill>
            </a:endParaRPr>
          </a:p>
          <a:p>
            <a:pPr eaLnBrk="1" hangingPunct="1">
              <a:defRPr/>
            </a:pPr>
            <a:r>
              <a:rPr lang="uk-UA" sz="2000" dirty="0">
                <a:solidFill>
                  <a:schemeClr val="bg1"/>
                </a:solidFill>
              </a:rPr>
              <a:t>Для автоматів з дерев'яним прикладом</a:t>
            </a:r>
            <a:endParaRPr lang="en-US" sz="2000" dirty="0">
              <a:solidFill>
                <a:schemeClr val="bg1"/>
              </a:solidFill>
            </a:endParaRPr>
          </a:p>
          <a:p>
            <a:pPr eaLnBrk="1" hangingPunct="1">
              <a:defRPr/>
            </a:pPr>
            <a:r>
              <a:rPr lang="en-US" sz="2000" b="1" u="sng" dirty="0">
                <a:solidFill>
                  <a:schemeClr val="bg1"/>
                </a:solidFill>
                <a:effectLst/>
              </a:rPr>
              <a:t>2</a:t>
            </a:r>
            <a:r>
              <a:rPr lang="ru-RU" sz="2000" b="1" u="sng" dirty="0">
                <a:solidFill>
                  <a:schemeClr val="bg1"/>
                </a:solidFill>
                <a:effectLst/>
              </a:rPr>
              <a:t>) </a:t>
            </a:r>
            <a:r>
              <a:rPr lang="ru-RU" sz="2000" b="1" u="sng" dirty="0" err="1">
                <a:solidFill>
                  <a:schemeClr val="bg1"/>
                </a:solidFill>
                <a:effectLst/>
              </a:rPr>
              <a:t>Вийняти</a:t>
            </a:r>
            <a:r>
              <a:rPr lang="ru-RU" sz="2000" b="1" u="sng" dirty="0">
                <a:solidFill>
                  <a:schemeClr val="bg1"/>
                </a:solidFill>
                <a:effectLst/>
              </a:rPr>
              <a:t> пенал </a:t>
            </a:r>
            <a:r>
              <a:rPr lang="ru-RU" sz="2000" b="1" u="sng" dirty="0" err="1">
                <a:solidFill>
                  <a:schemeClr val="bg1"/>
                </a:solidFill>
                <a:effectLst/>
              </a:rPr>
              <a:t>приналежності</a:t>
            </a:r>
            <a:r>
              <a:rPr lang="ru-RU" sz="2000" b="1" u="sng" dirty="0">
                <a:solidFill>
                  <a:schemeClr val="bg1"/>
                </a:solidFill>
                <a:effectLst/>
              </a:rPr>
              <a:t> </a:t>
            </a:r>
            <a:r>
              <a:rPr lang="ru-RU" sz="2000" b="1" u="sng" dirty="0" err="1">
                <a:solidFill>
                  <a:schemeClr val="bg1"/>
                </a:solidFill>
                <a:effectLst/>
              </a:rPr>
              <a:t>з</a:t>
            </a:r>
            <a:r>
              <a:rPr lang="ru-RU" sz="2000" b="1" u="sng" dirty="0">
                <a:solidFill>
                  <a:schemeClr val="bg1"/>
                </a:solidFill>
                <a:effectLst/>
              </a:rPr>
              <a:t> </a:t>
            </a:r>
            <a:r>
              <a:rPr lang="ru-RU" sz="2000" b="1" u="sng" dirty="0" err="1">
                <a:solidFill>
                  <a:schemeClr val="bg1"/>
                </a:solidFill>
                <a:effectLst/>
              </a:rPr>
              <a:t>гнізда</a:t>
            </a:r>
            <a:r>
              <a:rPr lang="ru-RU" sz="2000" b="1" u="sng" dirty="0">
                <a:solidFill>
                  <a:schemeClr val="bg1"/>
                </a:solidFill>
                <a:effectLst/>
              </a:rPr>
              <a:t> приклада.</a:t>
            </a:r>
            <a:endParaRPr lang="en-US" sz="2000" b="1" u="sng" dirty="0">
              <a:solidFill>
                <a:schemeClr val="bg1"/>
              </a:solidFill>
              <a:effectLst/>
            </a:endParaRPr>
          </a:p>
          <a:p>
            <a:pPr eaLnBrk="1" hangingPunct="1">
              <a:defRPr/>
            </a:pPr>
            <a:r>
              <a:rPr lang="ru-RU" sz="2000" dirty="0">
                <a:solidFill>
                  <a:schemeClr val="bg1"/>
                </a:solidFill>
                <a:effectLst/>
              </a:rPr>
              <a:t> </a:t>
            </a:r>
            <a:r>
              <a:rPr lang="ru-RU" sz="2000" dirty="0" err="1">
                <a:solidFill>
                  <a:schemeClr val="bg1"/>
                </a:solidFill>
                <a:effectLst/>
              </a:rPr>
              <a:t>Утопити</a:t>
            </a:r>
            <a:r>
              <a:rPr lang="ru-RU" sz="2000" dirty="0">
                <a:solidFill>
                  <a:schemeClr val="bg1"/>
                </a:solidFill>
                <a:effectLst/>
              </a:rPr>
              <a:t> пальцем </a:t>
            </a:r>
            <a:r>
              <a:rPr lang="ru-RU" sz="2000" dirty="0" err="1">
                <a:solidFill>
                  <a:schemeClr val="bg1"/>
                </a:solidFill>
                <a:effectLst/>
              </a:rPr>
              <a:t>правої</a:t>
            </a:r>
            <a:r>
              <a:rPr lang="ru-RU" sz="2000" dirty="0">
                <a:solidFill>
                  <a:schemeClr val="bg1"/>
                </a:solidFill>
                <a:effectLst/>
              </a:rPr>
              <a:t> руки </a:t>
            </a:r>
            <a:r>
              <a:rPr lang="ru-RU" sz="2000" dirty="0" err="1">
                <a:solidFill>
                  <a:schemeClr val="bg1"/>
                </a:solidFill>
                <a:effectLst/>
              </a:rPr>
              <a:t>кришку</a:t>
            </a:r>
            <a:r>
              <a:rPr lang="ru-RU" sz="2000" dirty="0">
                <a:solidFill>
                  <a:schemeClr val="bg1"/>
                </a:solidFill>
                <a:effectLst/>
              </a:rPr>
              <a:t> </a:t>
            </a:r>
            <a:r>
              <a:rPr lang="ru-RU" sz="2000" dirty="0" err="1">
                <a:solidFill>
                  <a:schemeClr val="bg1"/>
                </a:solidFill>
                <a:effectLst/>
              </a:rPr>
              <a:t>гнізда</a:t>
            </a:r>
            <a:r>
              <a:rPr lang="ru-RU" sz="2000" dirty="0">
                <a:solidFill>
                  <a:schemeClr val="bg1"/>
                </a:solidFill>
                <a:effectLst/>
              </a:rPr>
              <a:t> так, </a:t>
            </a:r>
            <a:r>
              <a:rPr lang="ru-RU" sz="2000" dirty="0" err="1">
                <a:solidFill>
                  <a:schemeClr val="bg1"/>
                </a:solidFill>
                <a:effectLst/>
              </a:rPr>
              <a:t>щоб</a:t>
            </a:r>
            <a:r>
              <a:rPr lang="ru-RU" sz="2000" dirty="0">
                <a:solidFill>
                  <a:schemeClr val="bg1"/>
                </a:solidFill>
                <a:effectLst/>
              </a:rPr>
              <a:t> пенал </a:t>
            </a:r>
            <a:r>
              <a:rPr lang="ru-RU" sz="2000" dirty="0" err="1">
                <a:solidFill>
                  <a:schemeClr val="bg1"/>
                </a:solidFill>
                <a:effectLst/>
              </a:rPr>
              <a:t>під</a:t>
            </a:r>
            <a:r>
              <a:rPr lang="ru-RU" sz="2000" dirty="0">
                <a:solidFill>
                  <a:schemeClr val="bg1"/>
                </a:solidFill>
                <a:effectLst/>
              </a:rPr>
              <a:t> </a:t>
            </a:r>
            <a:r>
              <a:rPr lang="ru-RU" sz="2000" dirty="0" err="1">
                <a:solidFill>
                  <a:schemeClr val="bg1"/>
                </a:solidFill>
                <a:effectLst/>
              </a:rPr>
              <a:t>дією</a:t>
            </a:r>
            <a:r>
              <a:rPr lang="ru-RU" sz="2000" dirty="0">
                <a:solidFill>
                  <a:schemeClr val="bg1"/>
                </a:solidFill>
                <a:effectLst/>
              </a:rPr>
              <a:t> </a:t>
            </a:r>
            <a:r>
              <a:rPr lang="ru-RU" sz="2000" dirty="0" err="1">
                <a:solidFill>
                  <a:schemeClr val="bg1"/>
                </a:solidFill>
                <a:effectLst/>
              </a:rPr>
              <a:t>пружини</a:t>
            </a:r>
            <a:r>
              <a:rPr lang="ru-RU" sz="2000" dirty="0">
                <a:solidFill>
                  <a:schemeClr val="bg1"/>
                </a:solidFill>
                <a:effectLst/>
              </a:rPr>
              <a:t> </a:t>
            </a:r>
            <a:r>
              <a:rPr lang="ru-RU" sz="2000" dirty="0" err="1">
                <a:solidFill>
                  <a:schemeClr val="bg1"/>
                </a:solidFill>
                <a:effectLst/>
              </a:rPr>
              <a:t>вийшов</a:t>
            </a:r>
            <a:r>
              <a:rPr lang="ru-RU" sz="2000" dirty="0">
                <a:solidFill>
                  <a:schemeClr val="bg1"/>
                </a:solidFill>
                <a:effectLst/>
              </a:rPr>
              <a:t> </a:t>
            </a:r>
            <a:r>
              <a:rPr lang="ru-RU" sz="2000" dirty="0" err="1">
                <a:solidFill>
                  <a:schemeClr val="bg1"/>
                </a:solidFill>
                <a:effectLst/>
              </a:rPr>
              <a:t>із</a:t>
            </a:r>
            <a:r>
              <a:rPr lang="ru-RU" sz="2000" dirty="0">
                <a:solidFill>
                  <a:schemeClr val="bg1"/>
                </a:solidFill>
                <a:effectLst/>
              </a:rPr>
              <a:t> </a:t>
            </a:r>
            <a:r>
              <a:rPr lang="ru-RU" sz="2000" dirty="0" err="1">
                <a:solidFill>
                  <a:schemeClr val="bg1"/>
                </a:solidFill>
                <a:effectLst/>
              </a:rPr>
              <a:t>гнізда</a:t>
            </a:r>
            <a:r>
              <a:rPr lang="ru-RU" sz="2000" dirty="0">
                <a:solidFill>
                  <a:schemeClr val="bg1"/>
                </a:solidFill>
                <a:effectLst/>
              </a:rPr>
              <a:t>; </a:t>
            </a:r>
            <a:r>
              <a:rPr lang="ru-RU" sz="2000" dirty="0" err="1">
                <a:solidFill>
                  <a:schemeClr val="bg1"/>
                </a:solidFill>
                <a:effectLst/>
              </a:rPr>
              <a:t>розкрити</a:t>
            </a:r>
            <a:r>
              <a:rPr lang="ru-RU" sz="2000" dirty="0">
                <a:solidFill>
                  <a:schemeClr val="bg1"/>
                </a:solidFill>
                <a:effectLst/>
              </a:rPr>
              <a:t> </a:t>
            </a:r>
            <a:r>
              <a:rPr lang="ru-RU" sz="2000" dirty="0" err="1">
                <a:solidFill>
                  <a:schemeClr val="bg1"/>
                </a:solidFill>
                <a:effectLst/>
              </a:rPr>
              <a:t>пенал</a:t>
            </a:r>
            <a:r>
              <a:rPr lang="ru-RU" sz="2000" dirty="0">
                <a:solidFill>
                  <a:schemeClr val="bg1"/>
                </a:solidFill>
                <a:effectLst/>
              </a:rPr>
              <a:t> </a:t>
            </a:r>
            <a:r>
              <a:rPr lang="ru-RU" sz="2000" dirty="0" err="1">
                <a:solidFill>
                  <a:schemeClr val="bg1"/>
                </a:solidFill>
                <a:effectLst/>
              </a:rPr>
              <a:t>і</a:t>
            </a:r>
            <a:r>
              <a:rPr lang="ru-RU" sz="2000" dirty="0">
                <a:solidFill>
                  <a:schemeClr val="bg1"/>
                </a:solidFill>
                <a:effectLst/>
              </a:rPr>
              <a:t> </a:t>
            </a:r>
            <a:r>
              <a:rPr lang="ru-RU" sz="2000" dirty="0" err="1">
                <a:solidFill>
                  <a:schemeClr val="bg1"/>
                </a:solidFill>
                <a:effectLst/>
              </a:rPr>
              <a:t>вийняти</a:t>
            </a:r>
            <a:r>
              <a:rPr lang="ru-RU" sz="2000" dirty="0">
                <a:solidFill>
                  <a:schemeClr val="bg1"/>
                </a:solidFill>
                <a:effectLst/>
              </a:rPr>
              <a:t> </a:t>
            </a:r>
            <a:r>
              <a:rPr lang="ru-RU" sz="2000" dirty="0" err="1">
                <a:solidFill>
                  <a:schemeClr val="bg1"/>
                </a:solidFill>
                <a:effectLst/>
              </a:rPr>
              <a:t>з</a:t>
            </a:r>
            <a:r>
              <a:rPr lang="ru-RU" sz="2000" dirty="0">
                <a:solidFill>
                  <a:schemeClr val="bg1"/>
                </a:solidFill>
                <a:effectLst/>
              </a:rPr>
              <a:t> </a:t>
            </a:r>
            <a:r>
              <a:rPr lang="ru-RU" sz="2000" dirty="0" err="1">
                <a:solidFill>
                  <a:schemeClr val="bg1"/>
                </a:solidFill>
                <a:effectLst/>
              </a:rPr>
              <a:t>нього</a:t>
            </a:r>
            <a:r>
              <a:rPr lang="ru-RU" sz="2000" dirty="0">
                <a:solidFill>
                  <a:schemeClr val="bg1"/>
                </a:solidFill>
                <a:effectLst/>
              </a:rPr>
              <a:t> протирки, </a:t>
            </a:r>
            <a:r>
              <a:rPr lang="ru-RU" sz="2000" dirty="0" err="1">
                <a:solidFill>
                  <a:schemeClr val="bg1"/>
                </a:solidFill>
                <a:effectLst/>
              </a:rPr>
              <a:t>йоржик</a:t>
            </a:r>
            <a:r>
              <a:rPr lang="ru-RU" sz="2000" dirty="0">
                <a:solidFill>
                  <a:schemeClr val="bg1"/>
                </a:solidFill>
                <a:effectLst/>
              </a:rPr>
              <a:t>, </a:t>
            </a:r>
            <a:r>
              <a:rPr lang="ru-RU" sz="2000" dirty="0" err="1">
                <a:solidFill>
                  <a:schemeClr val="bg1"/>
                </a:solidFill>
                <a:effectLst/>
              </a:rPr>
              <a:t>викрутку</a:t>
            </a:r>
            <a:r>
              <a:rPr lang="ru-RU" sz="2000" dirty="0">
                <a:solidFill>
                  <a:schemeClr val="bg1"/>
                </a:solidFill>
                <a:effectLst/>
              </a:rPr>
              <a:t> </a:t>
            </a:r>
            <a:r>
              <a:rPr lang="ru-RU" sz="2000" dirty="0" err="1">
                <a:solidFill>
                  <a:schemeClr val="bg1"/>
                </a:solidFill>
                <a:effectLst/>
              </a:rPr>
              <a:t>і</a:t>
            </a:r>
            <a:r>
              <a:rPr lang="ru-RU" sz="2000" dirty="0">
                <a:solidFill>
                  <a:schemeClr val="bg1"/>
                </a:solidFill>
                <a:effectLst/>
              </a:rPr>
              <a:t> </a:t>
            </a:r>
            <a:r>
              <a:rPr lang="ru-RU" sz="2000" dirty="0" err="1">
                <a:solidFill>
                  <a:schemeClr val="bg1"/>
                </a:solidFill>
                <a:effectLst/>
              </a:rPr>
              <a:t>виколотку</a:t>
            </a:r>
            <a:r>
              <a:rPr lang="ru-RU" sz="2000" dirty="0">
                <a:solidFill>
                  <a:schemeClr val="bg1"/>
                </a:solidFill>
                <a:effectLst/>
              </a:rPr>
              <a:t>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8" descr="C:\Documents and Settings\Саныч\Рабочий стол\камуфло Порох">
            <a:extLst>
              <a:ext uri="{FF2B5EF4-FFF2-40B4-BE49-F238E27FC236}">
                <a16:creationId xmlns:a16="http://schemas.microsoft.com/office/drawing/2014/main" id="{2C38874F-775C-401F-8D35-1CAF73E6FF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00250" y="-500063"/>
            <a:ext cx="12687300" cy="792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4" name="Rectangle 4">
            <a:extLst>
              <a:ext uri="{FF2B5EF4-FFF2-40B4-BE49-F238E27FC236}">
                <a16:creationId xmlns:a16="http://schemas.microsoft.com/office/drawing/2014/main" id="{375FE2C8-9968-45B3-B198-0231CA5B16B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/>
          </a:p>
        </p:txBody>
      </p:sp>
      <p:pic>
        <p:nvPicPr>
          <p:cNvPr id="8196" name="Picture 9" descr="IMGA0595">
            <a:extLst>
              <a:ext uri="{FF2B5EF4-FFF2-40B4-BE49-F238E27FC236}">
                <a16:creationId xmlns:a16="http://schemas.microsoft.com/office/drawing/2014/main" id="{5F58C8CE-983E-40D7-831D-A0A7DD8AA2C9}"/>
              </a:ext>
            </a:extLst>
          </p:cNvPr>
          <p:cNvPicPr>
            <a:picLocks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66800" y="-228600"/>
            <a:ext cx="6553200" cy="4572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Текст 7">
            <a:extLst>
              <a:ext uri="{FF2B5EF4-FFF2-40B4-BE49-F238E27FC236}">
                <a16:creationId xmlns:a16="http://schemas.microsoft.com/office/drawing/2014/main" id="{B8653D0F-D135-46DC-818B-8F2ACF424CE0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defRPr/>
            </a:pPr>
            <a:endParaRPr lang="en-US" sz="2000" dirty="0">
              <a:solidFill>
                <a:schemeClr val="bg1"/>
              </a:solidFill>
            </a:endParaRPr>
          </a:p>
          <a:p>
            <a:pPr eaLnBrk="1" hangingPunct="1">
              <a:defRPr/>
            </a:pPr>
            <a:endParaRPr lang="en-US" sz="2000" dirty="0">
              <a:solidFill>
                <a:schemeClr val="bg1"/>
              </a:solidFill>
            </a:endParaRPr>
          </a:p>
          <a:p>
            <a:pPr eaLnBrk="1" hangingPunct="1">
              <a:defRPr/>
            </a:pPr>
            <a:r>
              <a:rPr lang="ru-RU" sz="2000" b="1" u="sng" dirty="0">
                <a:solidFill>
                  <a:schemeClr val="bg1"/>
                </a:solidFill>
                <a:effectLst/>
              </a:rPr>
              <a:t>3) </a:t>
            </a:r>
            <a:r>
              <a:rPr lang="ru-RU" sz="2000" b="1" u="sng" dirty="0" err="1">
                <a:solidFill>
                  <a:schemeClr val="bg1"/>
                </a:solidFill>
                <a:effectLst/>
              </a:rPr>
              <a:t>Відокремити</a:t>
            </a:r>
            <a:r>
              <a:rPr lang="ru-RU" sz="2000" b="1" u="sng" dirty="0">
                <a:solidFill>
                  <a:schemeClr val="bg1"/>
                </a:solidFill>
                <a:effectLst/>
              </a:rPr>
              <a:t> шомпол. </a:t>
            </a:r>
            <a:endParaRPr lang="en-US" sz="2000" b="1" u="sng" dirty="0">
              <a:solidFill>
                <a:schemeClr val="bg1"/>
              </a:solidFill>
              <a:effectLst/>
            </a:endParaRPr>
          </a:p>
          <a:p>
            <a:pPr eaLnBrk="1" hangingPunct="1">
              <a:defRPr/>
            </a:pPr>
            <a:r>
              <a:rPr lang="ru-RU" sz="2000" dirty="0" err="1">
                <a:solidFill>
                  <a:schemeClr val="bg1"/>
                </a:solidFill>
                <a:effectLst/>
              </a:rPr>
              <a:t>Відтягнути</a:t>
            </a:r>
            <a:r>
              <a:rPr lang="ru-RU" sz="2000" dirty="0">
                <a:solidFill>
                  <a:schemeClr val="bg1"/>
                </a:solidFill>
                <a:effectLst/>
              </a:rPr>
              <a:t> </a:t>
            </a:r>
            <a:r>
              <a:rPr lang="ru-RU" sz="2000" dirty="0" err="1">
                <a:solidFill>
                  <a:schemeClr val="bg1"/>
                </a:solidFill>
                <a:effectLst/>
              </a:rPr>
              <a:t>кінець</a:t>
            </a:r>
            <a:r>
              <a:rPr lang="ru-RU" sz="2000" dirty="0">
                <a:solidFill>
                  <a:schemeClr val="bg1"/>
                </a:solidFill>
                <a:effectLst/>
              </a:rPr>
              <a:t> шомпола </a:t>
            </a:r>
            <a:r>
              <a:rPr lang="ru-RU" sz="2000" dirty="0" err="1">
                <a:solidFill>
                  <a:schemeClr val="bg1"/>
                </a:solidFill>
                <a:effectLst/>
              </a:rPr>
              <a:t>від</a:t>
            </a:r>
            <a:r>
              <a:rPr lang="ru-RU" sz="2000" dirty="0">
                <a:solidFill>
                  <a:schemeClr val="bg1"/>
                </a:solidFill>
                <a:effectLst/>
              </a:rPr>
              <a:t> ствола так, </a:t>
            </a:r>
            <a:r>
              <a:rPr lang="ru-RU" sz="2000" dirty="0" err="1">
                <a:solidFill>
                  <a:schemeClr val="bg1"/>
                </a:solidFill>
                <a:effectLst/>
              </a:rPr>
              <a:t>щоб</a:t>
            </a:r>
            <a:r>
              <a:rPr lang="ru-RU" sz="2000" dirty="0">
                <a:solidFill>
                  <a:schemeClr val="bg1"/>
                </a:solidFill>
                <a:effectLst/>
              </a:rPr>
              <a:t> </a:t>
            </a:r>
            <a:r>
              <a:rPr lang="ru-RU" sz="2000" dirty="0" err="1">
                <a:solidFill>
                  <a:schemeClr val="bg1"/>
                </a:solidFill>
                <a:effectLst/>
              </a:rPr>
              <a:t>його</a:t>
            </a:r>
            <a:r>
              <a:rPr lang="ru-RU" sz="2000" dirty="0">
                <a:solidFill>
                  <a:schemeClr val="bg1"/>
                </a:solidFill>
                <a:effectLst/>
              </a:rPr>
              <a:t> </a:t>
            </a:r>
            <a:r>
              <a:rPr lang="ru-RU" sz="2000" dirty="0" err="1">
                <a:solidFill>
                  <a:schemeClr val="bg1"/>
                </a:solidFill>
                <a:effectLst/>
              </a:rPr>
              <a:t>голівка</a:t>
            </a:r>
            <a:r>
              <a:rPr lang="ru-RU" sz="2000" dirty="0">
                <a:solidFill>
                  <a:schemeClr val="bg1"/>
                </a:solidFill>
                <a:effectLst/>
              </a:rPr>
              <a:t> </a:t>
            </a:r>
            <a:r>
              <a:rPr lang="ru-RU" sz="2000" dirty="0" err="1">
                <a:solidFill>
                  <a:schemeClr val="bg1"/>
                </a:solidFill>
                <a:effectLst/>
              </a:rPr>
              <a:t>вийшла</a:t>
            </a:r>
            <a:r>
              <a:rPr lang="ru-RU" sz="2000" dirty="0">
                <a:solidFill>
                  <a:schemeClr val="bg1"/>
                </a:solidFill>
                <a:effectLst/>
              </a:rPr>
              <a:t> </a:t>
            </a:r>
            <a:r>
              <a:rPr lang="ru-RU" sz="2000" dirty="0" err="1">
                <a:solidFill>
                  <a:schemeClr val="bg1"/>
                </a:solidFill>
                <a:effectLst/>
              </a:rPr>
              <a:t>з-під</a:t>
            </a:r>
            <a:r>
              <a:rPr lang="ru-RU" sz="2000" dirty="0">
                <a:solidFill>
                  <a:schemeClr val="bg1"/>
                </a:solidFill>
                <a:effectLst/>
              </a:rPr>
              <a:t> упора на </a:t>
            </a:r>
            <a:r>
              <a:rPr lang="ru-RU" sz="2000" dirty="0" err="1">
                <a:solidFill>
                  <a:schemeClr val="bg1"/>
                </a:solidFill>
                <a:effectLst/>
              </a:rPr>
              <a:t>основі</a:t>
            </a:r>
            <a:r>
              <a:rPr lang="ru-RU" sz="2000" dirty="0">
                <a:solidFill>
                  <a:schemeClr val="bg1"/>
                </a:solidFill>
                <a:effectLst/>
              </a:rPr>
              <a:t> мушки, </a:t>
            </a:r>
            <a:r>
              <a:rPr lang="ru-RU" sz="2000" dirty="0" err="1">
                <a:solidFill>
                  <a:schemeClr val="bg1"/>
                </a:solidFill>
                <a:effectLst/>
              </a:rPr>
              <a:t>і</a:t>
            </a:r>
            <a:r>
              <a:rPr lang="ru-RU" sz="2000" dirty="0">
                <a:solidFill>
                  <a:schemeClr val="bg1"/>
                </a:solidFill>
                <a:effectLst/>
              </a:rPr>
              <a:t> </a:t>
            </a:r>
            <a:r>
              <a:rPr lang="ru-RU" sz="2000" dirty="0" err="1">
                <a:solidFill>
                  <a:schemeClr val="bg1"/>
                </a:solidFill>
                <a:effectLst/>
              </a:rPr>
              <a:t>вийняти</a:t>
            </a:r>
            <a:r>
              <a:rPr lang="ru-RU" sz="2000" dirty="0">
                <a:solidFill>
                  <a:schemeClr val="bg1"/>
                </a:solidFill>
                <a:effectLst/>
              </a:rPr>
              <a:t> шомпол. При тугому </a:t>
            </a:r>
            <a:r>
              <a:rPr lang="ru-RU" sz="2000" dirty="0" err="1">
                <a:solidFill>
                  <a:schemeClr val="bg1"/>
                </a:solidFill>
                <a:effectLst/>
              </a:rPr>
              <a:t>відділенні</a:t>
            </a:r>
            <a:r>
              <a:rPr lang="ru-RU" sz="2000" dirty="0">
                <a:solidFill>
                  <a:schemeClr val="bg1"/>
                </a:solidFill>
                <a:effectLst/>
              </a:rPr>
              <a:t> шомпола </a:t>
            </a:r>
            <a:r>
              <a:rPr lang="ru-RU" sz="2000" dirty="0" err="1">
                <a:solidFill>
                  <a:schemeClr val="bg1"/>
                </a:solidFill>
                <a:effectLst/>
              </a:rPr>
              <a:t>дозволяється</a:t>
            </a:r>
            <a:r>
              <a:rPr lang="ru-RU" sz="2000" dirty="0">
                <a:solidFill>
                  <a:schemeClr val="bg1"/>
                </a:solidFill>
                <a:effectLst/>
              </a:rPr>
              <a:t> </a:t>
            </a:r>
            <a:r>
              <a:rPr lang="ru-RU" sz="2000" dirty="0" err="1">
                <a:solidFill>
                  <a:schemeClr val="bg1"/>
                </a:solidFill>
                <a:effectLst/>
              </a:rPr>
              <a:t>користуватися</a:t>
            </a:r>
            <a:r>
              <a:rPr lang="ru-RU" sz="2000" dirty="0">
                <a:solidFill>
                  <a:schemeClr val="bg1"/>
                </a:solidFill>
                <a:effectLst/>
              </a:rPr>
              <a:t> </a:t>
            </a:r>
            <a:r>
              <a:rPr lang="ru-RU" sz="2000" dirty="0" err="1">
                <a:solidFill>
                  <a:schemeClr val="bg1"/>
                </a:solidFill>
                <a:effectLst/>
              </a:rPr>
              <a:t>виколоткою</a:t>
            </a:r>
            <a:r>
              <a:rPr lang="ru-RU" sz="2000" dirty="0">
                <a:solidFill>
                  <a:schemeClr val="bg1"/>
                </a:solidFill>
                <a:effectLst/>
              </a:rPr>
              <a:t>, яку </a:t>
            </a:r>
            <a:r>
              <a:rPr lang="ru-RU" sz="2000" dirty="0" err="1">
                <a:solidFill>
                  <a:schemeClr val="bg1"/>
                </a:solidFill>
                <a:effectLst/>
              </a:rPr>
              <a:t>варто</a:t>
            </a:r>
            <a:r>
              <a:rPr lang="ru-RU" sz="2000" dirty="0">
                <a:solidFill>
                  <a:schemeClr val="bg1"/>
                </a:solidFill>
                <a:effectLst/>
              </a:rPr>
              <a:t> </a:t>
            </a:r>
            <a:r>
              <a:rPr lang="ru-RU" sz="2000" dirty="0" err="1">
                <a:solidFill>
                  <a:schemeClr val="bg1"/>
                </a:solidFill>
                <a:effectLst/>
              </a:rPr>
              <a:t>вставити</a:t>
            </a:r>
            <a:r>
              <a:rPr lang="ru-RU" sz="2000" dirty="0">
                <a:solidFill>
                  <a:schemeClr val="bg1"/>
                </a:solidFill>
                <a:effectLst/>
              </a:rPr>
              <a:t> в </a:t>
            </a:r>
            <a:r>
              <a:rPr lang="ru-RU" sz="2000" dirty="0" err="1">
                <a:solidFill>
                  <a:schemeClr val="bg1"/>
                </a:solidFill>
                <a:effectLst/>
              </a:rPr>
              <a:t>отвір</a:t>
            </a:r>
            <a:r>
              <a:rPr lang="ru-RU" sz="2000" dirty="0">
                <a:solidFill>
                  <a:schemeClr val="bg1"/>
                </a:solidFill>
                <a:effectLst/>
              </a:rPr>
              <a:t> </a:t>
            </a:r>
            <a:r>
              <a:rPr lang="ru-RU" sz="2000" dirty="0" err="1">
                <a:solidFill>
                  <a:schemeClr val="bg1"/>
                </a:solidFill>
                <a:effectLst/>
              </a:rPr>
              <a:t>голівки</a:t>
            </a:r>
            <a:r>
              <a:rPr lang="ru-RU" sz="2000" dirty="0">
                <a:solidFill>
                  <a:schemeClr val="bg1"/>
                </a:solidFill>
                <a:effectLst/>
              </a:rPr>
              <a:t> шомпола, </a:t>
            </a:r>
            <a:r>
              <a:rPr lang="ru-RU" sz="2000" dirty="0" err="1">
                <a:solidFill>
                  <a:schemeClr val="bg1"/>
                </a:solidFill>
                <a:effectLst/>
              </a:rPr>
              <a:t>відтягнути</a:t>
            </a:r>
            <a:r>
              <a:rPr lang="ru-RU" sz="2000" dirty="0">
                <a:solidFill>
                  <a:schemeClr val="bg1"/>
                </a:solidFill>
                <a:effectLst/>
              </a:rPr>
              <a:t> </a:t>
            </a:r>
            <a:r>
              <a:rPr lang="ru-RU" sz="2000" dirty="0" err="1">
                <a:solidFill>
                  <a:schemeClr val="bg1"/>
                </a:solidFill>
                <a:effectLst/>
              </a:rPr>
              <a:t>від</a:t>
            </a:r>
            <a:r>
              <a:rPr lang="ru-RU" sz="2000" dirty="0">
                <a:solidFill>
                  <a:schemeClr val="bg1"/>
                </a:solidFill>
                <a:effectLst/>
              </a:rPr>
              <a:t> ствола </a:t>
            </a:r>
            <a:r>
              <a:rPr lang="ru-RU" sz="2000" dirty="0" err="1">
                <a:solidFill>
                  <a:schemeClr val="bg1"/>
                </a:solidFill>
                <a:effectLst/>
              </a:rPr>
              <a:t>кінець</a:t>
            </a:r>
            <a:r>
              <a:rPr lang="ru-RU" sz="2000" dirty="0">
                <a:solidFill>
                  <a:schemeClr val="bg1"/>
                </a:solidFill>
                <a:effectLst/>
              </a:rPr>
              <a:t> шомпола </a:t>
            </a:r>
            <a:r>
              <a:rPr lang="ru-RU" sz="2000" dirty="0" err="1">
                <a:solidFill>
                  <a:schemeClr val="bg1"/>
                </a:solidFill>
                <a:effectLst/>
              </a:rPr>
              <a:t>і</a:t>
            </a:r>
            <a:r>
              <a:rPr lang="ru-RU" sz="2000" dirty="0">
                <a:solidFill>
                  <a:schemeClr val="bg1"/>
                </a:solidFill>
                <a:effectLst/>
              </a:rPr>
              <a:t> </a:t>
            </a:r>
            <a:r>
              <a:rPr lang="ru-RU" sz="2000" dirty="0" err="1">
                <a:solidFill>
                  <a:schemeClr val="bg1"/>
                </a:solidFill>
                <a:effectLst/>
              </a:rPr>
              <a:t>вийняти</a:t>
            </a:r>
            <a:r>
              <a:rPr lang="ru-RU" sz="2000" dirty="0">
                <a:solidFill>
                  <a:schemeClr val="bg1"/>
                </a:solidFill>
                <a:effectLst/>
              </a:rPr>
              <a:t> </a:t>
            </a:r>
            <a:r>
              <a:rPr lang="ru-RU" sz="2000" dirty="0" err="1">
                <a:solidFill>
                  <a:schemeClr val="bg1"/>
                </a:solidFill>
                <a:effectLst/>
              </a:rPr>
              <a:t>його</a:t>
            </a:r>
            <a:r>
              <a:rPr lang="ru-RU" sz="2000" dirty="0">
                <a:solidFill>
                  <a:schemeClr val="bg1"/>
                </a:solidFill>
                <a:effectLst/>
              </a:rPr>
              <a:t>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8" descr="C:\Documents and Settings\Саныч\Рабочий стол\камуфло Порох">
            <a:extLst>
              <a:ext uri="{FF2B5EF4-FFF2-40B4-BE49-F238E27FC236}">
                <a16:creationId xmlns:a16="http://schemas.microsoft.com/office/drawing/2014/main" id="{8C443617-F420-4462-87E2-46863F5E9F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00250" y="-500063"/>
            <a:ext cx="12687300" cy="792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2" name="Rectangle 4">
            <a:extLst>
              <a:ext uri="{FF2B5EF4-FFF2-40B4-BE49-F238E27FC236}">
                <a16:creationId xmlns:a16="http://schemas.microsoft.com/office/drawing/2014/main" id="{9BBD2756-9554-4659-8137-9F02447F65D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/>
          </a:p>
        </p:txBody>
      </p:sp>
      <p:pic>
        <p:nvPicPr>
          <p:cNvPr id="9220" name="Picture 6" descr="IMGA0597">
            <a:extLst>
              <a:ext uri="{FF2B5EF4-FFF2-40B4-BE49-F238E27FC236}">
                <a16:creationId xmlns:a16="http://schemas.microsoft.com/office/drawing/2014/main" id="{84E511D5-66C3-4548-B133-E9C0CFC7D825}"/>
              </a:ext>
            </a:extLst>
          </p:cNvPr>
          <p:cNvPicPr>
            <a:picLocks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19200" y="-228600"/>
            <a:ext cx="6781800" cy="4495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Текст 7">
            <a:extLst>
              <a:ext uri="{FF2B5EF4-FFF2-40B4-BE49-F238E27FC236}">
                <a16:creationId xmlns:a16="http://schemas.microsoft.com/office/drawing/2014/main" id="{88458181-F80A-4694-A4E8-1418E38AC6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0" y="3941763"/>
            <a:ext cx="8686800" cy="2189162"/>
          </a:xfrm>
        </p:spPr>
        <p:txBody>
          <a:bodyPr/>
          <a:lstStyle/>
          <a:p>
            <a:pPr eaLnBrk="1" hangingPunct="1">
              <a:defRPr/>
            </a:pPr>
            <a:endParaRPr lang="en-US" sz="2000" dirty="0">
              <a:solidFill>
                <a:schemeClr val="bg1"/>
              </a:solidFill>
            </a:endParaRPr>
          </a:p>
          <a:p>
            <a:pPr eaLnBrk="1" hangingPunct="1">
              <a:defRPr/>
            </a:pPr>
            <a:endParaRPr lang="en-US" sz="2000" dirty="0">
              <a:solidFill>
                <a:schemeClr val="bg1"/>
              </a:solidFill>
            </a:endParaRPr>
          </a:p>
          <a:p>
            <a:pPr eaLnBrk="1" hangingPunct="1">
              <a:defRPr/>
            </a:pPr>
            <a:r>
              <a:rPr lang="ru-RU" sz="2000" b="1" u="sng" dirty="0">
                <a:solidFill>
                  <a:schemeClr val="bg1"/>
                </a:solidFill>
                <a:effectLst/>
              </a:rPr>
              <a:t>4) </a:t>
            </a:r>
            <a:r>
              <a:rPr lang="ru-RU" sz="2000" b="1" u="sng" dirty="0" err="1">
                <a:solidFill>
                  <a:schemeClr val="bg1"/>
                </a:solidFill>
                <a:effectLst/>
              </a:rPr>
              <a:t>Відокремити</a:t>
            </a:r>
            <a:r>
              <a:rPr lang="ru-RU" sz="2000" b="1" u="sng" dirty="0">
                <a:solidFill>
                  <a:schemeClr val="bg1"/>
                </a:solidFill>
                <a:effectLst/>
              </a:rPr>
              <a:t> в автомата </a:t>
            </a:r>
            <a:r>
              <a:rPr lang="ru-RU" sz="2000" b="1" u="sng" dirty="0" err="1">
                <a:solidFill>
                  <a:schemeClr val="bg1"/>
                </a:solidFill>
                <a:effectLst/>
              </a:rPr>
              <a:t>дуловий</a:t>
            </a:r>
            <a:r>
              <a:rPr lang="ru-RU" sz="2000" b="1" u="sng" dirty="0">
                <a:solidFill>
                  <a:schemeClr val="bg1"/>
                </a:solidFill>
                <a:effectLst/>
              </a:rPr>
              <a:t> </a:t>
            </a:r>
            <a:r>
              <a:rPr lang="ru-RU" sz="2000" b="1" u="sng" dirty="0" err="1">
                <a:solidFill>
                  <a:schemeClr val="bg1"/>
                </a:solidFill>
                <a:effectLst/>
              </a:rPr>
              <a:t>гальмо-компенсатор</a:t>
            </a:r>
            <a:r>
              <a:rPr lang="ru-RU" sz="2000" b="1" u="sng" dirty="0">
                <a:solidFill>
                  <a:schemeClr val="bg1"/>
                </a:solidFill>
                <a:effectLst/>
              </a:rPr>
              <a:t>. </a:t>
            </a:r>
            <a:r>
              <a:rPr lang="ru-RU" sz="2000" dirty="0" err="1">
                <a:solidFill>
                  <a:schemeClr val="bg1"/>
                </a:solidFill>
                <a:effectLst/>
              </a:rPr>
              <a:t>Утопити</a:t>
            </a:r>
            <a:r>
              <a:rPr lang="ru-RU" sz="2000" dirty="0">
                <a:solidFill>
                  <a:schemeClr val="bg1"/>
                </a:solidFill>
                <a:effectLst/>
              </a:rPr>
              <a:t> </a:t>
            </a:r>
            <a:r>
              <a:rPr lang="ru-RU" sz="2000" dirty="0" err="1">
                <a:solidFill>
                  <a:schemeClr val="bg1"/>
                </a:solidFill>
                <a:effectLst/>
              </a:rPr>
              <a:t>викруткою</a:t>
            </a:r>
            <a:r>
              <a:rPr lang="ru-RU" sz="2000" dirty="0">
                <a:solidFill>
                  <a:schemeClr val="bg1"/>
                </a:solidFill>
                <a:effectLst/>
              </a:rPr>
              <a:t> </a:t>
            </a:r>
            <a:r>
              <a:rPr lang="ru-RU" sz="2000" dirty="0" err="1">
                <a:solidFill>
                  <a:schemeClr val="bg1"/>
                </a:solidFill>
                <a:effectLst/>
              </a:rPr>
              <a:t>фіксатор</a:t>
            </a:r>
            <a:r>
              <a:rPr lang="ru-RU" sz="2000" dirty="0">
                <a:solidFill>
                  <a:schemeClr val="bg1"/>
                </a:solidFill>
                <a:effectLst/>
              </a:rPr>
              <a:t> </a:t>
            </a:r>
            <a:r>
              <a:rPr lang="ru-RU" sz="2000" dirty="0" err="1">
                <a:solidFill>
                  <a:schemeClr val="bg1"/>
                </a:solidFill>
                <a:effectLst/>
              </a:rPr>
              <a:t>дулового</a:t>
            </a:r>
            <a:r>
              <a:rPr lang="ru-RU" sz="2000" dirty="0">
                <a:solidFill>
                  <a:schemeClr val="bg1"/>
                </a:solidFill>
                <a:effectLst/>
              </a:rPr>
              <a:t> </a:t>
            </a:r>
            <a:r>
              <a:rPr lang="ru-RU" sz="2000" dirty="0" err="1">
                <a:solidFill>
                  <a:schemeClr val="bg1"/>
                </a:solidFill>
                <a:effectLst/>
              </a:rPr>
              <a:t>гальма</a:t>
            </a:r>
            <a:r>
              <a:rPr lang="ru-RU" sz="2000" dirty="0">
                <a:solidFill>
                  <a:schemeClr val="bg1"/>
                </a:solidFill>
                <a:effectLst/>
              </a:rPr>
              <a:t>-компенсатора. </a:t>
            </a:r>
            <a:r>
              <a:rPr lang="ru-RU" sz="2000" dirty="0" err="1">
                <a:solidFill>
                  <a:schemeClr val="bg1"/>
                </a:solidFill>
                <a:effectLst/>
              </a:rPr>
              <a:t>Викрутити</a:t>
            </a:r>
            <a:r>
              <a:rPr lang="ru-RU" sz="2000" dirty="0">
                <a:solidFill>
                  <a:schemeClr val="bg1"/>
                </a:solidFill>
                <a:effectLst/>
              </a:rPr>
              <a:t>  </a:t>
            </a:r>
            <a:r>
              <a:rPr lang="ru-RU" sz="2000" dirty="0" err="1">
                <a:solidFill>
                  <a:schemeClr val="bg1"/>
                </a:solidFill>
                <a:effectLst/>
              </a:rPr>
              <a:t>гальмо</a:t>
            </a:r>
            <a:r>
              <a:rPr lang="ru-RU" sz="2000" dirty="0">
                <a:solidFill>
                  <a:schemeClr val="bg1"/>
                </a:solidFill>
                <a:effectLst/>
              </a:rPr>
              <a:t>-компенсатор з </a:t>
            </a:r>
            <a:r>
              <a:rPr lang="ru-RU" sz="2000" dirty="0" err="1">
                <a:solidFill>
                  <a:schemeClr val="bg1"/>
                </a:solidFill>
                <a:effectLst/>
              </a:rPr>
              <a:t>різьбового</a:t>
            </a:r>
            <a:r>
              <a:rPr lang="ru-RU" sz="2000" dirty="0">
                <a:solidFill>
                  <a:schemeClr val="bg1"/>
                </a:solidFill>
                <a:effectLst/>
              </a:rPr>
              <a:t> </a:t>
            </a:r>
            <a:r>
              <a:rPr lang="ru-RU" sz="2000" dirty="0" err="1">
                <a:solidFill>
                  <a:schemeClr val="bg1"/>
                </a:solidFill>
                <a:effectLst/>
              </a:rPr>
              <a:t>виступу</a:t>
            </a:r>
            <a:r>
              <a:rPr lang="ru-RU" sz="2000" dirty="0">
                <a:solidFill>
                  <a:schemeClr val="bg1"/>
                </a:solidFill>
                <a:effectLst/>
              </a:rPr>
              <a:t> </a:t>
            </a:r>
            <a:r>
              <a:rPr lang="ru-RU" sz="2000" dirty="0" err="1">
                <a:solidFill>
                  <a:schemeClr val="bg1"/>
                </a:solidFill>
                <a:effectLst/>
              </a:rPr>
              <a:t>основи</a:t>
            </a:r>
            <a:r>
              <a:rPr lang="ru-RU" sz="2000" dirty="0">
                <a:solidFill>
                  <a:schemeClr val="bg1"/>
                </a:solidFill>
                <a:effectLst/>
              </a:rPr>
              <a:t> мушки, </a:t>
            </a:r>
            <a:r>
              <a:rPr lang="ru-RU" sz="2000" dirty="0" err="1">
                <a:solidFill>
                  <a:schemeClr val="bg1"/>
                </a:solidFill>
                <a:effectLst/>
              </a:rPr>
              <a:t>обертаючи</a:t>
            </a:r>
            <a:r>
              <a:rPr lang="ru-RU" sz="2000" dirty="0">
                <a:solidFill>
                  <a:schemeClr val="bg1"/>
                </a:solidFill>
                <a:effectLst/>
              </a:rPr>
              <a:t> </a:t>
            </a:r>
            <a:r>
              <a:rPr lang="ru-RU" sz="2000" dirty="0" err="1">
                <a:solidFill>
                  <a:schemeClr val="bg1"/>
                </a:solidFill>
                <a:effectLst/>
              </a:rPr>
              <a:t>його</a:t>
            </a:r>
            <a:r>
              <a:rPr lang="ru-RU" sz="2000" dirty="0">
                <a:solidFill>
                  <a:schemeClr val="bg1"/>
                </a:solidFill>
                <a:effectLst/>
              </a:rPr>
              <a:t> </a:t>
            </a:r>
            <a:r>
              <a:rPr lang="ru-RU" sz="2000" dirty="0" err="1">
                <a:solidFill>
                  <a:schemeClr val="bg1"/>
                </a:solidFill>
                <a:effectLst/>
              </a:rPr>
              <a:t>проти</a:t>
            </a:r>
            <a:r>
              <a:rPr lang="ru-RU" sz="2000" dirty="0">
                <a:solidFill>
                  <a:schemeClr val="bg1"/>
                </a:solidFill>
                <a:effectLst/>
              </a:rPr>
              <a:t> ходу </a:t>
            </a:r>
            <a:r>
              <a:rPr lang="ru-RU" sz="2000" dirty="0" err="1">
                <a:solidFill>
                  <a:schemeClr val="bg1"/>
                </a:solidFill>
                <a:effectLst/>
              </a:rPr>
              <a:t>годинної</a:t>
            </a:r>
            <a:r>
              <a:rPr lang="ru-RU" sz="2000" dirty="0">
                <a:solidFill>
                  <a:schemeClr val="bg1"/>
                </a:solidFill>
                <a:effectLst/>
              </a:rPr>
              <a:t> </a:t>
            </a:r>
            <a:r>
              <a:rPr lang="ru-RU" sz="2000" dirty="0" err="1">
                <a:solidFill>
                  <a:schemeClr val="bg1"/>
                </a:solidFill>
                <a:effectLst/>
              </a:rPr>
              <a:t>стрілки</a:t>
            </a:r>
            <a:r>
              <a:rPr lang="ru-RU" sz="2000" dirty="0">
                <a:solidFill>
                  <a:schemeClr val="bg1"/>
                </a:solidFill>
                <a:effectLst/>
              </a:rPr>
              <a:t>. У </a:t>
            </a:r>
            <a:r>
              <a:rPr lang="ru-RU" sz="2000" dirty="0" err="1">
                <a:solidFill>
                  <a:schemeClr val="bg1"/>
                </a:solidFill>
                <a:effectLst/>
              </a:rPr>
              <a:t>випадку</a:t>
            </a:r>
            <a:r>
              <a:rPr lang="ru-RU" sz="2000" dirty="0">
                <a:solidFill>
                  <a:schemeClr val="bg1"/>
                </a:solidFill>
                <a:effectLst/>
              </a:rPr>
              <a:t> </a:t>
            </a:r>
            <a:r>
              <a:rPr lang="ru-RU" sz="2000" dirty="0" err="1">
                <a:solidFill>
                  <a:schemeClr val="bg1"/>
                </a:solidFill>
                <a:effectLst/>
              </a:rPr>
              <a:t>надмірно</a:t>
            </a:r>
            <a:r>
              <a:rPr lang="ru-RU" sz="2000" dirty="0">
                <a:solidFill>
                  <a:schemeClr val="bg1"/>
                </a:solidFill>
                <a:effectLst/>
              </a:rPr>
              <a:t> тугого </a:t>
            </a:r>
            <a:r>
              <a:rPr lang="ru-RU" sz="2000" dirty="0" err="1">
                <a:solidFill>
                  <a:schemeClr val="bg1"/>
                </a:solidFill>
                <a:effectLst/>
              </a:rPr>
              <a:t>обертання</a:t>
            </a:r>
            <a:r>
              <a:rPr lang="ru-RU" sz="2000" dirty="0">
                <a:solidFill>
                  <a:schemeClr val="bg1"/>
                </a:solidFill>
                <a:effectLst/>
              </a:rPr>
              <a:t> </a:t>
            </a:r>
            <a:r>
              <a:rPr lang="ru-RU" sz="2000" dirty="0" err="1">
                <a:solidFill>
                  <a:schemeClr val="bg1"/>
                </a:solidFill>
                <a:effectLst/>
              </a:rPr>
              <a:t>дулового</a:t>
            </a:r>
            <a:r>
              <a:rPr lang="ru-RU" sz="2000" dirty="0">
                <a:solidFill>
                  <a:schemeClr val="bg1"/>
                </a:solidFill>
                <a:effectLst/>
              </a:rPr>
              <a:t> </a:t>
            </a:r>
            <a:r>
              <a:rPr lang="ru-RU" sz="2000" dirty="0" err="1">
                <a:solidFill>
                  <a:schemeClr val="bg1"/>
                </a:solidFill>
                <a:effectLst/>
              </a:rPr>
              <a:t>гальма-компенсатора</a:t>
            </a:r>
            <a:r>
              <a:rPr lang="ru-RU" sz="2000" dirty="0">
                <a:solidFill>
                  <a:schemeClr val="bg1"/>
                </a:solidFill>
                <a:effectLst/>
              </a:rPr>
              <a:t> </a:t>
            </a:r>
            <a:r>
              <a:rPr lang="ru-RU" sz="2000" dirty="0" err="1">
                <a:solidFill>
                  <a:schemeClr val="bg1"/>
                </a:solidFill>
                <a:effectLst/>
              </a:rPr>
              <a:t>допускається</a:t>
            </a:r>
            <a:r>
              <a:rPr lang="ru-RU" sz="2000" dirty="0">
                <a:solidFill>
                  <a:schemeClr val="bg1"/>
                </a:solidFill>
                <a:effectLst/>
              </a:rPr>
              <a:t> </a:t>
            </a:r>
            <a:r>
              <a:rPr lang="ru-RU" sz="2000" dirty="0" err="1">
                <a:solidFill>
                  <a:schemeClr val="bg1"/>
                </a:solidFill>
                <a:effectLst/>
              </a:rPr>
              <a:t>робити</a:t>
            </a:r>
            <a:r>
              <a:rPr lang="ru-RU" sz="2000" dirty="0">
                <a:solidFill>
                  <a:schemeClr val="bg1"/>
                </a:solidFill>
                <a:effectLst/>
              </a:rPr>
              <a:t> </a:t>
            </a:r>
            <a:r>
              <a:rPr lang="ru-RU" sz="2000" dirty="0" err="1">
                <a:solidFill>
                  <a:schemeClr val="bg1"/>
                </a:solidFill>
                <a:effectLst/>
              </a:rPr>
              <a:t>відкручування</a:t>
            </a:r>
            <a:r>
              <a:rPr lang="ru-RU" sz="2000" dirty="0">
                <a:solidFill>
                  <a:schemeClr val="bg1"/>
                </a:solidFill>
                <a:effectLst/>
              </a:rPr>
              <a:t> </a:t>
            </a:r>
            <a:r>
              <a:rPr lang="ru-RU" sz="2000" dirty="0" err="1">
                <a:solidFill>
                  <a:schemeClr val="bg1"/>
                </a:solidFill>
                <a:effectLst/>
              </a:rPr>
              <a:t>його</a:t>
            </a:r>
            <a:r>
              <a:rPr lang="ru-RU" sz="2000" dirty="0">
                <a:solidFill>
                  <a:schemeClr val="bg1"/>
                </a:solidFill>
                <a:effectLst/>
              </a:rPr>
              <a:t> за </a:t>
            </a:r>
            <a:r>
              <a:rPr lang="ru-RU" sz="2000" dirty="0" err="1">
                <a:solidFill>
                  <a:schemeClr val="bg1"/>
                </a:solidFill>
                <a:effectLst/>
              </a:rPr>
              <a:t>допомогою</a:t>
            </a:r>
            <a:r>
              <a:rPr lang="ru-RU" sz="2000" dirty="0">
                <a:solidFill>
                  <a:schemeClr val="bg1"/>
                </a:solidFill>
                <a:effectLst/>
              </a:rPr>
              <a:t> </a:t>
            </a:r>
            <a:r>
              <a:rPr lang="ru-RU" sz="2000" dirty="0" err="1">
                <a:solidFill>
                  <a:schemeClr val="bg1"/>
                </a:solidFill>
                <a:effectLst/>
              </a:rPr>
              <a:t>виколотки</a:t>
            </a:r>
            <a:r>
              <a:rPr lang="ru-RU" sz="2000" dirty="0">
                <a:solidFill>
                  <a:schemeClr val="bg1"/>
                </a:solidFill>
                <a:effectLst/>
              </a:rPr>
              <a:t> (шомпола), </a:t>
            </a:r>
            <a:r>
              <a:rPr lang="ru-RU" sz="2000" dirty="0" err="1">
                <a:solidFill>
                  <a:schemeClr val="bg1"/>
                </a:solidFill>
                <a:effectLst/>
              </a:rPr>
              <a:t>вставленої</a:t>
            </a:r>
            <a:r>
              <a:rPr lang="ru-RU" sz="2000" dirty="0">
                <a:solidFill>
                  <a:schemeClr val="bg1"/>
                </a:solidFill>
                <a:effectLst/>
              </a:rPr>
              <a:t> у </a:t>
            </a:r>
            <a:r>
              <a:rPr lang="ru-RU" sz="2000" dirty="0" err="1">
                <a:solidFill>
                  <a:schemeClr val="bg1"/>
                </a:solidFill>
                <a:effectLst/>
              </a:rPr>
              <a:t>вікна</a:t>
            </a:r>
            <a:r>
              <a:rPr lang="ru-RU" sz="2000" dirty="0">
                <a:solidFill>
                  <a:schemeClr val="bg1"/>
                </a:solidFill>
                <a:effectLst/>
              </a:rPr>
              <a:t> </a:t>
            </a:r>
            <a:r>
              <a:rPr lang="ru-RU" sz="2000" dirty="0" err="1">
                <a:solidFill>
                  <a:schemeClr val="bg1"/>
                </a:solidFill>
                <a:effectLst/>
              </a:rPr>
              <a:t>дулового</a:t>
            </a:r>
            <a:r>
              <a:rPr lang="ru-RU" sz="2000" dirty="0">
                <a:solidFill>
                  <a:schemeClr val="bg1"/>
                </a:solidFill>
                <a:effectLst/>
              </a:rPr>
              <a:t> </a:t>
            </a:r>
            <a:r>
              <a:rPr lang="ru-RU" sz="2000" dirty="0" err="1">
                <a:solidFill>
                  <a:schemeClr val="bg1"/>
                </a:solidFill>
                <a:effectLst/>
              </a:rPr>
              <a:t>гальма-компенсатора</a:t>
            </a:r>
            <a:r>
              <a:rPr lang="ru-RU" sz="2000" dirty="0">
                <a:solidFill>
                  <a:schemeClr val="bg1"/>
                </a:solidFill>
                <a:effectLst/>
              </a:rPr>
              <a:t>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8" descr="C:\Documents and Settings\Саныч\Рабочий стол\камуфло Порох">
            <a:extLst>
              <a:ext uri="{FF2B5EF4-FFF2-40B4-BE49-F238E27FC236}">
                <a16:creationId xmlns:a16="http://schemas.microsoft.com/office/drawing/2014/main" id="{72400249-511D-4D56-9AB6-EB2F2D3F76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00250" y="-500063"/>
            <a:ext cx="12687300" cy="792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0" name="Rectangle 4">
            <a:extLst>
              <a:ext uri="{FF2B5EF4-FFF2-40B4-BE49-F238E27FC236}">
                <a16:creationId xmlns:a16="http://schemas.microsoft.com/office/drawing/2014/main" id="{69E7196F-C4D6-4587-A68A-CE73A52796E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/>
          </a:p>
        </p:txBody>
      </p:sp>
      <p:pic>
        <p:nvPicPr>
          <p:cNvPr id="10244" name="Picture 7" descr="IMGA0604">
            <a:extLst>
              <a:ext uri="{FF2B5EF4-FFF2-40B4-BE49-F238E27FC236}">
                <a16:creationId xmlns:a16="http://schemas.microsoft.com/office/drawing/2014/main" id="{B4AA4319-B77B-48E1-B967-B0F509DB8913}"/>
              </a:ext>
            </a:extLst>
          </p:cNvPr>
          <p:cNvPicPr>
            <a:picLocks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71600" y="0"/>
            <a:ext cx="6705600" cy="4495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Текст 7">
            <a:extLst>
              <a:ext uri="{FF2B5EF4-FFF2-40B4-BE49-F238E27FC236}">
                <a16:creationId xmlns:a16="http://schemas.microsoft.com/office/drawing/2014/main" id="{A07517B7-D0D7-4400-B317-E32D832A833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defRPr/>
            </a:pPr>
            <a:endParaRPr lang="en-US" sz="2000" dirty="0">
              <a:solidFill>
                <a:schemeClr val="bg1"/>
              </a:solidFill>
            </a:endParaRPr>
          </a:p>
          <a:p>
            <a:pPr eaLnBrk="1" hangingPunct="1">
              <a:defRPr/>
            </a:pPr>
            <a:endParaRPr lang="en-US" sz="2000" dirty="0">
              <a:solidFill>
                <a:schemeClr val="bg1"/>
              </a:solidFill>
            </a:endParaRPr>
          </a:p>
          <a:p>
            <a:pPr eaLnBrk="1" hangingPunct="1">
              <a:defRPr/>
            </a:pPr>
            <a:r>
              <a:rPr lang="ru-RU" sz="2000" b="1" u="sng" dirty="0">
                <a:solidFill>
                  <a:schemeClr val="bg1"/>
                </a:solidFill>
                <a:effectLst/>
              </a:rPr>
              <a:t>5) </a:t>
            </a:r>
            <a:r>
              <a:rPr lang="ru-RU" sz="2000" b="1" u="sng" dirty="0" err="1">
                <a:solidFill>
                  <a:schemeClr val="bg1"/>
                </a:solidFill>
                <a:effectLst/>
              </a:rPr>
              <a:t>Відокремити</a:t>
            </a:r>
            <a:r>
              <a:rPr lang="ru-RU" sz="2000" b="1" u="sng" dirty="0">
                <a:solidFill>
                  <a:schemeClr val="bg1"/>
                </a:solidFill>
                <a:effectLst/>
              </a:rPr>
              <a:t> </a:t>
            </a:r>
            <a:r>
              <a:rPr lang="ru-RU" sz="2000" b="1" u="sng" dirty="0" err="1">
                <a:solidFill>
                  <a:schemeClr val="bg1"/>
                </a:solidFill>
                <a:effectLst/>
              </a:rPr>
              <a:t>кришку</a:t>
            </a:r>
            <a:r>
              <a:rPr lang="ru-RU" sz="2000" b="1" u="sng" dirty="0">
                <a:solidFill>
                  <a:schemeClr val="bg1"/>
                </a:solidFill>
                <a:effectLst/>
              </a:rPr>
              <a:t> </a:t>
            </a:r>
            <a:r>
              <a:rPr lang="ru-RU" sz="2000" b="1" u="sng" dirty="0" err="1">
                <a:solidFill>
                  <a:schemeClr val="bg1"/>
                </a:solidFill>
                <a:effectLst/>
              </a:rPr>
              <a:t>ствольної</a:t>
            </a:r>
            <a:r>
              <a:rPr lang="ru-RU" sz="2000" b="1" u="sng" dirty="0">
                <a:solidFill>
                  <a:schemeClr val="bg1"/>
                </a:solidFill>
                <a:effectLst/>
              </a:rPr>
              <a:t> коробки. </a:t>
            </a:r>
            <a:endParaRPr lang="en-US" sz="2000" b="1" u="sng" dirty="0">
              <a:solidFill>
                <a:schemeClr val="bg1"/>
              </a:solidFill>
              <a:effectLst/>
            </a:endParaRPr>
          </a:p>
          <a:p>
            <a:pPr eaLnBrk="1" hangingPunct="1">
              <a:defRPr/>
            </a:pPr>
            <a:r>
              <a:rPr lang="ru-RU" sz="2000" dirty="0" err="1">
                <a:solidFill>
                  <a:schemeClr val="bg1"/>
                </a:solidFill>
                <a:effectLst/>
              </a:rPr>
              <a:t>Лівою</a:t>
            </a:r>
            <a:r>
              <a:rPr lang="ru-RU" sz="2000" dirty="0">
                <a:solidFill>
                  <a:schemeClr val="bg1"/>
                </a:solidFill>
                <a:effectLst/>
              </a:rPr>
              <a:t> рукою </a:t>
            </a:r>
            <a:r>
              <a:rPr lang="ru-RU" sz="2000" dirty="0" err="1">
                <a:solidFill>
                  <a:schemeClr val="bg1"/>
                </a:solidFill>
                <a:effectLst/>
              </a:rPr>
              <a:t>обхопити</a:t>
            </a:r>
            <a:r>
              <a:rPr lang="ru-RU" sz="2000" dirty="0">
                <a:solidFill>
                  <a:schemeClr val="bg1"/>
                </a:solidFill>
                <a:effectLst/>
              </a:rPr>
              <a:t> </a:t>
            </a:r>
            <a:r>
              <a:rPr lang="ru-RU" sz="2000" dirty="0" err="1">
                <a:solidFill>
                  <a:schemeClr val="bg1"/>
                </a:solidFill>
                <a:effectLst/>
              </a:rPr>
              <a:t>шийку</a:t>
            </a:r>
            <a:r>
              <a:rPr lang="ru-RU" sz="2000" dirty="0">
                <a:solidFill>
                  <a:schemeClr val="bg1"/>
                </a:solidFill>
                <a:effectLst/>
              </a:rPr>
              <a:t> приклада, великим пальцем </a:t>
            </a:r>
            <a:r>
              <a:rPr lang="ru-RU" sz="2000" dirty="0" err="1">
                <a:solidFill>
                  <a:schemeClr val="bg1"/>
                </a:solidFill>
                <a:effectLst/>
              </a:rPr>
              <a:t>цієї</a:t>
            </a:r>
            <a:r>
              <a:rPr lang="ru-RU" sz="2000" dirty="0">
                <a:solidFill>
                  <a:schemeClr val="bg1"/>
                </a:solidFill>
                <a:effectLst/>
              </a:rPr>
              <a:t> руки </a:t>
            </a:r>
            <a:r>
              <a:rPr lang="ru-RU" sz="2000" dirty="0" err="1">
                <a:solidFill>
                  <a:schemeClr val="bg1"/>
                </a:solidFill>
                <a:effectLst/>
              </a:rPr>
              <a:t>натиснути</a:t>
            </a:r>
            <a:r>
              <a:rPr lang="ru-RU" sz="2000" dirty="0">
                <a:solidFill>
                  <a:schemeClr val="bg1"/>
                </a:solidFill>
                <a:effectLst/>
              </a:rPr>
              <a:t> на </a:t>
            </a:r>
            <a:r>
              <a:rPr lang="ru-RU" sz="2000" dirty="0" err="1">
                <a:solidFill>
                  <a:schemeClr val="bg1"/>
                </a:solidFill>
                <a:effectLst/>
              </a:rPr>
              <a:t>виступ</a:t>
            </a:r>
            <a:r>
              <a:rPr lang="ru-RU" sz="2000" dirty="0">
                <a:solidFill>
                  <a:schemeClr val="bg1"/>
                </a:solidFill>
                <a:effectLst/>
              </a:rPr>
              <a:t> </a:t>
            </a:r>
            <a:r>
              <a:rPr lang="ru-RU" sz="2000" dirty="0" err="1">
                <a:solidFill>
                  <a:schemeClr val="bg1"/>
                </a:solidFill>
                <a:effectLst/>
              </a:rPr>
              <a:t>направляючого</a:t>
            </a:r>
            <a:r>
              <a:rPr lang="ru-RU" sz="2000" dirty="0">
                <a:solidFill>
                  <a:schemeClr val="bg1"/>
                </a:solidFill>
                <a:effectLst/>
              </a:rPr>
              <a:t> </a:t>
            </a:r>
            <a:r>
              <a:rPr lang="ru-RU" sz="2000" dirty="0" err="1">
                <a:solidFill>
                  <a:schemeClr val="bg1"/>
                </a:solidFill>
                <a:effectLst/>
              </a:rPr>
              <a:t>стрижня</a:t>
            </a:r>
            <a:r>
              <a:rPr lang="ru-RU" sz="2000" dirty="0">
                <a:solidFill>
                  <a:schemeClr val="bg1"/>
                </a:solidFill>
                <a:effectLst/>
              </a:rPr>
              <a:t> </a:t>
            </a:r>
            <a:r>
              <a:rPr lang="ru-RU" sz="2000" dirty="0" err="1">
                <a:solidFill>
                  <a:schemeClr val="bg1"/>
                </a:solidFill>
                <a:effectLst/>
              </a:rPr>
              <a:t>зворотного</a:t>
            </a:r>
            <a:r>
              <a:rPr lang="ru-RU" sz="2000" dirty="0">
                <a:solidFill>
                  <a:schemeClr val="bg1"/>
                </a:solidFill>
                <a:effectLst/>
              </a:rPr>
              <a:t> </a:t>
            </a:r>
            <a:r>
              <a:rPr lang="ru-RU" sz="2000" dirty="0" err="1">
                <a:solidFill>
                  <a:schemeClr val="bg1"/>
                </a:solidFill>
                <a:effectLst/>
              </a:rPr>
              <a:t>механізму</a:t>
            </a:r>
            <a:r>
              <a:rPr lang="ru-RU" sz="2000" dirty="0">
                <a:solidFill>
                  <a:schemeClr val="bg1"/>
                </a:solidFill>
                <a:effectLst/>
              </a:rPr>
              <a:t>, правою рукою </a:t>
            </a:r>
            <a:r>
              <a:rPr lang="ru-RU" sz="2000" dirty="0" err="1">
                <a:solidFill>
                  <a:schemeClr val="bg1"/>
                </a:solidFill>
                <a:effectLst/>
              </a:rPr>
              <a:t>підняти</a:t>
            </a:r>
            <a:r>
              <a:rPr lang="ru-RU" sz="2000" dirty="0">
                <a:solidFill>
                  <a:schemeClr val="bg1"/>
                </a:solidFill>
                <a:effectLst/>
              </a:rPr>
              <a:t> </a:t>
            </a:r>
            <a:r>
              <a:rPr lang="ru-RU" sz="2000" dirty="0" err="1">
                <a:solidFill>
                  <a:schemeClr val="bg1"/>
                </a:solidFill>
                <a:effectLst/>
              </a:rPr>
              <a:t>нагору</a:t>
            </a:r>
            <a:r>
              <a:rPr lang="ru-RU" sz="2000" dirty="0">
                <a:solidFill>
                  <a:schemeClr val="bg1"/>
                </a:solidFill>
                <a:effectLst/>
              </a:rPr>
              <a:t> </a:t>
            </a:r>
            <a:r>
              <a:rPr lang="ru-RU" sz="2000" dirty="0" err="1">
                <a:solidFill>
                  <a:schemeClr val="bg1"/>
                </a:solidFill>
                <a:effectLst/>
              </a:rPr>
              <a:t>задню</a:t>
            </a:r>
            <a:r>
              <a:rPr lang="ru-RU" sz="2000" dirty="0">
                <a:solidFill>
                  <a:schemeClr val="bg1"/>
                </a:solidFill>
                <a:effectLst/>
              </a:rPr>
              <a:t> </a:t>
            </a:r>
            <a:r>
              <a:rPr lang="ru-RU" sz="2000" dirty="0" err="1">
                <a:solidFill>
                  <a:schemeClr val="bg1"/>
                </a:solidFill>
                <a:effectLst/>
              </a:rPr>
              <a:t>частину</a:t>
            </a:r>
            <a:r>
              <a:rPr lang="ru-RU" sz="2000" dirty="0">
                <a:solidFill>
                  <a:schemeClr val="bg1"/>
                </a:solidFill>
                <a:effectLst/>
              </a:rPr>
              <a:t> </a:t>
            </a:r>
            <a:r>
              <a:rPr lang="ru-RU" sz="2000" dirty="0" err="1">
                <a:solidFill>
                  <a:schemeClr val="bg1"/>
                </a:solidFill>
                <a:effectLst/>
              </a:rPr>
              <a:t>кришки</a:t>
            </a:r>
            <a:r>
              <a:rPr lang="ru-RU" sz="2000" dirty="0">
                <a:solidFill>
                  <a:schemeClr val="bg1"/>
                </a:solidFill>
                <a:effectLst/>
              </a:rPr>
              <a:t> </a:t>
            </a:r>
            <a:r>
              <a:rPr lang="ru-RU" sz="2000" dirty="0" err="1">
                <a:solidFill>
                  <a:schemeClr val="bg1"/>
                </a:solidFill>
                <a:effectLst/>
              </a:rPr>
              <a:t>ствольної</a:t>
            </a:r>
            <a:r>
              <a:rPr lang="ru-RU" sz="2000" dirty="0">
                <a:solidFill>
                  <a:schemeClr val="bg1"/>
                </a:solidFill>
                <a:effectLst/>
              </a:rPr>
              <a:t> коробки і </a:t>
            </a:r>
            <a:r>
              <a:rPr lang="ru-RU" sz="2000" dirty="0" err="1">
                <a:solidFill>
                  <a:schemeClr val="bg1"/>
                </a:solidFill>
                <a:effectLst/>
              </a:rPr>
              <a:t>відокремити</a:t>
            </a:r>
            <a:r>
              <a:rPr lang="ru-RU" sz="2000" dirty="0">
                <a:solidFill>
                  <a:schemeClr val="bg1"/>
                </a:solidFill>
                <a:effectLst/>
              </a:rPr>
              <a:t> </a:t>
            </a:r>
            <a:r>
              <a:rPr lang="ru-RU" sz="2000" dirty="0" err="1">
                <a:solidFill>
                  <a:schemeClr val="bg1"/>
                </a:solidFill>
                <a:effectLst/>
              </a:rPr>
              <a:t>кришку</a:t>
            </a:r>
            <a:r>
              <a:rPr lang="ru-RU" sz="2000" dirty="0">
                <a:solidFill>
                  <a:schemeClr val="bg1"/>
                </a:solidFill>
                <a:effectLst/>
              </a:rPr>
              <a:t>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8" descr="C:\Documents and Settings\Саныч\Рабочий стол\камуфло Порох">
            <a:extLst>
              <a:ext uri="{FF2B5EF4-FFF2-40B4-BE49-F238E27FC236}">
                <a16:creationId xmlns:a16="http://schemas.microsoft.com/office/drawing/2014/main" id="{A51453E3-8EC6-487F-B417-9361FF4F05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00250" y="-500063"/>
            <a:ext cx="12687300" cy="792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8" name="Rectangle 4">
            <a:extLst>
              <a:ext uri="{FF2B5EF4-FFF2-40B4-BE49-F238E27FC236}">
                <a16:creationId xmlns:a16="http://schemas.microsoft.com/office/drawing/2014/main" id="{8919E096-31FA-40C6-8A24-9EB2DD6F4B8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/>
          </a:p>
        </p:txBody>
      </p:sp>
      <p:pic>
        <p:nvPicPr>
          <p:cNvPr id="11268" name="Picture 7" descr="IMGA0602">
            <a:extLst>
              <a:ext uri="{FF2B5EF4-FFF2-40B4-BE49-F238E27FC236}">
                <a16:creationId xmlns:a16="http://schemas.microsoft.com/office/drawing/2014/main" id="{A072AEBB-E809-4D3C-A557-F5D1524ADF88}"/>
              </a:ext>
            </a:extLst>
          </p:cNvPr>
          <p:cNvPicPr>
            <a:picLocks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19200" y="-457200"/>
            <a:ext cx="6553200" cy="4572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Текст 7">
            <a:extLst>
              <a:ext uri="{FF2B5EF4-FFF2-40B4-BE49-F238E27FC236}">
                <a16:creationId xmlns:a16="http://schemas.microsoft.com/office/drawing/2014/main" id="{0C2E05E7-1868-43CB-9031-7C37F76FCBFB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defRPr/>
            </a:pPr>
            <a:endParaRPr lang="en-US" sz="2000" dirty="0"/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ru-RU" sz="2000" dirty="0">
                <a:solidFill>
                  <a:schemeClr val="bg1"/>
                </a:solidFill>
                <a:effectLst/>
              </a:rPr>
              <a:t>     </a:t>
            </a:r>
            <a:r>
              <a:rPr lang="ru-RU" sz="2000" b="1" u="sng" dirty="0">
                <a:solidFill>
                  <a:schemeClr val="bg1"/>
                </a:solidFill>
                <a:effectLst/>
              </a:rPr>
              <a:t>6) </a:t>
            </a:r>
            <a:r>
              <a:rPr lang="ru-RU" sz="2000" b="1" u="sng" dirty="0" err="1">
                <a:solidFill>
                  <a:schemeClr val="bg1"/>
                </a:solidFill>
                <a:effectLst/>
              </a:rPr>
              <a:t>Відокремити</a:t>
            </a:r>
            <a:r>
              <a:rPr lang="ru-RU" sz="2000" b="1" u="sng" dirty="0">
                <a:solidFill>
                  <a:schemeClr val="bg1"/>
                </a:solidFill>
                <a:effectLst/>
              </a:rPr>
              <a:t> </a:t>
            </a:r>
            <a:r>
              <a:rPr lang="ru-RU" sz="2000" b="1" u="sng" dirty="0" err="1">
                <a:solidFill>
                  <a:schemeClr val="bg1"/>
                </a:solidFill>
                <a:effectLst/>
              </a:rPr>
              <a:t>зворотний</a:t>
            </a:r>
            <a:r>
              <a:rPr lang="ru-RU" sz="2000" b="1" u="sng" dirty="0">
                <a:solidFill>
                  <a:schemeClr val="bg1"/>
                </a:solidFill>
                <a:effectLst/>
              </a:rPr>
              <a:t> </a:t>
            </a:r>
            <a:r>
              <a:rPr lang="ru-RU" sz="2000" b="1" u="sng" dirty="0" err="1">
                <a:solidFill>
                  <a:schemeClr val="bg1"/>
                </a:solidFill>
                <a:effectLst/>
              </a:rPr>
              <a:t>механізм</a:t>
            </a:r>
            <a:r>
              <a:rPr lang="ru-RU" sz="2000" b="1" u="sng" dirty="0">
                <a:solidFill>
                  <a:schemeClr val="bg1"/>
                </a:solidFill>
                <a:effectLst/>
              </a:rPr>
              <a:t>.</a:t>
            </a:r>
            <a:endParaRPr lang="en-US" sz="2000" b="1" u="sng" dirty="0">
              <a:solidFill>
                <a:schemeClr val="bg1"/>
              </a:solidFill>
              <a:effectLst/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sz="2000" dirty="0">
                <a:solidFill>
                  <a:schemeClr val="bg1"/>
                </a:solidFill>
                <a:effectLst/>
              </a:rPr>
              <a:t>    </a:t>
            </a:r>
            <a:r>
              <a:rPr lang="ru-RU" sz="2000" dirty="0">
                <a:solidFill>
                  <a:schemeClr val="bg1"/>
                </a:solidFill>
                <a:effectLst/>
              </a:rPr>
              <a:t> </a:t>
            </a:r>
            <a:r>
              <a:rPr lang="ru-RU" sz="2000" dirty="0" err="1">
                <a:solidFill>
                  <a:schemeClr val="bg1"/>
                </a:solidFill>
                <a:effectLst/>
              </a:rPr>
              <a:t>Утримуючи</a:t>
            </a:r>
            <a:r>
              <a:rPr lang="ru-RU" sz="2000" dirty="0">
                <a:solidFill>
                  <a:schemeClr val="bg1"/>
                </a:solidFill>
                <a:effectLst/>
              </a:rPr>
              <a:t> автомат </a:t>
            </a:r>
            <a:r>
              <a:rPr lang="ru-RU" sz="2000" dirty="0" err="1">
                <a:solidFill>
                  <a:schemeClr val="bg1"/>
                </a:solidFill>
                <a:effectLst/>
              </a:rPr>
              <a:t>лівою</a:t>
            </a:r>
            <a:r>
              <a:rPr lang="ru-RU" sz="2000" dirty="0">
                <a:solidFill>
                  <a:schemeClr val="bg1"/>
                </a:solidFill>
                <a:effectLst/>
              </a:rPr>
              <a:t> рукою за </a:t>
            </a:r>
            <a:r>
              <a:rPr lang="ru-RU" sz="2000" dirty="0" err="1">
                <a:solidFill>
                  <a:schemeClr val="bg1"/>
                </a:solidFill>
                <a:effectLst/>
              </a:rPr>
              <a:t>шийку</a:t>
            </a:r>
            <a:r>
              <a:rPr lang="ru-RU" sz="2000" dirty="0">
                <a:solidFill>
                  <a:schemeClr val="bg1"/>
                </a:solidFill>
                <a:effectLst/>
              </a:rPr>
              <a:t> приклада, правою подати вперед </a:t>
            </a:r>
            <a:r>
              <a:rPr lang="ru-RU" sz="2000" dirty="0" err="1">
                <a:solidFill>
                  <a:schemeClr val="bg1"/>
                </a:solidFill>
                <a:effectLst/>
              </a:rPr>
              <a:t>направляючий</a:t>
            </a:r>
            <a:r>
              <a:rPr lang="ru-RU" sz="2000" dirty="0">
                <a:solidFill>
                  <a:schemeClr val="bg1"/>
                </a:solidFill>
                <a:effectLst/>
              </a:rPr>
              <a:t> </a:t>
            </a:r>
            <a:r>
              <a:rPr lang="ru-RU" sz="2000" dirty="0" err="1">
                <a:solidFill>
                  <a:schemeClr val="bg1"/>
                </a:solidFill>
                <a:effectLst/>
              </a:rPr>
              <a:t>стрижень</a:t>
            </a:r>
            <a:r>
              <a:rPr lang="ru-RU" sz="2000" dirty="0">
                <a:solidFill>
                  <a:schemeClr val="bg1"/>
                </a:solidFill>
                <a:effectLst/>
              </a:rPr>
              <a:t> </a:t>
            </a:r>
            <a:r>
              <a:rPr lang="ru-RU" sz="2000" dirty="0" err="1">
                <a:solidFill>
                  <a:schemeClr val="bg1"/>
                </a:solidFill>
                <a:effectLst/>
              </a:rPr>
              <a:t>зворотного</a:t>
            </a:r>
            <a:r>
              <a:rPr lang="ru-RU" sz="2000" dirty="0">
                <a:solidFill>
                  <a:schemeClr val="bg1"/>
                </a:solidFill>
                <a:effectLst/>
              </a:rPr>
              <a:t> </a:t>
            </a:r>
            <a:r>
              <a:rPr lang="ru-RU" sz="2000" dirty="0" err="1">
                <a:solidFill>
                  <a:schemeClr val="bg1"/>
                </a:solidFill>
                <a:effectLst/>
              </a:rPr>
              <a:t>механізму</a:t>
            </a:r>
            <a:r>
              <a:rPr lang="ru-RU" sz="2000" dirty="0">
                <a:solidFill>
                  <a:schemeClr val="bg1"/>
                </a:solidFill>
                <a:effectLst/>
              </a:rPr>
              <a:t> до </a:t>
            </a:r>
            <a:r>
              <a:rPr lang="ru-RU" sz="2000" dirty="0" err="1">
                <a:solidFill>
                  <a:schemeClr val="bg1"/>
                </a:solidFill>
                <a:effectLst/>
              </a:rPr>
              <a:t>виходу</a:t>
            </a:r>
            <a:r>
              <a:rPr lang="ru-RU" sz="2000" dirty="0">
                <a:solidFill>
                  <a:schemeClr val="bg1"/>
                </a:solidFill>
                <a:effectLst/>
              </a:rPr>
              <a:t> </a:t>
            </a:r>
            <a:r>
              <a:rPr lang="ru-RU" sz="2000" dirty="0" err="1">
                <a:solidFill>
                  <a:schemeClr val="bg1"/>
                </a:solidFill>
                <a:effectLst/>
              </a:rPr>
              <a:t>його</a:t>
            </a:r>
            <a:r>
              <a:rPr lang="ru-RU" sz="2000" dirty="0">
                <a:solidFill>
                  <a:schemeClr val="bg1"/>
                </a:solidFill>
                <a:effectLst/>
              </a:rPr>
              <a:t> </a:t>
            </a:r>
            <a:r>
              <a:rPr lang="ru-RU" sz="2000" dirty="0" err="1">
                <a:solidFill>
                  <a:schemeClr val="bg1"/>
                </a:solidFill>
                <a:effectLst/>
              </a:rPr>
              <a:t>п'яти</a:t>
            </a:r>
            <a:r>
              <a:rPr lang="ru-RU" sz="2000" dirty="0">
                <a:solidFill>
                  <a:schemeClr val="bg1"/>
                </a:solidFill>
                <a:effectLst/>
              </a:rPr>
              <a:t> </a:t>
            </a:r>
            <a:r>
              <a:rPr lang="ru-RU" sz="2000" dirty="0" err="1">
                <a:solidFill>
                  <a:schemeClr val="bg1"/>
                </a:solidFill>
                <a:effectLst/>
              </a:rPr>
              <a:t>з</a:t>
            </a:r>
            <a:r>
              <a:rPr lang="ru-RU" sz="2000" dirty="0">
                <a:solidFill>
                  <a:schemeClr val="bg1"/>
                </a:solidFill>
                <a:effectLst/>
              </a:rPr>
              <a:t> </a:t>
            </a:r>
            <a:r>
              <a:rPr lang="ru-RU" sz="2000" dirty="0" err="1">
                <a:solidFill>
                  <a:schemeClr val="bg1"/>
                </a:solidFill>
                <a:effectLst/>
              </a:rPr>
              <a:t>подовжнього</a:t>
            </a:r>
            <a:r>
              <a:rPr lang="ru-RU" sz="2000" dirty="0">
                <a:solidFill>
                  <a:schemeClr val="bg1"/>
                </a:solidFill>
                <a:effectLst/>
              </a:rPr>
              <a:t> паза </a:t>
            </a:r>
            <a:r>
              <a:rPr lang="ru-RU" sz="2000" dirty="0" err="1">
                <a:solidFill>
                  <a:schemeClr val="bg1"/>
                </a:solidFill>
                <a:effectLst/>
              </a:rPr>
              <a:t>ствольної</a:t>
            </a:r>
            <a:r>
              <a:rPr lang="ru-RU" sz="2000" dirty="0">
                <a:solidFill>
                  <a:schemeClr val="bg1"/>
                </a:solidFill>
                <a:effectLst/>
              </a:rPr>
              <a:t> коробки; </a:t>
            </a:r>
            <a:r>
              <a:rPr lang="ru-RU" sz="2000" dirty="0" err="1">
                <a:solidFill>
                  <a:schemeClr val="bg1"/>
                </a:solidFill>
                <a:effectLst/>
              </a:rPr>
              <a:t>підняти</a:t>
            </a:r>
            <a:r>
              <a:rPr lang="ru-RU" sz="2000" dirty="0">
                <a:solidFill>
                  <a:schemeClr val="bg1"/>
                </a:solidFill>
                <a:effectLst/>
              </a:rPr>
              <a:t> </a:t>
            </a:r>
            <a:r>
              <a:rPr lang="ru-RU" sz="2000" dirty="0" err="1">
                <a:solidFill>
                  <a:schemeClr val="bg1"/>
                </a:solidFill>
                <a:effectLst/>
              </a:rPr>
              <a:t>задній</a:t>
            </a:r>
            <a:r>
              <a:rPr lang="ru-RU" sz="2000" dirty="0">
                <a:solidFill>
                  <a:schemeClr val="bg1"/>
                </a:solidFill>
                <a:effectLst/>
              </a:rPr>
              <a:t> </a:t>
            </a:r>
            <a:r>
              <a:rPr lang="ru-RU" sz="2000" dirty="0" err="1">
                <a:solidFill>
                  <a:schemeClr val="bg1"/>
                </a:solidFill>
                <a:effectLst/>
              </a:rPr>
              <a:t>кінець</a:t>
            </a:r>
            <a:r>
              <a:rPr lang="ru-RU" sz="2000" dirty="0">
                <a:solidFill>
                  <a:schemeClr val="bg1"/>
                </a:solidFill>
                <a:effectLst/>
              </a:rPr>
              <a:t> </a:t>
            </a:r>
            <a:r>
              <a:rPr lang="ru-RU" sz="2000" dirty="0" err="1">
                <a:solidFill>
                  <a:schemeClr val="bg1"/>
                </a:solidFill>
                <a:effectLst/>
              </a:rPr>
              <a:t>направляючого</a:t>
            </a:r>
            <a:r>
              <a:rPr lang="ru-RU" sz="2000" dirty="0">
                <a:solidFill>
                  <a:schemeClr val="bg1"/>
                </a:solidFill>
                <a:effectLst/>
              </a:rPr>
              <a:t> </a:t>
            </a:r>
            <a:r>
              <a:rPr lang="ru-RU" sz="2000" dirty="0" err="1">
                <a:solidFill>
                  <a:schemeClr val="bg1"/>
                </a:solidFill>
                <a:effectLst/>
              </a:rPr>
              <a:t>стрижня</a:t>
            </a:r>
            <a:r>
              <a:rPr lang="ru-RU" sz="2000" dirty="0">
                <a:solidFill>
                  <a:schemeClr val="bg1"/>
                </a:solidFill>
                <a:effectLst/>
              </a:rPr>
              <a:t> </a:t>
            </a:r>
            <a:r>
              <a:rPr lang="ru-RU" sz="2000" dirty="0" err="1">
                <a:solidFill>
                  <a:schemeClr val="bg1"/>
                </a:solidFill>
                <a:effectLst/>
              </a:rPr>
              <a:t>і</a:t>
            </a:r>
            <a:r>
              <a:rPr lang="ru-RU" sz="2000" dirty="0">
                <a:solidFill>
                  <a:schemeClr val="bg1"/>
                </a:solidFill>
                <a:effectLst/>
              </a:rPr>
              <a:t> </a:t>
            </a:r>
            <a:r>
              <a:rPr lang="ru-RU" sz="2000" dirty="0" err="1">
                <a:solidFill>
                  <a:schemeClr val="bg1"/>
                </a:solidFill>
                <a:effectLst/>
              </a:rPr>
              <a:t>витягти</a:t>
            </a:r>
            <a:r>
              <a:rPr lang="ru-RU" sz="2000" dirty="0">
                <a:solidFill>
                  <a:schemeClr val="bg1"/>
                </a:solidFill>
                <a:effectLst/>
              </a:rPr>
              <a:t> </a:t>
            </a:r>
            <a:r>
              <a:rPr lang="ru-RU" sz="2000" dirty="0" err="1">
                <a:solidFill>
                  <a:schemeClr val="bg1"/>
                </a:solidFill>
                <a:effectLst/>
              </a:rPr>
              <a:t>зворотний</a:t>
            </a:r>
            <a:r>
              <a:rPr lang="ru-RU" sz="2000" dirty="0">
                <a:solidFill>
                  <a:schemeClr val="bg1"/>
                </a:solidFill>
                <a:effectLst/>
              </a:rPr>
              <a:t> </a:t>
            </a:r>
            <a:r>
              <a:rPr lang="ru-RU" sz="2000" dirty="0" err="1">
                <a:solidFill>
                  <a:schemeClr val="bg1"/>
                </a:solidFill>
                <a:effectLst/>
              </a:rPr>
              <a:t>механізм</a:t>
            </a:r>
            <a:r>
              <a:rPr lang="ru-RU" sz="2000" dirty="0">
                <a:solidFill>
                  <a:schemeClr val="bg1"/>
                </a:solidFill>
                <a:effectLst/>
              </a:rPr>
              <a:t> </a:t>
            </a:r>
            <a:r>
              <a:rPr lang="ru-RU" sz="2000" dirty="0" err="1">
                <a:solidFill>
                  <a:schemeClr val="bg1"/>
                </a:solidFill>
                <a:effectLst/>
              </a:rPr>
              <a:t>із</a:t>
            </a:r>
            <a:r>
              <a:rPr lang="ru-RU" sz="2000" dirty="0">
                <a:solidFill>
                  <a:schemeClr val="bg1"/>
                </a:solidFill>
                <a:effectLst/>
              </a:rPr>
              <a:t> каналу </a:t>
            </a:r>
            <a:r>
              <a:rPr lang="ru-RU" sz="2000" dirty="0" err="1">
                <a:solidFill>
                  <a:schemeClr val="bg1"/>
                </a:solidFill>
                <a:effectLst/>
              </a:rPr>
              <a:t>затворної</a:t>
            </a:r>
            <a:r>
              <a:rPr lang="ru-RU" sz="2000" dirty="0">
                <a:solidFill>
                  <a:schemeClr val="bg1"/>
                </a:solidFill>
                <a:effectLst/>
              </a:rPr>
              <a:t> рами.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Орбита">
  <a:themeElements>
    <a:clrScheme name="Орбита 1">
      <a:dk1>
        <a:srgbClr val="010199"/>
      </a:dk1>
      <a:lt1>
        <a:srgbClr val="FFFFFF"/>
      </a:lt1>
      <a:dk2>
        <a:srgbClr val="000000"/>
      </a:dk2>
      <a:lt2>
        <a:srgbClr val="B2B2B2"/>
      </a:lt2>
      <a:accent1>
        <a:srgbClr val="3399FF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CAFF"/>
      </a:accent5>
      <a:accent6>
        <a:srgbClr val="5C5C8A"/>
      </a:accent6>
      <a:hlink>
        <a:srgbClr val="FFFFCC"/>
      </a:hlink>
      <a:folHlink>
        <a:srgbClr val="FFCC66"/>
      </a:folHlink>
    </a:clrScheme>
    <a:fontScheme name="Орбита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рбита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рбита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Orbit</Template>
  <TotalTime>254</TotalTime>
  <Words>235</Words>
  <Application>Microsoft Office PowerPoint</Application>
  <PresentationFormat>Екран (4:3)</PresentationFormat>
  <Paragraphs>92</Paragraphs>
  <Slides>18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18</vt:i4>
      </vt:variant>
    </vt:vector>
  </HeadingPairs>
  <TitlesOfParts>
    <vt:vector size="23" baseType="lpstr">
      <vt:lpstr>Arial</vt:lpstr>
      <vt:lpstr>Wingdings</vt:lpstr>
      <vt:lpstr>Calibri</vt:lpstr>
      <vt:lpstr>Times New Roman</vt:lpstr>
      <vt:lpstr>Орбита</vt:lpstr>
      <vt:lpstr>           Неповне  розбирання-збирання автомата Калашникова</vt:lpstr>
      <vt:lpstr>Презентація PowerPoint</vt:lpstr>
      <vt:lpstr>Послідовність неповного розбирання автомата Калашникова: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    ДЯКУЮ ЗА УВАГУ!!!     Використані матеріали - https://studfiles.net/preview/5129632/page:5/, https://www.google.com.ua/search?q=%D0%B0%D0%B2%D1%82%D0%BE%D0%BC%D0%B0%D1%82+%D0%BA%D0%B0%D0%BB%D0%B0%D1%88%D0%BD%D0%B8%D0%BA%D0%BE%D0%B2%D0%B0+%D1%84%D0%BE%D1%82%D0%BE&amp;rlz=1C1CHBD_ruUA817UA817&amp;oq=%D0%B0%D0%B2%D1%82%D0%BE%D0%BC%D0%B0%D1%82+%D0%BA%D0%B0%D0%BB%D0%B0&amp;aqs=chrome.3.0j69i57j0l4.7717j0j8&amp;sourceid=chrome&amp;ie=UTF-8 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15</cp:revision>
  <cp:lastPrinted>1601-01-01T00:00:00Z</cp:lastPrinted>
  <dcterms:created xsi:type="dcterms:W3CDTF">1601-01-01T00:00:00Z</dcterms:created>
  <dcterms:modified xsi:type="dcterms:W3CDTF">2023-02-17T09:10:00Z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