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0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F594-9098-45A3-9960-70BDAFBFB39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C438-6074-4AFA-8132-62001407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" y="4543898"/>
            <a:ext cx="6766545" cy="44925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" y="-5052"/>
            <a:ext cx="6766545" cy="449259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35110" y="101420"/>
            <a:ext cx="6462242" cy="4219879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0688" y="3275856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297" y="587102"/>
            <a:ext cx="5688031" cy="8640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b="1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Народні та державні символи</a:t>
            </a:r>
          </a:p>
          <a:p>
            <a:pPr algn="ctr"/>
            <a:r>
              <a:rPr lang="ru-RU" b="1" dirty="0" err="1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b="1" dirty="0">
              <a:ln>
                <a:solidFill>
                  <a:srgbClr val="FF00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07991" y="2241247"/>
            <a:ext cx="1162325" cy="1086203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64346" y="1357243"/>
            <a:ext cx="1190332" cy="1043608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Ukrainian Wreath For h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937" y="1308317"/>
            <a:ext cx="669120" cy="1029269"/>
          </a:xfrm>
          <a:prstGeom prst="rect">
            <a:avLst/>
          </a:prstGeom>
          <a:noFill/>
        </p:spPr>
      </p:pic>
      <p:pic>
        <p:nvPicPr>
          <p:cNvPr id="34" name="Picture 3" descr="Орнаменти, вишивка - Сайт ukrop-art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3181" y="2346791"/>
            <a:ext cx="964532" cy="964532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4955405" y="2703180"/>
            <a:ext cx="1190332" cy="1043608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11 ігор у парах з набором LEGO «6 цеглинок» для 1-го класу — журнал |  «Освіторія»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8" y="1538540"/>
            <a:ext cx="3345923" cy="206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Скругленный прямоугольник 39"/>
          <p:cNvSpPr/>
          <p:nvPr/>
        </p:nvSpPr>
        <p:spPr>
          <a:xfrm>
            <a:off x="3291201" y="1538540"/>
            <a:ext cx="1162325" cy="1086203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90069" y="3164949"/>
            <a:ext cx="1190332" cy="1043608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26" y="1644253"/>
            <a:ext cx="699171" cy="975159"/>
          </a:xfrm>
          <a:prstGeom prst="rect">
            <a:avLst/>
          </a:prstGeom>
        </p:spPr>
      </p:pic>
      <p:pic>
        <p:nvPicPr>
          <p:cNvPr id="28" name="Picture 2" descr="C:\Users\Лена\Downloads\hotpng.com - 2020-05-09T121641.38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5281" y="3143901"/>
            <a:ext cx="1055735" cy="1055735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88" y="2789884"/>
            <a:ext cx="1045234" cy="847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640" y="4377652"/>
            <a:ext cx="6408711" cy="433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962150" algn="l"/>
              </a:tabLs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962150" algn="l"/>
              </a:tabLst>
            </a:pP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962150" algn="l"/>
              </a:tabLst>
            </a:pP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МЕТА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962150" algn="l"/>
              </a:tabLst>
            </a:pP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розвивати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увагу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пам’ять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творче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мислення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uk-U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Поглибити та активізувати уявлення дітей про державні та народні символи України. Продовжувати вчити складати моделі слів</a:t>
            </a:r>
            <a:r>
              <a:rPr lang="uk-UA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використовуючи цеглинки </a:t>
            </a:r>
            <a:r>
              <a:rPr lang="uk-U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ЛЕГО та називати їх. Формувати </a:t>
            </a:r>
            <a:r>
              <a:rPr lang="uk-UA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соціально-громадянську компетентність</a:t>
            </a:r>
            <a:r>
              <a:rPr lang="uk-U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962150" algn="l"/>
              </a:tabLst>
            </a:pPr>
            <a:r>
              <a:rPr lang="uk-UA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</a:t>
            </a:r>
            <a:endParaRPr lang="uk-UA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962150" algn="l"/>
              </a:tabLst>
            </a:pPr>
            <a:endParaRPr lang="uk-UA" dirty="0" smtClean="0">
              <a:latin typeface="Arial Black" panose="020B0A0402010202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962150" algn="l"/>
              </a:tabLst>
            </a:pP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Зображення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34" y="7380312"/>
            <a:ext cx="2876957" cy="149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" y="0"/>
            <a:ext cx="6766545" cy="449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" y="4542894"/>
            <a:ext cx="6766545" cy="44925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19964" y="4953864"/>
            <a:ext cx="4032448" cy="396044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0901" y="454248"/>
            <a:ext cx="4032448" cy="396044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7" name="Picture 1" descr="C:\Users\Лена\Desktop\Оберег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649" y="5409388"/>
            <a:ext cx="3545078" cy="4139952"/>
          </a:xfrm>
          <a:prstGeom prst="rect">
            <a:avLst/>
          </a:prstGeom>
          <a:noFill/>
        </p:spPr>
      </p:pic>
      <p:pic>
        <p:nvPicPr>
          <p:cNvPr id="24579" name="Picture 3" descr="Орнаменти, вишивка - Сайт ukrop-art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197" y="886608"/>
            <a:ext cx="3275856" cy="32758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975784" y="643996"/>
            <a:ext cx="1333536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ш</a:t>
            </a:r>
            <a:endParaRPr lang="uk-UA" sz="4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75784" y="1220060"/>
            <a:ext cx="13335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р</a:t>
            </a:r>
            <a:endParaRPr lang="uk-UA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99484" y="1796124"/>
            <a:ext cx="130983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и</a:t>
            </a:r>
            <a:endParaRPr lang="uk-UA" sz="5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87802" y="2350476"/>
            <a:ext cx="1321518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у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99484" y="2938926"/>
            <a:ext cx="1321518" cy="5040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к</a:t>
            </a:r>
            <a:endParaRPr lang="uk-UA" sz="5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87802" y="3527376"/>
            <a:ext cx="1321518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н</a:t>
            </a:r>
            <a:endParaRPr lang="uk-UA" sz="5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93700" y="5383874"/>
            <a:ext cx="13335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93700" y="6083152"/>
            <a:ext cx="133353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</a:t>
            </a:r>
            <a:endParaRPr lang="uk-UA" sz="4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35662" y="6695728"/>
            <a:ext cx="13335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а</a:t>
            </a:r>
            <a:endParaRPr lang="uk-UA" sz="4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35662" y="7307288"/>
            <a:ext cx="1333536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x</a:t>
            </a:r>
            <a:endParaRPr lang="uk-UA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" y="4586782"/>
            <a:ext cx="6766545" cy="44925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" y="-5052"/>
            <a:ext cx="6766545" cy="449259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25751" y="4991975"/>
            <a:ext cx="4032448" cy="396044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5751" y="457095"/>
            <a:ext cx="4032448" cy="396044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AutoShape 4" descr="Каравай праздничный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xn--80abbobeoz3gi.xn--p1ai/assets/components/phpthumbof/cache/.09f886a4c750beabb2b9473201ef37819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36" y="5018065"/>
            <a:ext cx="4032448" cy="319360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955195" y="5540257"/>
            <a:ext cx="13335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uk-UA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55195" y="6169375"/>
            <a:ext cx="133353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б</a:t>
            </a:r>
            <a:endParaRPr lang="uk-UA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55195" y="6798493"/>
            <a:ext cx="1333536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і</a:t>
            </a:r>
            <a:endParaRPr lang="uk-UA" sz="4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69222" y="7441194"/>
            <a:ext cx="13335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х</a:t>
            </a:r>
            <a:endParaRPr lang="uk-UA" sz="4800" b="1" dirty="0"/>
          </a:p>
        </p:txBody>
      </p:sp>
      <p:pic>
        <p:nvPicPr>
          <p:cNvPr id="27" name="Picture 2" descr="C:\Users\Лена\Downloads\hotpng.com - 2020-05-09T121641.3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422" y="600653"/>
            <a:ext cx="3554151" cy="3554151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994824" y="650415"/>
            <a:ext cx="133353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94824" y="1217002"/>
            <a:ext cx="133353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а</a:t>
            </a:r>
            <a:endParaRPr lang="uk-UA" sz="4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999944" y="1774423"/>
            <a:ext cx="1333536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94824" y="2337984"/>
            <a:ext cx="13335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94824" y="2904782"/>
            <a:ext cx="1333536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н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980689" y="3480846"/>
            <a:ext cx="13335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а</a:t>
            </a:r>
            <a:endParaRPr lang="uk-UA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" y="4575559"/>
            <a:ext cx="6766545" cy="44925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" y="-5052"/>
            <a:ext cx="6766545" cy="449259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26545" y="4982965"/>
            <a:ext cx="4032448" cy="396044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3710" y="425317"/>
            <a:ext cx="4032448" cy="396044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Аисты PNG картинки скачать бесплатно, аис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262" y="323528"/>
            <a:ext cx="3960440" cy="3960440"/>
          </a:xfrm>
          <a:prstGeom prst="rect">
            <a:avLst/>
          </a:prstGeom>
          <a:noFill/>
        </p:spPr>
      </p:pic>
      <p:pic>
        <p:nvPicPr>
          <p:cNvPr id="13" name="Picture 20" descr="Картинки по запросу &quot;дети логотип пнг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3216" y="3059832"/>
            <a:ext cx="792087" cy="52716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985701" y="663589"/>
            <a:ext cx="133353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uk-UA" sz="4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94931" y="1239653"/>
            <a:ext cx="133353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е</a:t>
            </a:r>
            <a:endParaRPr lang="uk-UA" sz="4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95038" y="1831722"/>
            <a:ext cx="1333536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к</a:t>
            </a:r>
            <a:endParaRPr lang="uk-UA" sz="4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94931" y="2410811"/>
            <a:ext cx="13335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а</a:t>
            </a:r>
            <a:endParaRPr lang="uk-UA" sz="4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8958" y="2989900"/>
            <a:ext cx="1333536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е</a:t>
            </a:r>
            <a:endParaRPr lang="uk-UA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94931" y="3581969"/>
            <a:ext cx="13335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</a:t>
            </a:r>
            <a:endParaRPr lang="uk-UA" sz="4800" b="1" dirty="0"/>
          </a:p>
        </p:txBody>
      </p:sp>
      <p:pic>
        <p:nvPicPr>
          <p:cNvPr id="21" name="Picture 1" descr="C:\Users\Лена\Downloads\kisspng-weeping-willow-tree-salix-fragilis-balsam-poplar-s-eblen-center-5b1c9c863b7071.49161137152860173424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362" y="5089652"/>
            <a:ext cx="3728968" cy="346441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102491" y="5442674"/>
            <a:ext cx="1333536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30653" y="6042322"/>
            <a:ext cx="13335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30653" y="6641970"/>
            <a:ext cx="133353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б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58815" y="7241618"/>
            <a:ext cx="1333536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58815" y="7889690"/>
            <a:ext cx="13335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" y="4546234"/>
            <a:ext cx="6766545" cy="44925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" y="-5052"/>
            <a:ext cx="6766545" cy="449259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95928" y="4993051"/>
            <a:ext cx="4032448" cy="396044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0404" y="430591"/>
            <a:ext cx="4032448" cy="396044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0" descr="Картинки по запросу &quot;дети логотип пнг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3216" y="3059832"/>
            <a:ext cx="792087" cy="52716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985701" y="663589"/>
            <a:ext cx="133353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94931" y="1239653"/>
            <a:ext cx="133353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95038" y="1831722"/>
            <a:ext cx="1333536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94931" y="2410811"/>
            <a:ext cx="13335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а</a:t>
            </a:r>
            <a:endParaRPr lang="uk-UA" sz="4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8958" y="2989900"/>
            <a:ext cx="1333536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94931" y="3581969"/>
            <a:ext cx="13335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30653" y="6042322"/>
            <a:ext cx="13335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30653" y="6641970"/>
            <a:ext cx="133353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б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58815" y="7241618"/>
            <a:ext cx="1333536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58815" y="7889690"/>
            <a:ext cx="13335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53" y="915617"/>
            <a:ext cx="3219407" cy="2611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53" y="5711208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" y="4533830"/>
            <a:ext cx="6766545" cy="44925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" y="-5052"/>
            <a:ext cx="6766545" cy="449259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861075" y="370256"/>
            <a:ext cx="4032448" cy="396044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75784" y="1220060"/>
            <a:ext cx="13335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99484" y="1796124"/>
            <a:ext cx="130983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м</a:t>
            </a:r>
            <a:endParaRPr lang="uk-UA" sz="5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87802" y="2350476"/>
            <a:ext cx="1321518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99484" y="2938926"/>
            <a:ext cx="1321518" cy="5040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9" y="755576"/>
            <a:ext cx="3705092" cy="328861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861075" y="5065988"/>
            <a:ext cx="4032448" cy="396044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Ukrainian Wreath For h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631" y="4872866"/>
            <a:ext cx="2613336" cy="401994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062901" y="5491546"/>
            <a:ext cx="133353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в</a:t>
            </a:r>
            <a:endParaRPr lang="uk-UA" sz="4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62901" y="7253953"/>
            <a:ext cx="133353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</a:t>
            </a:r>
            <a:endParaRPr lang="uk-UA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62901" y="6663887"/>
            <a:ext cx="1333536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н</a:t>
            </a:r>
            <a:endParaRPr lang="uk-UA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62901" y="6072683"/>
            <a:ext cx="1333536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к</a:t>
            </a:r>
            <a:endParaRPr lang="uk-UA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62279" y="7844019"/>
            <a:ext cx="1333536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і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1317221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96</Words>
  <Application>Microsoft Office PowerPoint</Application>
  <PresentationFormat>Экран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 Unicode MS</vt:lpstr>
      <vt:lpstr>Batang</vt:lpstr>
      <vt:lpstr>Arial</vt:lpstr>
      <vt:lpstr>Arial Black</vt:lpstr>
      <vt:lpstr>Calibri</vt:lpstr>
      <vt:lpstr>Gautami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RePack by Diakov</cp:lastModifiedBy>
  <cp:revision>41</cp:revision>
  <dcterms:created xsi:type="dcterms:W3CDTF">2020-05-08T07:28:33Z</dcterms:created>
  <dcterms:modified xsi:type="dcterms:W3CDTF">2023-02-06T15:22:27Z</dcterms:modified>
</cp:coreProperties>
</file>