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8" r:id="rId4"/>
    <p:sldId id="263" r:id="rId5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F594-9098-45A3-9960-70BDAFBFB398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C438-6074-4AFA-8132-62001407E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F594-9098-45A3-9960-70BDAFBFB398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C438-6074-4AFA-8132-62001407E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F594-9098-45A3-9960-70BDAFBFB398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C438-6074-4AFA-8132-62001407E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F594-9098-45A3-9960-70BDAFBFB398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C438-6074-4AFA-8132-62001407E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F594-9098-45A3-9960-70BDAFBFB398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C438-6074-4AFA-8132-62001407E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F594-9098-45A3-9960-70BDAFBFB398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C438-6074-4AFA-8132-62001407E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F594-9098-45A3-9960-70BDAFBFB398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C438-6074-4AFA-8132-62001407E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F594-9098-45A3-9960-70BDAFBFB398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C438-6074-4AFA-8132-62001407E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F594-9098-45A3-9960-70BDAFBFB398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C438-6074-4AFA-8132-62001407E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F594-9098-45A3-9960-70BDAFBFB398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C438-6074-4AFA-8132-62001407E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F594-9098-45A3-9960-70BDAFBFB398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C438-6074-4AFA-8132-62001407E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DF594-9098-45A3-9960-70BDAFBFB398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9C438-6074-4AFA-8132-62001407EC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Результат пошуку зображень за запитом &quot;вишиванка фон&quot; | Вишивка ...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-6011" y="4659919"/>
            <a:ext cx="6858000" cy="4499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11" name="Скругленный прямоугольник 10"/>
          <p:cNvSpPr/>
          <p:nvPr/>
        </p:nvSpPr>
        <p:spPr>
          <a:xfrm>
            <a:off x="454549" y="5502439"/>
            <a:ext cx="5936878" cy="2448273"/>
          </a:xfrm>
          <a:prstGeom prst="roundRect">
            <a:avLst/>
          </a:prstGeom>
          <a:solidFill>
            <a:schemeClr val="bg1">
              <a:alpha val="94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                                                      </a:t>
            </a:r>
            <a:endParaRPr lang="ru-RU" sz="20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ru-RU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ru-RU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endParaRPr lang="ru-RU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8" name="Picture 2" descr="Результат пошуку зображень за запитом &quot;вишиванка фон&quot; | Вишивка ...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-6011" y="11004"/>
            <a:ext cx="6858000" cy="4499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17" name="Прямоугольник 16"/>
          <p:cNvSpPr/>
          <p:nvPr/>
        </p:nvSpPr>
        <p:spPr>
          <a:xfrm>
            <a:off x="620688" y="3275856"/>
            <a:ext cx="57606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80728" y="467544"/>
            <a:ext cx="5400600" cy="461665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 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444451" y="357541"/>
            <a:ext cx="5622635" cy="3672408"/>
          </a:xfrm>
          <a:prstGeom prst="roundRect">
            <a:avLst/>
          </a:prstGeom>
          <a:solidFill>
            <a:schemeClr val="bg1">
              <a:alpha val="94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                                                      </a:t>
            </a:r>
            <a:r>
              <a:rPr lang="ru-RU" sz="2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Дидактична </a:t>
            </a:r>
            <a:r>
              <a:rPr lang="ru-RU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гра</a:t>
            </a:r>
            <a:r>
              <a:rPr lang="ru-RU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з </a:t>
            </a:r>
            <a:r>
              <a:rPr lang="ru-RU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цеглинками</a:t>
            </a:r>
            <a:r>
              <a:rPr lang="ru-RU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ru-RU" sz="2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ЛЕГО</a:t>
            </a:r>
          </a:p>
          <a:p>
            <a:pPr algn="ctr"/>
            <a:endParaRPr lang="ru-RU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ru-RU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«УКРАЇНСЬКІ </a:t>
            </a:r>
            <a:r>
              <a:rPr lang="ru-RU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СТРАВИ» </a:t>
            </a:r>
          </a:p>
        </p:txBody>
      </p:sp>
      <p:pic>
        <p:nvPicPr>
          <p:cNvPr id="40" name="Рисунок 39" descr="Прислів'я і приказки про козаків - МегаЗнайка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597" y="1501786"/>
            <a:ext cx="3096344" cy="1791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Рисунок 42" descr="C:\Users\User\Desktop\download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253" y="395851"/>
            <a:ext cx="4179471" cy="6281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444451" y="5276309"/>
            <a:ext cx="5936877" cy="2372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uk-UA" b="1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МЕТА: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розширювати </a:t>
            </a:r>
            <a:r>
              <a:rPr lang="uk-UA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знання про українську кухню, основні традиційні страви. Учити впізнавати та називати їх використовуючи цеглинки ЛЕГО. Розвивати зв’язне мовлення, мислення, пам’ять. Виховувати повагу до традицій нашого </a:t>
            </a:r>
            <a:r>
              <a:rPr lang="uk-UA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народу.</a:t>
            </a: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04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Результат пошуку зображень за запитом &quot;вишиванка фон&quot; | Вишивка ...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31944"/>
            <a:ext cx="6858000" cy="4499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pic>
        <p:nvPicPr>
          <p:cNvPr id="21" name="Picture 2" descr="Результат пошуку зображень за запитом &quot;вишиванка фон&quot; | Вишивка ...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20813" y="4692653"/>
            <a:ext cx="6858000" cy="4499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9" name="Скругленный прямоугольник 8"/>
          <p:cNvSpPr/>
          <p:nvPr/>
        </p:nvSpPr>
        <p:spPr>
          <a:xfrm>
            <a:off x="474304" y="631604"/>
            <a:ext cx="3702160" cy="3544859"/>
          </a:xfrm>
          <a:prstGeom prst="roundRect">
            <a:avLst/>
          </a:prstGeom>
          <a:solidFill>
            <a:schemeClr val="bg1">
              <a:alpha val="94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17799" y="4923293"/>
            <a:ext cx="3758665" cy="3609147"/>
          </a:xfrm>
          <a:prstGeom prst="roundRect">
            <a:avLst/>
          </a:prstGeom>
          <a:solidFill>
            <a:schemeClr val="bg1">
              <a:alpha val="94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20688" y="3275856"/>
            <a:ext cx="57606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944784" y="5520277"/>
            <a:ext cx="1333536" cy="50405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/>
              <a:t>щ</a:t>
            </a:r>
            <a:endParaRPr lang="uk-UA" sz="48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944784" y="6096341"/>
            <a:ext cx="1333536" cy="5040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о</a:t>
            </a:r>
            <a:endParaRPr lang="uk-UA" sz="48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948031" y="6672405"/>
            <a:ext cx="1333536" cy="50405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/>
              <a:t>б</a:t>
            </a:r>
            <a:endParaRPr lang="uk-UA" sz="4800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963609" y="7235289"/>
            <a:ext cx="1333536" cy="5040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/>
              <a:t>р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16" y="5379589"/>
            <a:ext cx="3103070" cy="263346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16" y="1163809"/>
            <a:ext cx="3222335" cy="2283852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4653136" y="335701"/>
            <a:ext cx="1333536" cy="50405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/>
              <a:t>е</a:t>
            </a:r>
            <a:endParaRPr lang="uk-UA" sz="48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653136" y="975844"/>
            <a:ext cx="1333536" cy="5040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/>
              <a:t>у</a:t>
            </a:r>
            <a:endParaRPr lang="uk-UA" sz="48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653136" y="1633849"/>
            <a:ext cx="1333536" cy="5040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/>
              <a:t>р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662043" y="2268741"/>
            <a:ext cx="1333536" cy="5040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 smtClean="0"/>
              <a:t>и</a:t>
            </a:r>
            <a:endParaRPr lang="uk-UA" sz="48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662043" y="2900086"/>
            <a:ext cx="1333536" cy="50405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 smtClean="0"/>
              <a:t>д</a:t>
            </a:r>
            <a:endParaRPr lang="uk-UA" sz="48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653136" y="3543682"/>
            <a:ext cx="1333536" cy="5040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 smtClean="0"/>
              <a:t>н</a:t>
            </a:r>
            <a:endParaRPr lang="uk-UA" sz="4800" b="1" dirty="0"/>
          </a:p>
        </p:txBody>
      </p:sp>
    </p:spTree>
    <p:extLst>
      <p:ext uri="{BB962C8B-B14F-4D97-AF65-F5344CB8AC3E}">
        <p14:creationId xmlns:p14="http://schemas.microsoft.com/office/powerpoint/2010/main" val="3086903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Результат пошуку зображень за запитом &quot;вишиванка фон&quot; | Вишивка ...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8124" y="44443"/>
            <a:ext cx="6858000" cy="4499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pic>
        <p:nvPicPr>
          <p:cNvPr id="10" name="Picture 2" descr="Результат пошуку зображень за запитом &quot;вишиванка фон&quot; | Вишивка ...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4644008"/>
            <a:ext cx="6858000" cy="4499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11" name="Скругленный прямоугольник 10"/>
          <p:cNvSpPr/>
          <p:nvPr/>
        </p:nvSpPr>
        <p:spPr>
          <a:xfrm>
            <a:off x="332656" y="4967536"/>
            <a:ext cx="4032448" cy="3960440"/>
          </a:xfrm>
          <a:prstGeom prst="roundRect">
            <a:avLst/>
          </a:prstGeom>
          <a:solidFill>
            <a:schemeClr val="bg1">
              <a:alpha val="94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37664" y="443681"/>
            <a:ext cx="3855432" cy="3686026"/>
          </a:xfrm>
          <a:prstGeom prst="roundRect">
            <a:avLst/>
          </a:prstGeom>
          <a:solidFill>
            <a:schemeClr val="bg1">
              <a:alpha val="94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556" name="AutoShape 4" descr="Каравай праздничный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55195" y="5540257"/>
            <a:ext cx="1333536" cy="5040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 smtClean="0"/>
              <a:t>л</a:t>
            </a:r>
            <a:endParaRPr lang="uk-UA" sz="48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955195" y="6169375"/>
            <a:ext cx="1333536" cy="5040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 smtClean="0"/>
              <a:t>б</a:t>
            </a:r>
            <a:endParaRPr lang="uk-UA" sz="48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955195" y="6798493"/>
            <a:ext cx="1333536" cy="5040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 smtClean="0"/>
              <a:t>і</a:t>
            </a:r>
            <a:endParaRPr lang="uk-UA" sz="48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969222" y="7441194"/>
            <a:ext cx="1333536" cy="5040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 smtClean="0"/>
              <a:t>х</a:t>
            </a:r>
            <a:endParaRPr lang="uk-UA" sz="48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994824" y="1217002"/>
            <a:ext cx="1333536" cy="5040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/>
              <a:t>а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999944" y="1774423"/>
            <a:ext cx="1333536" cy="50405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/>
              <a:t>с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994824" y="2337984"/>
            <a:ext cx="1333536" cy="5040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/>
              <a:t>о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4994824" y="2904782"/>
            <a:ext cx="1333536" cy="5040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/>
              <a:t>л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04" y="1027126"/>
            <a:ext cx="3179708" cy="2381712"/>
          </a:xfrm>
          <a:prstGeom prst="rect">
            <a:avLst/>
          </a:prstGeom>
        </p:spPr>
      </p:pic>
      <p:pic>
        <p:nvPicPr>
          <p:cNvPr id="18" name="Рисунок 17" descr="Повчальні приказки та прислів'я про хліб для дітей на українській та  російській мовах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678" y="5364088"/>
            <a:ext cx="3323724" cy="3240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Результат пошуку зображень за запитом &quot;вишиванка фон&quot; | Вишивка ...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4644008"/>
            <a:ext cx="6858000" cy="4499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pic>
        <p:nvPicPr>
          <p:cNvPr id="13" name="Picture 2" descr="Результат пошуку зображень за запитом &quot;вишиванка фон&quot; | Вишивка ...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6858000" cy="4499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14" name="Скругленный прямоугольник 13"/>
          <p:cNvSpPr/>
          <p:nvPr/>
        </p:nvSpPr>
        <p:spPr>
          <a:xfrm>
            <a:off x="332656" y="323528"/>
            <a:ext cx="4032448" cy="3960440"/>
          </a:xfrm>
          <a:prstGeom prst="roundRect">
            <a:avLst/>
          </a:prstGeom>
          <a:solidFill>
            <a:schemeClr val="bg1">
              <a:alpha val="94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944784" y="1460472"/>
            <a:ext cx="1333536" cy="5040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/>
              <a:t>у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987466" y="2075242"/>
            <a:ext cx="1309836" cy="5040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/>
              <a:t>л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975784" y="2657585"/>
            <a:ext cx="1321518" cy="5040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999484" y="3254032"/>
            <a:ext cx="1321518" cy="50405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/>
              <a:t>і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45" y="884408"/>
            <a:ext cx="3495536" cy="262165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4938222" y="884408"/>
            <a:ext cx="1333536" cy="50405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/>
              <a:t>ш</a:t>
            </a:r>
            <a:endParaRPr lang="uk-UA" sz="4800" b="1" dirty="0"/>
          </a:p>
        </p:txBody>
      </p:sp>
      <p:pic>
        <p:nvPicPr>
          <p:cNvPr id="15" name="Picture 2" descr="Результат пошуку зображень за запитом &quot;вишиванка фон&quot; | Вишивка ...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-18590" y="4632213"/>
            <a:ext cx="6858000" cy="4499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18" name="Скругленный прямоугольник 17"/>
          <p:cNvSpPr/>
          <p:nvPr/>
        </p:nvSpPr>
        <p:spPr>
          <a:xfrm>
            <a:off x="356029" y="5004048"/>
            <a:ext cx="4032448" cy="3960440"/>
          </a:xfrm>
          <a:prstGeom prst="roundRect">
            <a:avLst/>
          </a:prstGeom>
          <a:solidFill>
            <a:schemeClr val="bg1">
              <a:alpha val="94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 descr="Узвар: рецепт українського компоту із сухофруктів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69" y="5472100"/>
            <a:ext cx="3312368" cy="3024336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Прямоугольник 23"/>
          <p:cNvSpPr/>
          <p:nvPr/>
        </p:nvSpPr>
        <p:spPr>
          <a:xfrm>
            <a:off x="5073266" y="5431120"/>
            <a:ext cx="1309836" cy="50405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/>
              <a:t>л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073266" y="5993219"/>
            <a:ext cx="1321518" cy="50405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/>
              <a:t>і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061248" y="6555318"/>
            <a:ext cx="1333536" cy="5040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/>
              <a:t>у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944784" y="884408"/>
            <a:ext cx="1333536" cy="50405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/>
              <a:t>ш</a:t>
            </a:r>
            <a:endParaRPr lang="uk-UA" sz="48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5061416" y="7145769"/>
            <a:ext cx="1333536" cy="50405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/>
              <a:t>ш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049566" y="7793841"/>
            <a:ext cx="1333536" cy="5040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/>
              <a:t>к</a:t>
            </a:r>
          </a:p>
        </p:txBody>
      </p:sp>
    </p:spTree>
    <p:extLst>
      <p:ext uri="{BB962C8B-B14F-4D97-AF65-F5344CB8AC3E}">
        <p14:creationId xmlns:p14="http://schemas.microsoft.com/office/powerpoint/2010/main" val="131722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78</Words>
  <Application>Microsoft Office PowerPoint</Application>
  <PresentationFormat>Экран (4:3)</PresentationFormat>
  <Paragraphs>50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Batang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RePack by Diakov</cp:lastModifiedBy>
  <cp:revision>46</cp:revision>
  <dcterms:created xsi:type="dcterms:W3CDTF">2020-05-08T07:28:33Z</dcterms:created>
  <dcterms:modified xsi:type="dcterms:W3CDTF">2023-02-07T15:39:43Z</dcterms:modified>
</cp:coreProperties>
</file>