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8A349-0C79-A5F7-C23B-B00853CBD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28" y="1877459"/>
            <a:ext cx="9966960" cy="2926080"/>
          </a:xfrm>
        </p:spPr>
        <p:txBody>
          <a:bodyPr/>
          <a:lstStyle/>
          <a:p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береться</a:t>
            </a:r>
            <a:r>
              <a:rPr lang="ru-RU" dirty="0"/>
              <a:t> звук?</a:t>
            </a:r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5915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BD46A-04CE-F746-CBEA-76C1D531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" y="83820"/>
            <a:ext cx="9875520" cy="1356360"/>
          </a:xfrm>
        </p:spPr>
        <p:txBody>
          <a:bodyPr/>
          <a:lstStyle/>
          <a:p>
            <a:r>
              <a:rPr lang="ru-RU" dirty="0" err="1"/>
              <a:t>Природн</a:t>
            </a:r>
            <a:r>
              <a:rPr lang="uk-UA" dirty="0"/>
              <a:t>і та штучні джерела звуку?</a:t>
            </a:r>
            <a:endParaRPr lang="ru-UA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B64628E-19C4-2E06-0D52-0DFF4FB4B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614" y="1183622"/>
            <a:ext cx="6838950" cy="3114675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B56E58-845E-0783-6468-0BB7218F0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936" y="3522849"/>
            <a:ext cx="66484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9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60629-C3E6-39E4-7DE0-65CF52D2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" y="-80683"/>
            <a:ext cx="9875520" cy="1356360"/>
          </a:xfrm>
        </p:spPr>
        <p:txBody>
          <a:bodyPr/>
          <a:lstStyle/>
          <a:p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звуку?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C59874-81AA-B803-9994-E6212A20D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54" y="1057877"/>
            <a:ext cx="5767316" cy="3182388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C0FC38-3298-1875-01A3-2F7EBB953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9882" y="1635182"/>
            <a:ext cx="6846364" cy="5014101"/>
          </a:xfrm>
        </p:spPr>
      </p:pic>
    </p:spTree>
    <p:extLst>
      <p:ext uri="{BB962C8B-B14F-4D97-AF65-F5344CB8AC3E}">
        <p14:creationId xmlns:p14="http://schemas.microsoft.com/office/powerpoint/2010/main" val="359602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7C8EB-FCEA-1D52-5116-1A0E4AD1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7" y="80682"/>
            <a:ext cx="9875520" cy="1356360"/>
          </a:xfrm>
        </p:spPr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поширюється</a:t>
            </a:r>
            <a:r>
              <a:rPr lang="ru-RU" dirty="0"/>
              <a:t> звук?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36AF59-79A4-0C86-38DB-B613ED627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39" y="1215249"/>
            <a:ext cx="6964390" cy="3984279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0D2D0B-288C-E658-1B4C-18FF89333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9" t="644" r="1893" b="7463"/>
          <a:stretch/>
        </p:blipFill>
        <p:spPr>
          <a:xfrm>
            <a:off x="7058201" y="3784449"/>
            <a:ext cx="4905060" cy="28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4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B4E56-BA8D-75A9-E86B-039969B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54" y="0"/>
            <a:ext cx="9875520" cy="1356360"/>
          </a:xfrm>
        </p:spPr>
        <p:txBody>
          <a:bodyPr/>
          <a:lstStyle/>
          <a:p>
            <a:r>
              <a:rPr lang="ru-RU" dirty="0" err="1"/>
              <a:t>Відбиття</a:t>
            </a:r>
            <a:r>
              <a:rPr lang="ru-RU" dirty="0"/>
              <a:t> і </a:t>
            </a:r>
            <a:r>
              <a:rPr lang="ru-RU" dirty="0" err="1"/>
              <a:t>поглинання</a:t>
            </a:r>
            <a:r>
              <a:rPr lang="ru-RU" dirty="0"/>
              <a:t> звуку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AAEF24-5EA6-3BCB-F0F9-2D5512218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02" r="2167"/>
          <a:stretch/>
        </p:blipFill>
        <p:spPr>
          <a:xfrm>
            <a:off x="2227730" y="926193"/>
            <a:ext cx="7193300" cy="5497017"/>
          </a:xfrm>
        </p:spPr>
      </p:pic>
    </p:spTree>
    <p:extLst>
      <p:ext uri="{BB962C8B-B14F-4D97-AF65-F5344CB8AC3E}">
        <p14:creationId xmlns:p14="http://schemas.microsoft.com/office/powerpoint/2010/main" val="68307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BAC0829C-3743-1DE6-C217-9D3CAC52A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49" y="266978"/>
            <a:ext cx="6544972" cy="3691945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8B82F9-6B43-276A-E77A-A233D2290B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1" r="414" b="7931"/>
          <a:stretch/>
        </p:blipFill>
        <p:spPr>
          <a:xfrm>
            <a:off x="6255093" y="3564294"/>
            <a:ext cx="5772067" cy="31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0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3B2B7C-5A9D-1591-98B0-6562A1B4F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83" r="790"/>
          <a:stretch/>
        </p:blipFill>
        <p:spPr>
          <a:xfrm>
            <a:off x="1458125" y="1239089"/>
            <a:ext cx="9132119" cy="521684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CB35AC-BF3F-2E86-B9BA-223F1D872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5" y="172725"/>
            <a:ext cx="10126334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5946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15</TotalTime>
  <Words>25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Corbel</vt:lpstr>
      <vt:lpstr>Базис</vt:lpstr>
      <vt:lpstr>Звідки береться звук? </vt:lpstr>
      <vt:lpstr>Природні та штучні джерела звуку?</vt:lpstr>
      <vt:lpstr>Якими бувають джерела звуку?</vt:lpstr>
      <vt:lpstr>Як поширюється звук?</vt:lpstr>
      <vt:lpstr>Відбиття і поглинання звуку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Звідки береться звук? </dc:title>
  <dc:creator>Инна Семенцова</dc:creator>
  <cp:lastModifiedBy>Инна Семенцова</cp:lastModifiedBy>
  <cp:revision>2</cp:revision>
  <dcterms:created xsi:type="dcterms:W3CDTF">2023-02-21T19:21:20Z</dcterms:created>
  <dcterms:modified xsi:type="dcterms:W3CDTF">2023-02-21T19:40:07Z</dcterms:modified>
</cp:coreProperties>
</file>