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6" r:id="rId3"/>
    <p:sldId id="260" r:id="rId4"/>
    <p:sldId id="259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57" autoAdjust="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94464B8-8A4E-41F7-A58E-5BA39A9155F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3C81F9F-B934-478D-B0BC-6A7EC7C05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5eaEkBg-_Ac" TargetMode="External"/><Relationship Id="rId3" Type="http://schemas.openxmlformats.org/officeDocument/2006/relationships/hyperlink" Target="&#1072;&#1085;&#1072;&#1083;&#1110;&#1079;&#1091;&#1108;&#1084;&#1086;%20&#1087;&#1077;&#1088;&#1089;&#1086;&#1085;&#1072;&#1078;&#1110;&#1074;.pptx" TargetMode="External"/><Relationship Id="rId7" Type="http://schemas.openxmlformats.org/officeDocument/2006/relationships/hyperlink" Target="&#1074;&#1110;&#1082;&#1090;&#1086;&#1088;&#1080;&#1085;&#1072;.pptx" TargetMode="External"/><Relationship Id="rId2" Type="http://schemas.openxmlformats.org/officeDocument/2006/relationships/hyperlink" Target="&#1057;&#1083;&#1086;&#1074;&#1085;&#1080;&#1082;&#1086;&#1074;&#1072;%20&#1088;&#1086;&#1073;&#1086;&#1090;&#1072;.pptx#-1,1,&#1057;&#1083;&#1086;&#1074;&#1085;&#1080;&#1082;&#1086;&#1074;&#1072; &#1088;&#1086;&#1073;&#1086;&#1090;&#1072;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&#1044;&#1086;&#1084;&#1072;&#1096;&#1085;&#1108;%20&#1079;&#1072;&#1074;&#1076;&#1072;&#1085;&#1085;&#1103;.pptx#-1,1,&#1044;&#1086;&#1084;&#1072;&#1096;&#1085;&#1108; &#1079;&#1072;&#1074;&#1076;&#1072;&#1085;&#1085;&#1103;:" TargetMode="External"/><Relationship Id="rId11" Type="http://schemas.openxmlformats.org/officeDocument/2006/relationships/hyperlink" Target="&#1040;&#1085;&#1090;&#1091;&#1072;&#1085;%20&#1076;&#1077;%20&#1057;&#1077;&#1085;&#1090;%20&#1045;&#1082;&#1079;&#1102;&#1087;&#1077;&#1088;&#1110;.pptx" TargetMode="External"/><Relationship Id="rId5" Type="http://schemas.openxmlformats.org/officeDocument/2006/relationships/hyperlink" Target="https://www.youtube.com/watch?v=KssiSIkGEsM" TargetMode="External"/><Relationship Id="rId10" Type="http://schemas.openxmlformats.org/officeDocument/2006/relationships/image" Target="../media/image4.jpeg"/><Relationship Id="rId4" Type="http://schemas.openxmlformats.org/officeDocument/2006/relationships/hyperlink" Target="&#1044;&#1080;&#1076;&#1072;&#1082;&#1090;&#1080;&#1095;&#1085;&#1072;%20&#1075;&#1088;&#1072;%20%20&#1072;&#1092;&#1086;&#1088;&#1080;&#1079;&#1084;&#1080;.pptx" TargetMode="External"/><Relationship Id="rId9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ena\Desktop\мал.принц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8064896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одзаголовок 2"/>
          <p:cNvSpPr txBox="1">
            <a:spLocks/>
          </p:cNvSpPr>
          <p:nvPr/>
        </p:nvSpPr>
        <p:spPr>
          <a:xfrm>
            <a:off x="395536" y="188640"/>
            <a:ext cx="8458200" cy="115212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 algn="ctr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uk-UA" sz="4800" dirty="0" smtClean="0">
                <a:solidFill>
                  <a:srgbClr val="C00000"/>
                </a:solidFill>
              </a:rPr>
              <a:t>Антуан де Сент-Екзюпері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uk-UA" sz="5400" b="1" i="1" dirty="0" smtClean="0"/>
              <a:t>		Казка-притча 		</a:t>
            </a:r>
            <a:r>
              <a:rPr lang="uk-UA" sz="5400" b="1" i="1" dirty="0" smtClean="0">
                <a:solidFill>
                  <a:srgbClr val="FF0000"/>
                </a:solidFill>
              </a:rPr>
              <a:t>«Маленький</a:t>
            </a:r>
            <a:r>
              <a:rPr lang="uk-UA" sz="5400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uk-UA" sz="5400" b="1" i="1" dirty="0" smtClean="0">
                <a:solidFill>
                  <a:srgbClr val="FF0000"/>
                </a:solidFill>
              </a:rPr>
              <a:t>принц»</a:t>
            </a:r>
            <a:endParaRPr lang="ru-RU" sz="5400" b="1" i="1" dirty="0">
              <a:solidFill>
                <a:srgbClr val="FF0000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8458200" cy="4320480"/>
          </a:xfrm>
        </p:spPr>
        <p:txBody>
          <a:bodyPr>
            <a:normAutofit/>
          </a:bodyPr>
          <a:lstStyle/>
          <a:p>
            <a:pPr algn="ctr"/>
            <a:r>
              <a:rPr lang="uk-UA" sz="5400" i="1" dirty="0" smtClean="0">
                <a:solidFill>
                  <a:schemeClr val="accent4">
                    <a:lumMod val="75000"/>
                  </a:schemeClr>
                </a:solidFill>
              </a:rPr>
              <a:t>Морально-філософські</a:t>
            </a:r>
            <a:r>
              <a:rPr lang="uk-UA" sz="54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uk-UA" sz="5400" i="1" dirty="0" smtClean="0">
                <a:solidFill>
                  <a:schemeClr val="accent4">
                    <a:lumMod val="75000"/>
                  </a:schemeClr>
                </a:solidFill>
              </a:rPr>
              <a:t>істини в </a:t>
            </a:r>
            <a:br>
              <a:rPr lang="uk-UA" sz="5400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uk-UA" sz="5400" i="1" dirty="0" smtClean="0">
                <a:solidFill>
                  <a:schemeClr val="accent4">
                    <a:lumMod val="75000"/>
                  </a:schemeClr>
                </a:solidFill>
              </a:rPr>
              <a:t>казці Антуана </a:t>
            </a:r>
            <a:br>
              <a:rPr lang="uk-UA" sz="5400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uk-UA" sz="5400" i="1" dirty="0" smtClean="0">
                <a:solidFill>
                  <a:schemeClr val="accent4">
                    <a:lumMod val="75000"/>
                  </a:schemeClr>
                </a:solidFill>
              </a:rPr>
              <a:t>де </a:t>
            </a:r>
            <a:r>
              <a:rPr lang="uk-UA" sz="5400" i="1" dirty="0" err="1" smtClean="0">
                <a:solidFill>
                  <a:schemeClr val="accent4">
                    <a:lumMod val="75000"/>
                  </a:schemeClr>
                </a:solidFill>
              </a:rPr>
              <a:t>Сент-екзюпері</a:t>
            </a:r>
            <a:r>
              <a:rPr lang="uk-UA" sz="5400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br>
              <a:rPr lang="uk-UA" sz="5400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uk-UA" sz="5400" i="1" dirty="0" smtClean="0">
                <a:solidFill>
                  <a:schemeClr val="accent4">
                    <a:lumMod val="75000"/>
                  </a:schemeClr>
                </a:solidFill>
              </a:rPr>
              <a:t>«Маленький принц»</a:t>
            </a:r>
            <a:endParaRPr lang="ru-RU" sz="54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620688"/>
            <a:ext cx="8458200" cy="914400"/>
          </a:xfrm>
        </p:spPr>
        <p:txBody>
          <a:bodyPr>
            <a:normAutofit/>
          </a:bodyPr>
          <a:lstStyle/>
          <a:p>
            <a:pPr algn="r"/>
            <a:r>
              <a:rPr lang="uk-UA" sz="3200" dirty="0" smtClean="0"/>
              <a:t>Тема уроку</a:t>
            </a:r>
            <a:endParaRPr lang="ru-RU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772816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uk-UA" sz="3600" i="1" dirty="0" smtClean="0"/>
              <a:t>Зорієнтуватися в цінностях людського буття</a:t>
            </a:r>
          </a:p>
          <a:p>
            <a:pPr>
              <a:buFont typeface="Wingdings" pitchFamily="2" charset="2"/>
              <a:buChar char="§"/>
            </a:pPr>
            <a:r>
              <a:rPr lang="uk-UA" sz="3600" i="1" dirty="0" smtClean="0"/>
              <a:t>Зрозуміти філософський сенс та гуманістичну спрямованість твору</a:t>
            </a:r>
          </a:p>
          <a:p>
            <a:pPr>
              <a:buFont typeface="Wingdings" pitchFamily="2" charset="2"/>
              <a:buChar char="§"/>
            </a:pPr>
            <a:r>
              <a:rPr lang="uk-UA" sz="3600" i="1" dirty="0" smtClean="0"/>
              <a:t>Розвивати логічне мислення та поглиблювати навички аналізу художнього твору</a:t>
            </a:r>
          </a:p>
          <a:p>
            <a:pPr>
              <a:buFont typeface="Wingdings" pitchFamily="2" charset="2"/>
              <a:buChar char="§"/>
            </a:pPr>
            <a:r>
              <a:rPr lang="uk-UA" sz="3600" i="1" dirty="0" smtClean="0"/>
              <a:t>Розвивати творчі здібності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11760" y="620688"/>
            <a:ext cx="36672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i="1" dirty="0" smtClean="0">
                <a:solidFill>
                  <a:schemeClr val="accent5">
                    <a:lumMod val="50000"/>
                  </a:schemeClr>
                </a:solidFill>
              </a:rPr>
              <a:t>Завдання уроку:</a:t>
            </a:r>
            <a:endParaRPr lang="ru-RU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260350"/>
            <a:ext cx="8458200" cy="115252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800" dirty="0" smtClean="0">
                <a:solidFill>
                  <a:schemeClr val="accent5">
                    <a:lumMod val="50000"/>
                  </a:schemeClr>
                </a:solidFill>
              </a:rPr>
              <a:t>“</a:t>
            </a:r>
            <a:r>
              <a:rPr lang="uk-UA" sz="3200" dirty="0" smtClean="0">
                <a:solidFill>
                  <a:schemeClr val="accent5">
                    <a:lumMod val="50000"/>
                  </a:schemeClr>
                </a:solidFill>
              </a:rPr>
              <a:t>Існує лише одна проблема, одна єдина у світі – повернути людям духовну сутність</a:t>
            </a:r>
            <a:r>
              <a:rPr lang="uk-UA" sz="2800" dirty="0" smtClean="0">
                <a:solidFill>
                  <a:schemeClr val="accent5">
                    <a:lumMod val="50000"/>
                  </a:schemeClr>
                </a:solidFill>
              </a:rPr>
              <a:t>.”</a:t>
            </a:r>
          </a:p>
          <a:p>
            <a:pPr algn="r">
              <a:buNone/>
            </a:pPr>
            <a:r>
              <a:rPr lang="uk-UA" sz="2400" dirty="0" smtClean="0">
                <a:solidFill>
                  <a:schemeClr val="accent5">
                    <a:lumMod val="50000"/>
                  </a:schemeClr>
                </a:solidFill>
              </a:rPr>
              <a:t>Антуан де Сент-Екзюпері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 rot="-600000">
            <a:off x="5572727" y="3662867"/>
            <a:ext cx="1944216" cy="914400"/>
          </a:xfrm>
          <a:prstGeom prst="roundRect">
            <a:avLst/>
          </a:prstGeom>
          <a:solidFill>
            <a:schemeClr val="accent1">
              <a:alpha val="82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hlinkClick r:id="rId2" action="ppaction://hlinkpres?slideindex=1&amp;slidetitle=Словникова робота"/>
              </a:rPr>
              <a:t>Словникова робота</a:t>
            </a:r>
            <a:endParaRPr lang="ru-RU" dirty="0"/>
          </a:p>
        </p:txBody>
      </p:sp>
      <p:sp>
        <p:nvSpPr>
          <p:cNvPr id="7" name="6-конечная звезда 6">
            <a:hlinkClick r:id="rId3" action="ppaction://hlinkpres?slideindex=1&amp;slidetitle="/>
          </p:cNvPr>
          <p:cNvSpPr/>
          <p:nvPr/>
        </p:nvSpPr>
        <p:spPr>
          <a:xfrm>
            <a:off x="323528" y="2276872"/>
            <a:ext cx="2088232" cy="2448272"/>
          </a:xfrm>
          <a:prstGeom prst="star6">
            <a:avLst/>
          </a:prstGeom>
          <a:solidFill>
            <a:schemeClr val="accent1">
              <a:alpha val="7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Аналіз персонажів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ятно 1 7"/>
          <p:cNvSpPr/>
          <p:nvPr/>
        </p:nvSpPr>
        <p:spPr>
          <a:xfrm>
            <a:off x="6372200" y="1772816"/>
            <a:ext cx="2448272" cy="1418456"/>
          </a:xfrm>
          <a:prstGeom prst="irregularSeal1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B w="38100" h="38100" prst="angle"/>
              <a:extrusionClr>
                <a:schemeClr val="accent4"/>
              </a:extrusionClr>
            </a:sp3d>
          </a:bodyPr>
          <a:lstStyle/>
          <a:p>
            <a:pPr algn="ctr"/>
            <a:r>
              <a:rPr lang="uk-UA" dirty="0" smtClean="0">
                <a:hlinkClick r:id="rId4" action="ppaction://hlinkpres?slideindex=1&amp;slidetitle="/>
              </a:rPr>
              <a:t>Збери афоризми</a:t>
            </a:r>
            <a:endParaRPr lang="ru-RU" dirty="0"/>
          </a:p>
        </p:txBody>
      </p:sp>
      <p:sp>
        <p:nvSpPr>
          <p:cNvPr id="9" name="4-конечная звезда 8">
            <a:hlinkClick r:id="rId5"/>
          </p:cNvPr>
          <p:cNvSpPr/>
          <p:nvPr/>
        </p:nvSpPr>
        <p:spPr>
          <a:xfrm rot="20479407">
            <a:off x="6277113" y="4742558"/>
            <a:ext cx="1944216" cy="203223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Видео</a:t>
            </a:r>
            <a:endParaRPr lang="ru-RU" dirty="0"/>
          </a:p>
        </p:txBody>
      </p:sp>
      <p:sp>
        <p:nvSpPr>
          <p:cNvPr id="10" name="Овал 9">
            <a:hlinkClick r:id="rId6" action="ppaction://hlinkpres?slideindex=1&amp;slidetitle=Домашнє завдання:"/>
          </p:cNvPr>
          <p:cNvSpPr/>
          <p:nvPr/>
        </p:nvSpPr>
        <p:spPr>
          <a:xfrm>
            <a:off x="4572000" y="5733256"/>
            <a:ext cx="115212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Д/З</a:t>
            </a:r>
            <a:endParaRPr lang="ru-RU" dirty="0"/>
          </a:p>
        </p:txBody>
      </p:sp>
      <p:sp>
        <p:nvSpPr>
          <p:cNvPr id="11" name="Волна 10"/>
          <p:cNvSpPr/>
          <p:nvPr/>
        </p:nvSpPr>
        <p:spPr>
          <a:xfrm rot="20058583">
            <a:off x="2885495" y="4511202"/>
            <a:ext cx="1709752" cy="914400"/>
          </a:xfrm>
          <a:prstGeom prst="wave">
            <a:avLst/>
          </a:prstGeom>
          <a:solidFill>
            <a:schemeClr val="accent1">
              <a:alpha val="7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hlinkClick r:id="rId7" action="ppaction://hlinkpres?slideindex=1&amp;slidetitle="/>
              </a:rPr>
              <a:t>2. Вікторина</a:t>
            </a:r>
            <a:endParaRPr lang="ru-RU" dirty="0"/>
          </a:p>
        </p:txBody>
      </p:sp>
      <p:pic>
        <p:nvPicPr>
          <p:cNvPr id="2050" name="Picture 2" descr="C:\Users\Lena\Desktop\мал.принц лис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76890">
            <a:off x="294672" y="4702767"/>
            <a:ext cx="2514600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Lena\Downloads\малыш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011" y="2060848"/>
            <a:ext cx="1450038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Скругленный прямоугольник 11">
            <a:hlinkClick r:id="rId11" action="ppaction://hlinkpres?slideindex=1&amp;slidetitle="/>
          </p:cNvPr>
          <p:cNvSpPr/>
          <p:nvPr/>
        </p:nvSpPr>
        <p:spPr>
          <a:xfrm>
            <a:off x="611560" y="1412776"/>
            <a:ext cx="2321067" cy="10692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1.  Антуан де Сент-Екзюпері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8"/>
            <a:ext cx="31683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«</a:t>
            </a:r>
            <a:r>
              <a:rPr lang="ru-RU" sz="2800" dirty="0" err="1" smtClean="0">
                <a:solidFill>
                  <a:schemeClr val="accent5">
                    <a:lumMod val="75000"/>
                  </a:schemeClr>
                </a:solidFill>
              </a:rPr>
              <a:t>Судити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себе </a:t>
            </a:r>
            <a:r>
              <a:rPr lang="ru-RU" sz="2800" dirty="0" err="1" smtClean="0">
                <a:solidFill>
                  <a:schemeClr val="accent5">
                    <a:lumMod val="75000"/>
                  </a:schemeClr>
                </a:solidFill>
              </a:rPr>
              <a:t>набагато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5">
                    <a:lumMod val="75000"/>
                  </a:schemeClr>
                </a:solidFill>
              </a:rPr>
              <a:t>важче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accent5">
                    <a:lumMod val="75000"/>
                  </a:schemeClr>
                </a:solidFill>
              </a:rPr>
              <a:t>ніж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5">
                    <a:lumMod val="75000"/>
                  </a:schemeClr>
                </a:solidFill>
              </a:rPr>
              <a:t>інших.Якщо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5">
                    <a:lumMod val="75000"/>
                  </a:schemeClr>
                </a:solidFill>
              </a:rPr>
              <a:t>ти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5">
                    <a:lumMod val="75000"/>
                  </a:schemeClr>
                </a:solidFill>
              </a:rPr>
              <a:t>зумієш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правильно </a:t>
            </a:r>
            <a:r>
              <a:rPr lang="ru-RU" sz="2800" dirty="0" err="1" smtClean="0">
                <a:solidFill>
                  <a:schemeClr val="accent5">
                    <a:lumMod val="75000"/>
                  </a:schemeClr>
                </a:solidFill>
              </a:rPr>
              <a:t>судити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себе, значить, </a:t>
            </a:r>
            <a:r>
              <a:rPr lang="ru-RU" sz="2800" dirty="0" err="1" smtClean="0">
                <a:solidFill>
                  <a:schemeClr val="accent5">
                    <a:lumMod val="75000"/>
                  </a:schemeClr>
                </a:solidFill>
              </a:rPr>
              <a:t>ти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5">
                    <a:lumMod val="75000"/>
                  </a:schemeClr>
                </a:solidFill>
              </a:rPr>
              <a:t>дійсно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5">
                    <a:lumMod val="75000"/>
                  </a:schemeClr>
                </a:solidFill>
              </a:rPr>
              <a:t>мудрий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»</a:t>
            </a:r>
          </a:p>
          <a:p>
            <a:endParaRPr lang="uk-UA" sz="28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uk-UA" sz="2800" dirty="0" smtClean="0">
                <a:solidFill>
                  <a:schemeClr val="accent5">
                    <a:lumMod val="75000"/>
                  </a:schemeClr>
                </a:solidFill>
              </a:rPr>
              <a:t>«Світ недосконалий!»</a:t>
            </a:r>
          </a:p>
          <a:p>
            <a:endParaRPr lang="uk-UA" sz="28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uk-UA" sz="2800" dirty="0" smtClean="0">
                <a:solidFill>
                  <a:schemeClr val="accent5">
                    <a:lumMod val="75000"/>
                  </a:schemeClr>
                </a:solidFill>
              </a:rPr>
              <a:t>«Слова тільки заважають розуміти один одного».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72200" y="620688"/>
            <a:ext cx="26642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«Бачить одне лиш серце, найголовнішого не побачиш очима»</a:t>
            </a:r>
          </a:p>
          <a:p>
            <a:endParaRPr lang="uk-UA" sz="2800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r>
              <a:rPr lang="uk-UA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«</a:t>
            </a:r>
            <a:r>
              <a:rPr lang="uk-UA" sz="28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Якщо йти все прямо та прямо, далеко не зайдеш».</a:t>
            </a:r>
            <a:endParaRPr lang="ru-RU" sz="28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endParaRPr lang="uk-UA" sz="2800" dirty="0"/>
          </a:p>
          <a:p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60648"/>
            <a:ext cx="288032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«Встав </a:t>
            </a:r>
            <a:r>
              <a:rPr lang="ru-RU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уранці</a:t>
            </a:r>
            <a:r>
              <a:rPr lang="ru-RU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умився</a:t>
            </a:r>
            <a:r>
              <a:rPr lang="ru-RU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привів</a:t>
            </a:r>
            <a:r>
              <a:rPr lang="ru-RU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себе до ладу – </a:t>
            </a:r>
            <a:r>
              <a:rPr lang="ru-RU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відразу</a:t>
            </a:r>
            <a:r>
              <a:rPr lang="ru-RU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ж </a:t>
            </a:r>
            <a:r>
              <a:rPr lang="ru-RU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упорядкусвою</a:t>
            </a:r>
            <a:r>
              <a:rPr lang="ru-RU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планету».</a:t>
            </a:r>
          </a:p>
          <a:p>
            <a:endParaRPr lang="uk-UA" sz="28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r>
              <a:rPr lang="uk-UA" sz="28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«Ти завжди відповідальний за тих, кого приручив»</a:t>
            </a:r>
          </a:p>
          <a:p>
            <a:endParaRPr lang="uk-UA" sz="2800" dirty="0"/>
          </a:p>
          <a:p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91880" y="5157192"/>
            <a:ext cx="54726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dirty="0"/>
              <a:t> </a:t>
            </a:r>
            <a:r>
              <a:rPr lang="ru-RU" dirty="0" smtClean="0"/>
              <a:t>«</a:t>
            </a:r>
            <a:r>
              <a:rPr lang="ru-RU" sz="2800" dirty="0" err="1" smtClean="0"/>
              <a:t>Ці</a:t>
            </a:r>
            <a:r>
              <a:rPr lang="ru-RU" sz="2800" dirty="0" smtClean="0"/>
              <a:t> </a:t>
            </a:r>
            <a:r>
              <a:rPr lang="ru-RU" sz="2800" dirty="0" err="1" smtClean="0"/>
              <a:t>дорослі</a:t>
            </a:r>
            <a:r>
              <a:rPr lang="ru-RU" sz="2800" dirty="0" smtClean="0"/>
              <a:t>  - </a:t>
            </a:r>
            <a:r>
              <a:rPr lang="ru-RU" sz="2800" dirty="0" err="1" smtClean="0"/>
              <a:t>такі</a:t>
            </a:r>
            <a:r>
              <a:rPr lang="ru-RU" sz="2800" dirty="0" smtClean="0"/>
              <a:t> </a:t>
            </a:r>
            <a:r>
              <a:rPr lang="ru-RU" sz="2800" dirty="0" err="1" smtClean="0"/>
              <a:t>дивні</a:t>
            </a:r>
            <a:r>
              <a:rPr lang="ru-RU" sz="2800" dirty="0" smtClean="0"/>
              <a:t> люди», - говорив </a:t>
            </a:r>
            <a:r>
              <a:rPr lang="ru-RU" sz="2800" dirty="0" err="1" smtClean="0"/>
              <a:t>собі</a:t>
            </a:r>
            <a:r>
              <a:rPr lang="ru-RU" sz="2800" dirty="0" smtClean="0"/>
              <a:t> Маленький Принц, </a:t>
            </a:r>
            <a:r>
              <a:rPr lang="ru-RU" sz="2800" dirty="0" err="1" smtClean="0"/>
              <a:t>подорожуючи</a:t>
            </a:r>
            <a:r>
              <a:rPr lang="ru-RU" sz="2800" dirty="0" smtClean="0"/>
              <a:t> планетами.</a:t>
            </a:r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446</TotalTime>
  <Words>151</Words>
  <Application>Microsoft Office PowerPoint</Application>
  <PresentationFormat>Экран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Апекс</vt:lpstr>
      <vt:lpstr>Презентация PowerPoint</vt:lpstr>
      <vt:lpstr>Морально-філософські істини в  казці Антуана  де Сент-екзюпері  «Маленький принц»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ПОЕТИЧНЕ БАЧЕННЯ СВІТУ</dc:title>
  <dc:creator>Admin</dc:creator>
  <cp:lastModifiedBy>acer</cp:lastModifiedBy>
  <cp:revision>47</cp:revision>
  <dcterms:created xsi:type="dcterms:W3CDTF">2015-03-13T16:43:35Z</dcterms:created>
  <dcterms:modified xsi:type="dcterms:W3CDTF">2023-02-20T17:26:42Z</dcterms:modified>
</cp:coreProperties>
</file>