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57" r:id="rId5"/>
    <p:sldId id="258" r:id="rId6"/>
    <p:sldId id="260" r:id="rId7"/>
    <p:sldId id="261" r:id="rId8"/>
    <p:sldId id="262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C4AA97-16C5-4024-AB4C-C397CFBF2EE9}" type="datetimeFigureOut">
              <a:rPr lang="ru-RU" smtClean="0"/>
              <a:pPr/>
              <a:t>20.02.2023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BA860F6-3F55-4F8C-9E0F-57744936CF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51520" y="476672"/>
            <a:ext cx="8640960" cy="5400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i="1" dirty="0" smtClean="0"/>
              <a:t>    </a:t>
            </a:r>
            <a:r>
              <a:rPr lang="ru-RU" sz="4400" i="1" dirty="0" err="1" smtClean="0">
                <a:solidFill>
                  <a:srgbClr val="FF0000"/>
                </a:solidFill>
              </a:rPr>
              <a:t>Еп</a:t>
            </a:r>
            <a:r>
              <a:rPr lang="uk-UA" sz="4400" i="1" dirty="0" err="1" smtClean="0">
                <a:solidFill>
                  <a:srgbClr val="FF0000"/>
                </a:solidFill>
              </a:rPr>
              <a:t>ізодичні</a:t>
            </a:r>
            <a:r>
              <a:rPr lang="uk-UA" sz="4400" i="1" dirty="0" smtClean="0">
                <a:solidFill>
                  <a:srgbClr val="FF0000"/>
                </a:solidFill>
              </a:rPr>
              <a:t> персонажі </a:t>
            </a:r>
          </a:p>
          <a:p>
            <a:pPr>
              <a:buNone/>
            </a:pPr>
            <a:r>
              <a:rPr lang="uk-UA" sz="3600" i="1" dirty="0" smtClean="0"/>
              <a:t>(Король, Ділок, Географ, Честолюбець) </a:t>
            </a:r>
          </a:p>
          <a:p>
            <a:pPr>
              <a:buNone/>
            </a:pPr>
            <a:r>
              <a:rPr lang="uk-UA" sz="3200" i="1" dirty="0"/>
              <a:t>	</a:t>
            </a:r>
            <a:r>
              <a:rPr lang="uk-UA" sz="3200" i="1" dirty="0" smtClean="0"/>
              <a:t>Кожен з них представляє одну із  сторін людської дорослої обмеженості</a:t>
            </a:r>
            <a:r>
              <a:rPr lang="uk-UA" i="1" dirty="0" smtClean="0"/>
              <a:t>.</a:t>
            </a:r>
            <a:endParaRPr lang="ru-RU" i="1" dirty="0"/>
          </a:p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2400" dirty="0"/>
          </a:p>
        </p:txBody>
      </p:sp>
      <p:pic>
        <p:nvPicPr>
          <p:cNvPr id="2050" name="Picture 2" descr="C:\Users\Lena\Desktop\планеты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924944"/>
            <a:ext cx="5616624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ena\Desktop\Мал.принц\рисунок гадюкиp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9" y="4077073"/>
            <a:ext cx="3117920" cy="2197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Lena\Desktop\Мал.принц\рисунок удав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92696"/>
            <a:ext cx="352839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Lena\Desktop\Мал.принц\книгаjp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0168"/>
            <a:ext cx="3888432" cy="489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4383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Lena\Desktop\король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866" y="1035885"/>
            <a:ext cx="3844197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i="1" dirty="0" smtClean="0"/>
              <a:t>Король</a:t>
            </a:r>
            <a:endParaRPr lang="ru-RU" sz="3600" i="1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5266928" cy="5715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>
          <a:xfrm>
            <a:off x="5868144" y="1600200"/>
            <a:ext cx="2897904" cy="4637112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accent1">
                    <a:lumMod val="50000"/>
                  </a:schemeClr>
                </a:solidFill>
              </a:rPr>
              <a:t>	Цінує лише владу. Вважає, що все на світі , навіть захід сонця, відбувається лише за його наказами.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Lena\Desktop\пьяница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268760"/>
            <a:ext cx="4536504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П´яничка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 smtClean="0"/>
              <a:t>П'є, щоб забути, бо соромно. </a:t>
            </a:r>
          </a:p>
          <a:p>
            <a:pPr marL="0" indent="0">
              <a:buNone/>
            </a:pPr>
            <a:r>
              <a:rPr lang="uk-UA" sz="3200" dirty="0" smtClean="0"/>
              <a:t>А соромно,тому що п</a:t>
            </a:r>
            <a:r>
              <a:rPr lang="uk-UA" sz="3200" dirty="0"/>
              <a:t>'</a:t>
            </a:r>
            <a:r>
              <a:rPr lang="uk-UA" sz="3200" dirty="0" smtClean="0"/>
              <a:t>є.</a:t>
            </a:r>
          </a:p>
          <a:p>
            <a:pPr marL="0" indent="0">
              <a:buNone/>
            </a:pPr>
            <a:endParaRPr lang="uk-UA" sz="3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uk-UA" sz="3200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uk-UA" sz="3200" dirty="0" smtClean="0">
                <a:solidFill>
                  <a:schemeClr val="tx2"/>
                </a:solidFill>
              </a:rPr>
              <a:t>Безглуздість такого життя</a:t>
            </a:r>
          </a:p>
          <a:p>
            <a:pPr marL="0" indent="0">
              <a:buNone/>
            </a:pP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na\Desktop\звездоче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052735"/>
            <a:ext cx="4104456" cy="460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0" y="457200"/>
            <a:ext cx="3470920" cy="1066800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Ділок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5364088" y="1600200"/>
            <a:ext cx="3401960" cy="3733800"/>
          </a:xfrm>
        </p:spPr>
        <p:txBody>
          <a:bodyPr>
            <a:normAutofit fontScale="92500"/>
          </a:bodyPr>
          <a:lstStyle/>
          <a:p>
            <a:r>
              <a:rPr lang="uk-UA" sz="2800" i="1" dirty="0" smtClean="0"/>
              <a:t>Найстрашніша людина в етичному аспекті. Його душа настільки змертвіла, що він не бачить тої краси, яка його оточує</a:t>
            </a:r>
            <a:r>
              <a:rPr lang="uk-UA" dirty="0" smtClean="0"/>
              <a:t>. </a:t>
            </a:r>
            <a:endParaRPr lang="ru-RU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ena\Desktop\фонарщик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028700"/>
            <a:ext cx="4608512" cy="5424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76300"/>
          </a:xfrm>
        </p:spPr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accent2">
                    <a:lumMod val="75000"/>
                  </a:schemeClr>
                </a:solidFill>
              </a:rPr>
              <a:t>Ліхтарник</a:t>
            </a:r>
            <a:endParaRPr lang="ru-RU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Заслуговує </a:t>
            </a:r>
            <a:endParaRPr lang="uk-UA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на повагу, </a:t>
            </a:r>
            <a:endParaRPr lang="uk-UA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бо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					</a:t>
            </a:r>
          </a:p>
          <a:p>
            <a:pPr marL="0" indent="0">
              <a:buNone/>
            </a:pP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думає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не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лише</a:t>
            </a:r>
          </a:p>
          <a:p>
            <a:pPr marL="0" indent="0">
              <a:buNone/>
            </a:pPr>
            <a:r>
              <a:rPr lang="uk-UA" dirty="0">
                <a:solidFill>
                  <a:schemeClr val="accent2">
                    <a:lumMod val="50000"/>
                  </a:schemeClr>
                </a:solidFill>
              </a:rPr>
              <a:t>про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себе.</a:t>
            </a:r>
            <a:r>
              <a:rPr lang="uk-UA" dirty="0" smtClean="0"/>
              <a:t>						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Але 								«вірність</a:t>
            </a:r>
          </a:p>
          <a:p>
            <a:pPr marL="0" indent="0">
              <a:buNone/>
            </a:pPr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						звичаю»</a:t>
            </a:r>
          </a:p>
          <a:p>
            <a:pPr marL="0" indent="0">
              <a:buNone/>
            </a:pPr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						так само </a:t>
            </a:r>
          </a:p>
          <a:p>
            <a:pPr marL="0" indent="0">
              <a:buNone/>
            </a:pPr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						безглузда і</a:t>
            </a:r>
          </a:p>
          <a:p>
            <a:pPr marL="0" indent="0">
              <a:buNone/>
            </a:pPr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						сумна.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Lena\Desktop\ученый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908720"/>
            <a:ext cx="3928492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12160" y="457200"/>
            <a:ext cx="2750840" cy="1066800"/>
          </a:xfrm>
        </p:spPr>
        <p:txBody>
          <a:bodyPr>
            <a:noAutofit/>
          </a:bodyPr>
          <a:lstStyle/>
          <a:p>
            <a:r>
              <a:rPr lang="uk-UA" sz="4000" dirty="0" smtClean="0"/>
              <a:t>Учений</a:t>
            </a:r>
            <a:endParaRPr lang="ru-RU" sz="40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5148064" y="1600200"/>
            <a:ext cx="3617984" cy="3733800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Географ, який відірваний від того, про що пише і що вивчає, не бачить тої краси, яку вивчає.</a:t>
            </a:r>
          </a:p>
          <a:p>
            <a:r>
              <a:rPr lang="uk-UA" sz="2400" dirty="0" smtClean="0"/>
              <a:t>«Краса недовговічна,» </a:t>
            </a:r>
            <a:r>
              <a:rPr lang="uk-UA" sz="2400" dirty="0" err="1" smtClean="0"/>
              <a:t>-помічає</a:t>
            </a:r>
            <a:r>
              <a:rPr lang="uk-UA" sz="2400" dirty="0" smtClean="0"/>
              <a:t> головний герой.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Lena\Desktop\баобаб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20688"/>
            <a:ext cx="4538613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5510213" y="1052736"/>
            <a:ext cx="3526283" cy="4281264"/>
          </a:xfrm>
        </p:spPr>
        <p:txBody>
          <a:bodyPr>
            <a:noAutofit/>
          </a:bodyPr>
          <a:lstStyle/>
          <a:p>
            <a:r>
              <a:rPr lang="uk-UA" sz="2000" dirty="0" smtClean="0"/>
              <a:t>«А коли це якийсь бур´ян, треба його одразу, як тільки розпізнаєш пагін, виполоти з корінням. Ну а на планеті Маленького принца було жахливе насіння. .. Це насіння баобабів.... Він захарастить цілу планету. Він </a:t>
            </a:r>
            <a:r>
              <a:rPr lang="uk-UA" sz="2000" dirty="0" err="1" smtClean="0"/>
              <a:t>прониже</a:t>
            </a:r>
            <a:r>
              <a:rPr lang="uk-UA" sz="2000" dirty="0" smtClean="0"/>
              <a:t> її своїм корінням. А якщо планета маленька, а баобабів забагато, вони роздеруть її на клапті.»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0212" y="457200"/>
            <a:ext cx="3633788" cy="595536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Маленький принц</a:t>
            </a:r>
            <a:endParaRPr lang="ru-RU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Дру</a:t>
            </a:r>
            <a:r>
              <a:rPr lang="uk-UA" dirty="0" smtClean="0">
                <a:solidFill>
                  <a:schemeClr val="accent5">
                    <a:lumMod val="75000"/>
                  </a:schemeClr>
                </a:solidFill>
              </a:rPr>
              <a:t>зі Маленького принца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8194" name="Picture 2" descr="C:\Users\Lena\Desktop\мал.принц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4176464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Public\Documents\CyberLink\лис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708920"/>
            <a:ext cx="3888432" cy="382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na\Desktop\Мал.принц\гадю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5616624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084168" y="404664"/>
            <a:ext cx="2880320" cy="6048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Саме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 з гадюкою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першою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 Маленький принц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зустрівся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</a:rPr>
              <a:t> на </a:t>
            </a:r>
            <a:r>
              <a:rPr lang="ru-RU" sz="2000" dirty="0" err="1" smtClean="0">
                <a:solidFill>
                  <a:schemeClr val="accent5">
                    <a:lumMod val="75000"/>
                  </a:schemeClr>
                </a:solidFill>
              </a:rPr>
              <a:t>Земл</a:t>
            </a:r>
            <a:r>
              <a:rPr lang="uk-UA" sz="2000" dirty="0" smtClean="0">
                <a:solidFill>
                  <a:schemeClr val="accent5">
                    <a:lumMod val="75000"/>
                  </a:schemeClr>
                </a:solidFill>
              </a:rPr>
              <a:t>і, на якій пробув аж цілий  рік. Саме вона говорить Маленькому принцу про смерть.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«Я можу занести тебе далі, ніж будь-який корабель». </a:t>
            </a:r>
            <a:r>
              <a:rPr lang="uk-UA" sz="2000" dirty="0" smtClean="0">
                <a:solidFill>
                  <a:schemeClr val="accent5">
                    <a:lumMod val="75000"/>
                  </a:schemeClr>
                </a:solidFill>
              </a:rPr>
              <a:t>Але йдеться не про фінал життя, а про перехід до іншої форми життя, звільнення безсмертної душі від фізичної оболонки...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212</TotalTime>
  <Words>218</Words>
  <Application>Microsoft Office PowerPoint</Application>
  <PresentationFormat>Экран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Презентация PowerPoint</vt:lpstr>
      <vt:lpstr>Король</vt:lpstr>
      <vt:lpstr>П´яничка</vt:lpstr>
      <vt:lpstr>Ділок</vt:lpstr>
      <vt:lpstr>Ліхтарник</vt:lpstr>
      <vt:lpstr>Учений</vt:lpstr>
      <vt:lpstr>Маленький принц</vt:lpstr>
      <vt:lpstr>Друзі Маленького принца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Office</cp:lastModifiedBy>
  <cp:revision>28</cp:revision>
  <dcterms:created xsi:type="dcterms:W3CDTF">2015-03-13T18:58:17Z</dcterms:created>
  <dcterms:modified xsi:type="dcterms:W3CDTF">2023-02-20T11:12:09Z</dcterms:modified>
</cp:coreProperties>
</file>