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4" r:id="rId4"/>
    <p:sldId id="260" r:id="rId5"/>
    <p:sldId id="257" r:id="rId6"/>
    <p:sldId id="265" r:id="rId7"/>
    <p:sldId id="263" r:id="rId8"/>
    <p:sldId id="259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B6138-0918-4BEC-A9D2-EEE28032C1F8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18709-73F2-49D4-B34A-D5579AF2E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Lena\Desktop\Мал.принц\в само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932040" y="836712"/>
            <a:ext cx="3888432" cy="3168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Антуан де Сент-Екзюпері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593725"/>
            <a:ext cx="102870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593725"/>
            <a:ext cx="102870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0" name="AutoShape 6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2" name="AutoShape 8" descr="&amp;Kcy;&amp;acy;&amp;rcy;&amp;tcy;&amp;icy;&amp;ncy;&amp;kcy;&amp;icy; &amp;pcy;&amp;ocy; &amp;zcy;&amp;acy;&amp;pcy;&amp;rcy;&amp;ocy;&amp;scy;&amp;ucy; &amp;bcy;&amp;icy;&amp;ocy;&amp;gcy;&amp;rcy;&amp;acy;&amp;fcy;&amp;icy;&amp;yacy; &amp;mcy;&amp;acy;&amp;tscy;&amp;ucy;&amp;ocy; &amp;bcy;&amp;acy;&amp;scy;&amp;sof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data:image/jpeg;base64,/9j/4AAQSkZJRgABAQAAAQABAAD/2wCEAAkGBxQTEhUUEhQUFhUUFBQWFxUWFRYWFBYUFRQWFhUVFhUYHCggGBolHBQWITEhJSkrLi4vFx8zOTMsNygtLisBCgoKDg0OFg8QFCwcHBwsLCwsLCwsLCwsLCwsLCwsLCwsLCwsNywsLCwsNywsLCsrKzc3NywsLDcrKysrKysrK//AABEIAOgAoAMBIgACEQEDEQH/xAAbAAACAwEBAQAAAAAAAAAAAAAABAEFBgMCB//EAEYQAAIBAgQDAggKCQQBBQAAAAECEQADBBIhMQVBUSJhBhMycXOBkbEUI0JDUmJykqHBM1NjgpOz0dLxorLh8BYVJDRUwv/EABcBAQEBAQAAAAAAAAAAAAAAAAABAgT/xAAbEQEBAQEBAAMAAAAAAAAAAAAAARExQQIhYf/aAAwDAQACEQMRAD8A+v4zEi2oJBMkKANyWMAVy+Ft+puf6P7qnH/N+lT86arnaJ/DW/U3f9H91SMY36q4PUv91N0UChxp/VXfYP60DGn9Vd+6P603RQLfC/2dz7o/rR8L/Z3Puj+tM0VQt8L/AGdz7v8AzUfDf2d37v8AzTVFQLfDPqXPuf8ANHwwfQufcpmiilPhw+hc+4aPhy/Rufw2/pTdRQKnHp0ufw3/ALakY9Pr/wAO5/bTNFAsMen1/wCHc/tqfhyfW/h3P7aZoqoVOPT638O5/bXWxfVxKmRMbEajlB1rrSmB3uelb3Cor1jvm/SJ+dM0tjfkekT86ZogooooCiiiiiiiiiCoqaKAmioooJqKKKKKKKKCaKgVNEFKYLe56RvcKbpXBb3PSN7hQTjfkekX86ZpbG/I9Iv50zRRRRRRBQKKKAoqKKKmioooYmooooJqKKKIKiiiipBqa81NBNKYHe56VvcKamlcFvc9I3uFBON+b9Iv501SmOP6P0q/nTdAUUUUQUUVyxN8IjO2ygk9dBsO+gR4hjfjEsW2IdzLEQSiASTroCeXtpa9wa/r4vGXRPK4qvGvIrlIHtrz4L2CVbEOPjLpPXRQToJ5T7h0q9q8GbtcExgM/DW7+wGB9TbV3PDcZ/8AcX+Av5Gr2aJpooLmAxw8nFIT9a2oHsCn31NhuIDRhhn7wHQ+vtEfhV7NTTRX4L4QWm6bIX6KK5aeXbLQPYaZTFKbjW57agMQdJVtiOo5d3rrtVBxd/F4vD3JADhrZnziB68/+mkF/U1E0VFTRUUUBS2B3uekb3CmqVwW9z0je4UEcQGtr0q+405SuN3t+kHuNNUQUUVFBNVHhRcjDsPpFF67sP6VbVU+EqzaA01cb7QASfwFWdDvC0y2bQ/Zp7coJPtpmlODvNiyd/irev7opupQUAUUTQEUUTRNBFUXhjhM+HzCQbbK4I3HI/gavZrnftB1ZW2YFT5iINIrxgcR4y2j/SUEjoSNR7ZrvWd8CrzCwbVzy7LFT3gMRI9amtDNLBNFFFATS2COtz0je4UzSuC+c9I3uFB6xm9v0g9xpqlcZvb9IPcaZoJooooiKpPDFJwxA0OdI886VdTVP4VMfEj0trzeUN6s6HeDiLFr0SH1lQT76bmleEn4iz6K3/sFNioAGompqKAmprw7gbkDz6VX4nwgw1sS9+0O7OCfUokmgspqJqi/8vwx8lnYdRaufmAa7L4T4UmDdy/bR0H3mUD8auBDEzY4hbPyMSrj98BZHr0NaaKqeN4bx9oNZKs9phdtwQQzL8mehEj11ZYe8HVXXZlDDrBEialI60UUUUUtgd7npG9wpmlsDvc9I3uFAtx92VEZZlLitprKrJYRz7M1ZI4IBBBBAII2IOxFK45wDanncAHnytFIeDl7W9aB0tvKiQQqvmhRGwBU6cqviLqiiioqaoPDNSbAA3LiPtAEr+IA9dX1J8VsZ7ei5mRluKvVkOYDzmIpAxhrORFQbIqr6lAH5V7JqLlwDUkAd5ArB+EGKuX7kO/irOoW3rmYAasSk6+2PbVk1Gg4r4V2LJKqTcf6KbT3v5I80zSmHu47FCdMLaPdmukd0xHn09dR4LcLt6OAWKxDXACw6BY0A7wBsKuuL8R8ShfTQbbkk7ACrz6grF8E8KT8dnvsdzeuMw/hiEHsqzwnB8PaHxdm0g+qige6s+Fxl2Wa5bsos5jC6NzkxqRpOoA215RhsNe8lcfbYn6VtCe6OtM/RrrYA8kADu/4qLrCO1qDygn8BXjDIygBjmIA7UBZP2RtXnHD4t9SvZOqiWH2RzPSshR8Nhy0BQp6qTaPtUqT6q7cLhVNsfNsRqSTlJzKSSZOh37qx2G8FbRM3vF2nM5Vdi97UyC7hwM3mq34Lwy7h7iAXMysMpUkXOwmZsytAK6ttr5VawaeiiKIrKgUtgxrc9I3uFM0vg/nPSN7hQVvhbmFkMhhkuK4/dkkHuiaV4AuTF3wIAuKHA+UACGE8vnj7KueJWQ4VDszFT5mRgffWd4ReIuYYuRndGtvsCXtgqR10la1OI1tTRRWQUUUCgqjcBBvMofM2VAdlSSJk7TvPm6Ujxfh9i4gfYSZXkCRBzCCViPkkT308iH4MF/V9k94tkr15gCmbaIbZMDKQc0Dcf4rWip8D7LLbY69pgZboBGg3Gw3q1xTaAFJPlZokAgxIkHUTOoiowYWSByYncnl19dTjLCse0JPJR0Igkg9n1ke+pehW/h5VSgDBYVEkEAzq/aIDtEbnTXrVLhMBxLO5v3rT2zmyI4TaTlVwqRtHknfmau72ELiEu5AYjKsgH6raVI4RIi5duMOYUlM3ezA5j6iKsEhhlK2u06AwFZsilts0mI5weQOlMY4kZMpiWIk6icrZZ6iYrrZsLbEKAo1Pr5kk7nvNecWmdCFIzCGX7Q1X1H3GsjLcTvYtSBgrK3lzN413VZcwNQzOo3kQNABVtw1HF1DctC0SlxYVlKljkeYGxhSPVXW5Zdwr2XCgjZ8xyzuIBjT6JFcLvDXRrdw3XYrdU5YVUysCjdkbntbmdq0L2przRNZV6pXBfOekb3CmJpfBH9J6RvcKCcX5Vr7f/5asvj3AuPAPxOIV5jYOQSFPfkM1p8Z5Vr7Z/2NWa41dtxiw7BSblpd4YlUElRzjNWvila80VwwN/xltH2zorR0zAEiu9ZUUUUURWWlBe9ZfZ5MbEq69qPb7Qai1Ya3na7cOQRCgCIjUZYOpPIa7U3jcNmhlgXEkoT15qfqnY+2oULeVWIIhs2U8nXk3eD7quhXCEqxCqYLCS2hE6GIGuw9tOWcIAWY6s+hJ+iJhfMJpE4ksSV3Dsu0+SwB9Z09lWGGvZh3jQg7g0ojGISjBd47PLtDVfxArsa83HABJIAAkk7AVzxWICCTqeQ0knpr76grPCXGKiKrMFzsBJGaQCJAWDmJ6U3woyp+Ke2DBBuFS7zuzAEwfP8AhtVXjiWdQ5gq4dXWOzoR2VYGZBO49kVY/CQixbGaASWuMRM/KmCfwFXweBfKYgoIyMEYjWVd/GCe8HxW3U01fGa4i8l7be5B6zJ/dNVGFSLrXbjFnZgI18WMogBZHLOde8mrPhpJzsd2uH1BdFA9n4mgdqaiprKilcF856RvcKapbB/Oekb3CqDF+Xa+2f8AY1Ze9wOzdbEteth76m6y6kGCBlKgR8kJvP4mtRiz27X2z/LakeNDxb28QAOyQj6x2DoGmORJ+8e6rEM8CcHD2o2FtR61GU/iDT9U3gza8UlyxP6G4QOuRu0n4SPUauRSqKKKKgKrMaXtuptRN1jmQxlkITmBkQYWO/Sm7mMQGMwLfRBBb7o1qmvYjPfUXAFBEWgRIzZjn7QMZyFEdBIG5qxHR7BEAzoepAE6sxPUyeu1ckxTKZkZjnJ6QrQpbQTuPxr1iX8XaO47faPlt4tjOeNdBmWe4V5IYyVtgjNMyMrQJMQSIYE69aodRWebbsCJ35sByIjnBpe/i1PjLrKSFV8o3kWwS3cASPXp3V2w7qXQISAEc67A5kGXXmIOlcsHbykqDPigqzlhnGWHmRrqJ060FfZvX0tI72LrMQC03bIXNvBDODMk8q5jF3iD/wC3IBCiGvowgchBn2zWgsX0dQZVmTs5tGIOgY921cxbYzF7aeUkA9ddaCjt3nc3FvWzbVUlCYIuSuW4vZJEyqH11d+DzTaMsWPjLnaIgt2tD7IpU4pXSCXPZLZY7e4yEjlmnQH+tWfDMObdtVOjbkDYE6kerb1UpDVFSKDWVFLYL5z0jflTFLYL5z0jflQTi/Ltfbb+W1eeL4bxlm4kSWRgB1MafjFe8T5dr7bfy2pmgyvCHAv2roP/AMi0qPO5a2IDefQff761VZLjNnxXjco/RMt62Bp5ZM8ti4115VqrN0MoZdQwBB6giRVqPZrD+GvH3zHDWC4hCb1xFJIB0yKRsd5Pm761HHOIeIss+k6Ks7Z3IVZ7pM+qsNwrDSc7QwYK7McpnRiNTqTqSe81fjB18C7Is4lrceVaLHZiGUoMmbn5Ln/Nabj9hibBWIF5QZ2AJEEd/Z376qeEKBj8oBgW5BO5yoZ06/Gr7a0vFbOa3IGqMrj90zS9FfhzIDQUJa4BKmYZwEafsqdO8U1cUeTZCozJcYCIGZXQTA72/Gi3jA6q0RIBAJAaemukjbfka9X7YbIwJDKSsjo5UsD11QVAsqEEXCQpkZ18oTquYx1HytNte5m4nNWA2GhMkjQyI005jWvFu+AAQozM8ax2JUsxnpE10s20BJATKdB2FAJ3mRypRCWyJYECdjJ06hgd64WcCisxEDMZPYtiZ3mBJ9Zqu4xfcTcsBpzgMcxCNJy+RBzHSMxA85qk/wDJLttc1627DojorQB2j5Ig90jz1co1Fu0DcyqNWuC4/wBVEHYUn2QvKfPV6aquBcTsXrYNgiIBy7OJ+kN579fPVpWasFFFBqApfBfOekb8qYpbA/Oekb8qo9Yny7X22/ltTNK4ny7X22/ltTNBSeEYVTbuuJTtWbno70D8GVfNJrhwrjdm3aK3HCm29xMkdrsknsoNY107orzxviS3xcwtgguVIa583bPyRI3ckbDaCTtrjvC3HE2mdBBxCWbhGnJLmcGN4OWtyajvxDiTcSughSMNakhDu7QCMw1gmfUD1NabBWwq5SLjaCYIG8AxlIIqo8HsAqZwJBR3TQ3FUwRroQCWKirZrSNqG3CyNSRBbLuTuBH7tKha3fW1jbJYFfGKUBbfNGUj2+LM94rYA1hsdh/GjLoDqAVAOV1kKSZkdnXTXTzVpPB/iRuoVufpbcBxpr0cdxqWK4sPFXPFxKN8Ym24PbT2EEevupi/cDgJyzodQw0mfbpvNe+N8O8daKiA6nNbP0XGo91ccI4uqjz5JY6eUDlgr6iTp5qg9XsEpADyO1IOZmBGpKyTrufbXrGvKhB84/8AoQgt7o/eplbYPlFjqIzCMv2YG+tK43Dt45HBEC3cXX6Ra2VjppnoEGl3xNsL5NqzkG06XGyj1xr31UXXlc3xhW2pfNpDrMTAI2XXX6R9d1wczicRIGZGtjMPlBg2vmEHSqzF2MlwllEZQSeYS5MttsrZtO4VqCl+BZb4COFW7lhwCMt1dYDKZSR06ner+xx69YKjELmUjytie9WAyt643GxMVW8Twwa02VoIjKyGQrg6NGbTUkbVfcPv27yK47SuIIIbIGiCI2ymCCO4VaLzC4lbihkYFTz7+hHI91dqxF61cwjm5YWLcdoEsQQo+VC7DbNuveDWt4bj0vIHSYO4OjKeasOtYsxdNUtgfnPSt+VM0rgfnPSv+VQesT5dr7Tfy3qm8OeLth8Mchi5clVPNQBLN3QOfKRVviBD2vtN/Lesfx5VxOPRd0srlYGcp7Qa4NAdzkUnuNWFN8PwgtJatxllFaAdS3ZnMIEc+dUfF8AbtpEO9tbiAHn4uc+u4Bm2K1xJnMGQg/tSxPTsi3P41l+IcHe42Kdb922bRS6ohTbGaSxgiYlAd+VblR1wuJ8cEurlHjli5mXa6uUScpHODryfupuxeMlVEEgQJGh5po2oIBA6Ed9V2Mt+IPjGDNbui141UUEI7ZouAcjqdt+1PKnsHiWALO4ZZEOEQHXQHPmB1yztSoexIIJKyJE75ZjaTqZ0O3Qda5YxWXLiLTW81sEEh82Yc1bTXr/gU7YuAiVaQu58+siAYn+vSlThf1YABJmAQQ0GG8nc6ajl6qirzhHFUxFvPbOxhlmSrDcd46HnSnELAtP41R8W/wClHIdLqjryMVm7CPZfxlry1nOmZiHUQY8kCNe/6Q5g7DhuOS/bDpMEQQfKU81b/utSzAxbIygjUQCCDI66E8q83FnUmB+ftiqfEF8ISQGuWXZiRubMxt1XytPxFW1rEBlBzLBAII0BHXWsiu4XaIxOIMzIsn+bU+ENjMqHnJSZO1wd3IMqn1VHDGnF4jWQVtR07M+3y6a4qw8ST9EZ5HS2VLR3wDV9GfKi4ozKXMdklcsE9qJJBJ0PspfwftNZv3LWYlLs3EGzB1jxm+msg77x1p/C6BtR2Sxysug1kSNOjCqzieHyxetsB4llYKHKzrDrIbsgqdT9RelaRp1wm+ZmhtNQJBgag99UNx/gd3xiAi0dHUARI5EgwCJ7JPWJ01v8PiMwDAsAwBWWkEHXQkT1qcXazDUAg+UDlM+vlUVYYe6HUMplWAIPUGuWB+c9K35VnMC7YRiB28OSYAiUOsgRpPcN9diNb7hV9XVnQyrOxB6jSpYpLwu4mcPbS4B2s7BegZrbgMe4b99Vfgfww27TXLnauXsrZSpYhJLIpY/bLExuasPDHAG+MPbAkHEAtt5ARy29M2cQM8SBJLakCQAOQH1h7Ks4j2wjSF8kdkExz6KKprtrLiLpmVxFi4RJkBgqgJBG3ZJHnNWLYlROjNom0Hdn2k9Iqv42ZtLdA8i8lyGgNkQt4yP3SRr1pB2sQ+H7QzLkCsok5hbzAmTzOXpVBeS7g3BGZrRZk8YB2hJiChntT7dSN4q6wjQz2iSyoZUpILLcDupOU6TEf5p3E4druZLioUYqsg6/K55dwTv5qqK21iWYwTJA0IJOZTqNfFwdhrPf1p+0GIGjAkkaEdkxsdt6zOH+Lc2r2UspJDtCnJ2oacrSDBMaQQeop6xxBIU5wseSX6iJUwMpXTQg6d1WwOF+0Ia5mU9ZIiIU69/PrPWqyziruBvFyM9m4VmIntTrlGgM7dSSNJq2THsyg2mQNoSoOkKYKAgajXQx3EVXcQw1y5ZAW5AZm1BJWDMnKdAp2K0Vs7OIV0DpDowBBGoK/wDeVVr4Y2HDWhNoyWUakEkaqOXf/wBNZrA8YXA3sjZjh3YTc3FpiILOeUnr75rdqf8AO4PeO6sWYKPgV7xl/EONVPi8vmOYEf6Pxq2xdnMhQaBlYHzHf3mlTgjbdrln5RBe2diQDqvSabsYgOOzuNwd1nr7KVWbt3DALAnMgzSGgEAZlkk8y/LlXd7Ik5jOYdokykbOpWR2de+vLsLdy4Jgq+YExGVpczMfSP410e8sMgkkCRzGUzsZPdWkJeCOls2mb9DcKbklkYk2237jy5VeyRvEzGoImCDsFrKjE5cUmYgC58UwaGM5tCDPvGmUda0LMctycsRusEnsmDEDWpYOt4DtZ4KtmlSdOU7x0png6BUIWcudokyYMHf11wusQdRoG5kqNcoPI6U1w5pViNi7flUUzesK8ZhsZGpBBiNx3GuYwCfW/iXP7qKKhXg8Mt7w38S5y2+VRc4XbZSrBipBBBuXCCDuCC2tFFB4/wDRrMzk1gCc77DYeVsK9jhlsbZx5rlz+6iimo4X+AWHYM6FmXYl3JGs6EnqK82fB3DJ5FsLz0JGvWiirtHs8CsTOTUbGTPtoXgdobBh5mI6f0HsooptHJ/B2wQQQxBmQWMakE6ecA0xh+FpbUIjXFVRAAcwANgJ5VFFTVdPgI+nc+/XJuEpmzZrmbrn1oopo54jgVt2zMbhYRBzmdJj/cfbXm1wG0oIU3BMT2zy2qKKbTEX/Byy/lZz++f+8hTZ4cJJzPJ31Gv4UUU2o82+FqplWuAkk6MBJPPamcNhwggEnUmTqSTvRRTVf//Z"/>
          <p:cNvSpPr>
            <a:spLocks noChangeAspect="1" noChangeArrowheads="1"/>
          </p:cNvSpPr>
          <p:nvPr/>
        </p:nvSpPr>
        <p:spPr bwMode="auto">
          <a:xfrm>
            <a:off x="155575" y="-1325563"/>
            <a:ext cx="1905000" cy="2771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Антуан де Сент-Экзюпери. «Цитадель» - Радио ВЕР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C:\Users\Lena\Desktop\Мал.принц\дет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47638"/>
            <a:ext cx="8763000" cy="6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62737" y="353759"/>
            <a:ext cx="7919665" cy="19641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 smtClean="0">
                <a:solidFill>
                  <a:srgbClr val="002060"/>
                </a:solidFill>
                <a:latin typeface="Century Gothic" pitchFamily="34" charset="0"/>
              </a:rPr>
              <a:t>Народився у родині збіднілих аристократів. Антуан у дитинстві мав прізвисько </a:t>
            </a:r>
            <a:r>
              <a:rPr lang="uk-UA" sz="2200" dirty="0" err="1" smtClean="0">
                <a:solidFill>
                  <a:srgbClr val="002060"/>
                </a:solidFill>
                <a:latin typeface="Century Gothic" pitchFamily="34" charset="0"/>
              </a:rPr>
              <a:t>Тоніо</a:t>
            </a:r>
            <a:r>
              <a:rPr lang="uk-UA" sz="2200" dirty="0" smtClean="0">
                <a:solidFill>
                  <a:srgbClr val="002060"/>
                </a:solidFill>
                <a:latin typeface="Century Gothic" pitchFamily="34" charset="0"/>
              </a:rPr>
              <a:t>. Був третьою дитиною у сім'ї. Коли хлопчикові було 4 роки, батько помер, але мати робила все, щоб діти почувалися добре, розвивала їх творчі і розумові здібності. </a:t>
            </a:r>
            <a:endParaRPr lang="ru-RU" sz="2200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Lena\Desktop\Мал.принц\маленький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2808312" cy="313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Lena\Desktop\Мал.принц\мал принц звезды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284984"/>
            <a:ext cx="4392488" cy="30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ena\Desktop\Мал.принц\рис экзюпери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4664"/>
            <a:ext cx="439248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ena\Desktop\Мал.принц\принцjp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2"/>
            <a:ext cx="2520280" cy="3140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53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 descr="C:\Users\Lena\Desktop\Мал.принц\экзюпери 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60338"/>
            <a:ext cx="5159375" cy="636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652120" y="160338"/>
            <a:ext cx="3312368" cy="63650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err="1" smtClean="0"/>
              <a:t>За</a:t>
            </a:r>
            <a:r>
              <a:rPr lang="uk-UA" sz="2800" dirty="0" err="1" smtClean="0">
                <a:solidFill>
                  <a:schemeClr val="tx1"/>
                </a:solidFill>
              </a:rPr>
              <a:t>Завжди</a:t>
            </a:r>
            <a:r>
              <a:rPr lang="uk-UA" sz="2800" dirty="0" smtClean="0">
                <a:solidFill>
                  <a:schemeClr val="tx1"/>
                </a:solidFill>
              </a:rPr>
              <a:t> був невиправним мрійником, писав вірші, малював, грав на скрипці, захоплювався технікою. У 13 років вдалося вмовити відомого на той час пілота Жуля Ведріна взяти з собою у політ. Відтоді з'явилася мрія стати льотчиком.</a:t>
            </a: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&amp;Kcy;&amp;acy;&amp;rcy;&amp;tcy;&amp;icy;&amp;ncy;&amp;kcy;&amp;icy; &amp;pcy;&amp;ocy; &amp;zcy;&amp;acy;&amp;pcy;&amp;rcy;&amp;ocy;&amp;scy;&amp;ucy; &amp;mcy;&amp;acy;&amp;tscy;&amp;ucy;&amp;ocy; &amp;bcy;&amp;acy;&amp;scy;&amp;iocy; &amp;fcy;&amp;ocy;&amp;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&amp;Kcy;&amp;acy;&amp;rcy;&amp;tcy;&amp;icy;&amp;ncy;&amp;kcy;&amp;icy; &amp;pcy;&amp;ocy; &amp;zcy;&amp;acy;&amp;pcy;&amp;rcy;&amp;ocy;&amp;scy;&amp;ucy; &amp;bcy;&amp;icy;&amp;ocy;&amp;gcy;&amp;rcy;&amp;acy;&amp;fcy;&amp;icy;&amp;yacy; &amp;mcy;&amp;acy;&amp;tscy;&amp;ucy;&amp;ocy; &amp;bcy;&amp;acy;&amp;scy;&amp;softcy;&amp;o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8" name="Picture 2" descr="C:\Users\Lena\Desktop\Мал.принц\чужак экз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338"/>
            <a:ext cx="8808913" cy="64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Lena\Desktop\Мал.принц\авар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40968"/>
            <a:ext cx="5256583" cy="349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Lena\Desktop\Мал.принц\зкз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23" y="332656"/>
            <a:ext cx="5005096" cy="29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1716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ena\Desktop\Мал.принц\летчи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56984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00192" y="548680"/>
            <a:ext cx="2592288" cy="5976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31 липня 1944 року пілот Сент-Екзюпері не повернувся з польоту. Тільки у ХХІ ст. змогли знайти його браслет та уламки літака. А 2008 року німецький льотчик перед смертю признався світові, що збив літак з відомим письменником</a:t>
            </a:r>
            <a:r>
              <a:rPr lang="uk-UA" dirty="0" smtClean="0"/>
              <a:t>. </a:t>
            </a:r>
            <a:endParaRPr lang="ru-RU" dirty="0"/>
          </a:p>
        </p:txBody>
      </p:sp>
      <p:pic>
        <p:nvPicPr>
          <p:cNvPr id="1027" name="Picture 3" descr="C:\Users\Lena\Desktop\Мал.принц\брасле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152" y="4509120"/>
            <a:ext cx="2952328" cy="200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ena\Desktop\Мал.принц\истребит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48680"/>
            <a:ext cx="2952328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ena\Desktop\Мал.принц\пилот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64" y="548680"/>
            <a:ext cx="3130600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Lena\Desktop\Мал.принц\послjp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152" y="2822082"/>
            <a:ext cx="291804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a\Desktop\Мал.принц\памятик тулуз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72" y="260648"/>
            <a:ext cx="7620000" cy="5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08952" y="5237932"/>
            <a:ext cx="3810000" cy="136815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latin typeface="Arial Black" pitchFamily="34" charset="0"/>
              </a:rPr>
              <a:t>Пам'ятник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ru-RU" sz="2400" dirty="0" err="1" smtClean="0">
                <a:latin typeface="Arial Black" pitchFamily="34" charset="0"/>
              </a:rPr>
              <a:t>письменнику</a:t>
            </a:r>
            <a:r>
              <a:rPr lang="ru-RU" sz="2400" dirty="0" smtClean="0">
                <a:latin typeface="Arial Black" pitchFamily="34" charset="0"/>
              </a:rPr>
              <a:t> у </a:t>
            </a:r>
            <a:r>
              <a:rPr lang="ru-RU" sz="2400" dirty="0" err="1" smtClean="0">
                <a:latin typeface="Arial Black" pitchFamily="34" charset="0"/>
              </a:rPr>
              <a:t>Тулуз</a:t>
            </a:r>
            <a:r>
              <a:rPr lang="uk-UA" dirty="0" smtClean="0"/>
              <a:t>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18952" y="5237932"/>
            <a:ext cx="3790520" cy="136815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Arial Black" pitchFamily="34" charset="0"/>
              </a:rPr>
              <a:t>Бюст Екзюпері у Парижі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139</Words>
  <Application>Microsoft Office PowerPoint</Application>
  <PresentationFormat>Экран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Office</cp:lastModifiedBy>
  <cp:revision>21</cp:revision>
  <dcterms:created xsi:type="dcterms:W3CDTF">2015-03-14T08:45:08Z</dcterms:created>
  <dcterms:modified xsi:type="dcterms:W3CDTF">2023-02-20T11:13:50Z</dcterms:modified>
</cp:coreProperties>
</file>