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8" r:id="rId2"/>
    <p:sldId id="257" r:id="rId3"/>
    <p:sldId id="256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F58AA3E2-B9BF-410A-8E79-453E0C93B46B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E1167508-B2FB-43EF-86EC-514E368A529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AA3E2-B9BF-410A-8E79-453E0C93B46B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67508-B2FB-43EF-86EC-514E368A529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AA3E2-B9BF-410A-8E79-453E0C93B46B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67508-B2FB-43EF-86EC-514E368A529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F58AA3E2-B9BF-410A-8E79-453E0C93B46B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67508-B2FB-43EF-86EC-514E368A529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F58AA3E2-B9BF-410A-8E79-453E0C93B46B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E1167508-B2FB-43EF-86EC-514E368A5290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F58AA3E2-B9BF-410A-8E79-453E0C93B46B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1167508-B2FB-43EF-86EC-514E368A529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F58AA3E2-B9BF-410A-8E79-453E0C93B46B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E1167508-B2FB-43EF-86EC-514E368A529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AA3E2-B9BF-410A-8E79-453E0C93B46B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67508-B2FB-43EF-86EC-514E368A529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F58AA3E2-B9BF-410A-8E79-453E0C93B46B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1167508-B2FB-43EF-86EC-514E368A529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F58AA3E2-B9BF-410A-8E79-453E0C93B46B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E1167508-B2FB-43EF-86EC-514E368A529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F58AA3E2-B9BF-410A-8E79-453E0C93B46B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E1167508-B2FB-43EF-86EC-514E368A529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F58AA3E2-B9BF-410A-8E79-453E0C93B46B}" type="datetimeFigureOut">
              <a:rPr lang="ru-RU" smtClean="0"/>
              <a:t>20.02.2023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E1167508-B2FB-43EF-86EC-514E368A529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2204864"/>
            <a:ext cx="44444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i="1" dirty="0" smtClean="0">
                <a:solidFill>
                  <a:srgbClr val="C00000"/>
                </a:solidFill>
              </a:rPr>
              <a:t>Вікторина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45513" y="312547"/>
            <a:ext cx="8784977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ru-RU" sz="2800" dirty="0" err="1" smtClean="0"/>
              <a:t>Скільки</a:t>
            </a:r>
            <a:r>
              <a:rPr lang="ru-RU" sz="2800" dirty="0" smtClean="0"/>
              <a:t> глав у </a:t>
            </a:r>
            <a:r>
              <a:rPr lang="ru-RU" sz="2800" dirty="0" err="1" smtClean="0"/>
              <a:t>творі</a:t>
            </a:r>
            <a:r>
              <a:rPr lang="ru-RU" sz="2800" dirty="0" smtClean="0"/>
              <a:t>?</a:t>
            </a:r>
          </a:p>
          <a:p>
            <a:r>
              <a:rPr lang="uk-UA" sz="2800" dirty="0" smtClean="0"/>
              <a:t>						</a:t>
            </a:r>
            <a:r>
              <a:rPr lang="uk-UA" sz="2800" dirty="0" smtClean="0">
                <a:solidFill>
                  <a:schemeClr val="accent3">
                    <a:lumMod val="50000"/>
                  </a:schemeClr>
                </a:solidFill>
              </a:rPr>
              <a:t>27 глав</a:t>
            </a:r>
            <a:endParaRPr lang="ru-RU" sz="2800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ru-RU" sz="2800" dirty="0" smtClean="0"/>
              <a:t>2. </a:t>
            </a:r>
            <a:r>
              <a:rPr lang="ru-RU" sz="2800" dirty="0" err="1" smtClean="0"/>
              <a:t>Назвіть</a:t>
            </a:r>
            <a:r>
              <a:rPr lang="ru-RU" sz="2800" dirty="0" smtClean="0"/>
              <a:t> </a:t>
            </a:r>
            <a:r>
              <a:rPr lang="ru-RU" sz="2800" dirty="0" err="1" smtClean="0"/>
              <a:t>головних</a:t>
            </a:r>
            <a:r>
              <a:rPr lang="ru-RU" sz="2800" dirty="0" smtClean="0"/>
              <a:t> </a:t>
            </a:r>
            <a:r>
              <a:rPr lang="ru-RU" sz="2800" dirty="0" err="1" smtClean="0"/>
              <a:t>героїв</a:t>
            </a:r>
            <a:r>
              <a:rPr lang="ru-RU" sz="2800" dirty="0" smtClean="0"/>
              <a:t> </a:t>
            </a:r>
            <a:r>
              <a:rPr lang="ru-RU" sz="2800" dirty="0" err="1" smtClean="0"/>
              <a:t>казки</a:t>
            </a:r>
            <a:r>
              <a:rPr lang="ru-RU" sz="2800" dirty="0" smtClean="0"/>
              <a:t>.</a:t>
            </a:r>
          </a:p>
          <a:p>
            <a:r>
              <a:rPr lang="uk-UA" sz="2800" dirty="0" smtClean="0"/>
              <a:t>		     </a:t>
            </a:r>
            <a:r>
              <a:rPr lang="uk-UA" sz="2400" dirty="0" smtClean="0">
                <a:solidFill>
                  <a:schemeClr val="accent3">
                    <a:lumMod val="50000"/>
                  </a:schemeClr>
                </a:solidFill>
              </a:rPr>
              <a:t>Автор</a:t>
            </a:r>
            <a:r>
              <a:rPr lang="uk-UA" sz="2400" dirty="0">
                <a:solidFill>
                  <a:schemeClr val="accent3">
                    <a:lumMod val="50000"/>
                  </a:schemeClr>
                </a:solidFill>
              </a:rPr>
              <a:t>, Маленький принц, Лис, </a:t>
            </a:r>
            <a:r>
              <a:rPr lang="uk-UA" sz="2400" dirty="0" smtClean="0">
                <a:solidFill>
                  <a:schemeClr val="accent3">
                    <a:lumMod val="50000"/>
                  </a:schemeClr>
                </a:solidFill>
              </a:rPr>
              <a:t>Троянда</a:t>
            </a:r>
            <a:endParaRPr lang="ru-RU" sz="2400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ru-RU" sz="2800" dirty="0" smtClean="0"/>
              <a:t>3. </a:t>
            </a:r>
            <a:r>
              <a:rPr lang="ru-RU" sz="2800" dirty="0" err="1" smtClean="0"/>
              <a:t>Який</a:t>
            </a:r>
            <a:r>
              <a:rPr lang="ru-RU" sz="2800" dirty="0" smtClean="0"/>
              <a:t> перший </a:t>
            </a:r>
            <a:r>
              <a:rPr lang="ru-RU" sz="2800" dirty="0" err="1" smtClean="0"/>
              <a:t>малюнок</a:t>
            </a:r>
            <a:r>
              <a:rPr lang="ru-RU" sz="2800" dirty="0" smtClean="0"/>
              <a:t> </a:t>
            </a:r>
            <a:r>
              <a:rPr lang="ru-RU" sz="2800" dirty="0" err="1" smtClean="0"/>
              <a:t>зробив</a:t>
            </a:r>
            <a:r>
              <a:rPr lang="ru-RU" sz="2800" dirty="0" smtClean="0"/>
              <a:t> автор книги?</a:t>
            </a:r>
          </a:p>
          <a:p>
            <a:r>
              <a:rPr lang="uk-UA" sz="2800" dirty="0" smtClean="0"/>
              <a:t>			  </a:t>
            </a:r>
            <a:r>
              <a:rPr lang="uk-UA" sz="2800" dirty="0" smtClean="0">
                <a:solidFill>
                  <a:schemeClr val="accent3">
                    <a:lumMod val="50000"/>
                  </a:schemeClr>
                </a:solidFill>
              </a:rPr>
              <a:t>Удава</a:t>
            </a:r>
            <a:r>
              <a:rPr lang="uk-UA" sz="2800" dirty="0">
                <a:solidFill>
                  <a:schemeClr val="accent3">
                    <a:lumMod val="50000"/>
                  </a:schemeClr>
                </a:solidFill>
              </a:rPr>
              <a:t>, який проковтнув </a:t>
            </a:r>
            <a:r>
              <a:rPr lang="uk-UA" sz="2800" dirty="0" smtClean="0">
                <a:solidFill>
                  <a:schemeClr val="accent3">
                    <a:lumMod val="50000"/>
                  </a:schemeClr>
                </a:solidFill>
              </a:rPr>
              <a:t>слона</a:t>
            </a:r>
            <a:endParaRPr lang="uk-UA" sz="2800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ru-RU" sz="2800" dirty="0" smtClean="0"/>
              <a:t>4. Де </a:t>
            </a:r>
            <a:r>
              <a:rPr lang="ru-RU" sz="2800" dirty="0" err="1" smtClean="0"/>
              <a:t>було</a:t>
            </a:r>
            <a:r>
              <a:rPr lang="ru-RU" sz="2800" dirty="0" smtClean="0"/>
              <a:t> </a:t>
            </a:r>
            <a:r>
              <a:rPr lang="ru-RU" sz="2800" dirty="0" err="1" smtClean="0"/>
              <a:t>здійснено</a:t>
            </a:r>
            <a:r>
              <a:rPr lang="ru-RU" sz="2800" dirty="0" smtClean="0"/>
              <a:t> </a:t>
            </a:r>
            <a:r>
              <a:rPr lang="ru-RU" sz="2800" dirty="0" err="1" smtClean="0"/>
              <a:t>вимушену</a:t>
            </a:r>
            <a:r>
              <a:rPr lang="ru-RU" sz="2800" dirty="0" smtClean="0"/>
              <a:t> посадку </a:t>
            </a:r>
            <a:r>
              <a:rPr lang="ru-RU" sz="2800" dirty="0" err="1" smtClean="0"/>
              <a:t>літака</a:t>
            </a:r>
            <a:r>
              <a:rPr lang="ru-RU" sz="2800" dirty="0" smtClean="0"/>
              <a:t>?</a:t>
            </a:r>
          </a:p>
          <a:p>
            <a:r>
              <a:rPr lang="uk-UA" sz="2800" dirty="0" smtClean="0"/>
              <a:t>					    </a:t>
            </a:r>
            <a:r>
              <a:rPr lang="uk-UA" sz="2800" dirty="0" smtClean="0">
                <a:solidFill>
                  <a:schemeClr val="accent3">
                    <a:lumMod val="50000"/>
                  </a:schemeClr>
                </a:solidFill>
              </a:rPr>
              <a:t>У </a:t>
            </a:r>
            <a:r>
              <a:rPr lang="uk-UA" sz="2800" dirty="0">
                <a:solidFill>
                  <a:schemeClr val="accent3">
                    <a:lumMod val="50000"/>
                  </a:schemeClr>
                </a:solidFill>
              </a:rPr>
              <a:t>пустелі </a:t>
            </a:r>
            <a:r>
              <a:rPr lang="uk-UA" sz="2800" dirty="0" smtClean="0">
                <a:solidFill>
                  <a:schemeClr val="accent3">
                    <a:lumMod val="50000"/>
                  </a:schemeClr>
                </a:solidFill>
              </a:rPr>
              <a:t>Сахара</a:t>
            </a:r>
            <a:endParaRPr lang="uk-UA" sz="2800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ru-RU" sz="2800" dirty="0" smtClean="0"/>
              <a:t>5. З </a:t>
            </a:r>
            <a:r>
              <a:rPr lang="ru-RU" sz="2800" dirty="0" err="1" smtClean="0"/>
              <a:t>якої</a:t>
            </a:r>
            <a:r>
              <a:rPr lang="ru-RU" sz="2800" dirty="0" smtClean="0"/>
              <a:t> </a:t>
            </a:r>
            <a:r>
              <a:rPr lang="ru-RU" sz="2800" dirty="0" err="1" smtClean="0"/>
              <a:t>планети</a:t>
            </a:r>
            <a:r>
              <a:rPr lang="ru-RU" sz="2800" dirty="0" smtClean="0"/>
              <a:t> </a:t>
            </a:r>
            <a:r>
              <a:rPr lang="ru-RU" sz="2800" dirty="0" err="1" smtClean="0"/>
              <a:t>прилетів</a:t>
            </a:r>
            <a:r>
              <a:rPr lang="ru-RU" sz="2800" dirty="0" smtClean="0"/>
              <a:t> Маленький принц?</a:t>
            </a:r>
          </a:p>
          <a:p>
            <a:r>
              <a:rPr lang="uk-UA" sz="2800" dirty="0" smtClean="0"/>
              <a:t>				</a:t>
            </a:r>
            <a:r>
              <a:rPr lang="uk-UA" sz="2800" dirty="0" smtClean="0">
                <a:solidFill>
                  <a:schemeClr val="accent3">
                    <a:lumMod val="50000"/>
                  </a:schemeClr>
                </a:solidFill>
              </a:rPr>
              <a:t>Планета </a:t>
            </a:r>
            <a:r>
              <a:rPr lang="uk-UA" sz="2800" dirty="0">
                <a:solidFill>
                  <a:schemeClr val="accent3">
                    <a:lumMod val="50000"/>
                  </a:schemeClr>
                </a:solidFill>
              </a:rPr>
              <a:t>астероїд </a:t>
            </a:r>
            <a:r>
              <a:rPr lang="uk-UA" sz="2800" dirty="0" smtClean="0">
                <a:solidFill>
                  <a:schemeClr val="accent3">
                    <a:lumMod val="50000"/>
                  </a:schemeClr>
                </a:solidFill>
              </a:rPr>
              <a:t>Б-612</a:t>
            </a:r>
            <a:endParaRPr lang="ru-RU" sz="2800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ru-RU" sz="2800" dirty="0"/>
              <a:t>6. Яке </a:t>
            </a:r>
            <a:r>
              <a:rPr lang="ru-RU" sz="2800" dirty="0" err="1"/>
              <a:t>шкідливе</a:t>
            </a:r>
            <a:r>
              <a:rPr lang="ru-RU" sz="2800" dirty="0"/>
              <a:t> </a:t>
            </a:r>
            <a:r>
              <a:rPr lang="ru-RU" sz="2800" dirty="0" err="1"/>
              <a:t>насіння</a:t>
            </a:r>
            <a:r>
              <a:rPr lang="ru-RU" sz="2800" dirty="0"/>
              <a:t> </a:t>
            </a:r>
            <a:r>
              <a:rPr lang="ru-RU" sz="2800" dirty="0" err="1"/>
              <a:t>проростало</a:t>
            </a:r>
            <a:r>
              <a:rPr lang="ru-RU" sz="2800" dirty="0"/>
              <a:t> на </a:t>
            </a:r>
            <a:r>
              <a:rPr lang="ru-RU" sz="2800" dirty="0" err="1"/>
              <a:t>планеті</a:t>
            </a:r>
            <a:r>
              <a:rPr lang="ru-RU" sz="2800" dirty="0"/>
              <a:t> Маленького принца?</a:t>
            </a:r>
          </a:p>
          <a:p>
            <a:r>
              <a:rPr lang="uk-UA" sz="2800" dirty="0"/>
              <a:t>					     </a:t>
            </a:r>
            <a:r>
              <a:rPr lang="uk-UA" sz="2800" dirty="0" smtClean="0">
                <a:solidFill>
                  <a:schemeClr val="accent3">
                    <a:lumMod val="50000"/>
                  </a:schemeClr>
                </a:solidFill>
              </a:rPr>
              <a:t>Насіння баобабів</a:t>
            </a:r>
            <a:endParaRPr lang="uk-UA" sz="28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20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260648"/>
            <a:ext cx="8712968" cy="6192688"/>
          </a:xfrm>
        </p:spPr>
        <p:txBody>
          <a:bodyPr>
            <a:noAutofit/>
          </a:bodyPr>
          <a:lstStyle/>
          <a:p>
            <a:pPr algn="l"/>
            <a:r>
              <a:rPr lang="uk-UA" sz="3200" dirty="0" smtClean="0">
                <a:solidFill>
                  <a:schemeClr val="tx1"/>
                </a:solidFill>
              </a:rPr>
              <a:t>7</a:t>
            </a:r>
            <a:r>
              <a:rPr lang="uk-UA" sz="3200" dirty="0">
                <a:solidFill>
                  <a:schemeClr val="tx1"/>
                </a:solidFill>
              </a:rPr>
              <a:t>. Скільки найбільше заходів сонця за один день бачив Маленький </a:t>
            </a:r>
            <a:r>
              <a:rPr lang="uk-UA" sz="3200" dirty="0" smtClean="0">
                <a:solidFill>
                  <a:schemeClr val="tx1"/>
                </a:solidFill>
              </a:rPr>
              <a:t>принц</a:t>
            </a:r>
            <a:endParaRPr lang="uk-UA" sz="3200" dirty="0">
              <a:solidFill>
                <a:schemeClr val="tx1"/>
              </a:solidFill>
            </a:endParaRPr>
          </a:p>
          <a:p>
            <a:pPr algn="l"/>
            <a:r>
              <a:rPr lang="uk-UA" sz="3200" dirty="0" smtClean="0">
                <a:solidFill>
                  <a:schemeClr val="tx1"/>
                </a:solidFill>
              </a:rPr>
              <a:t>					</a:t>
            </a:r>
            <a:r>
              <a:rPr lang="uk-UA" sz="3200" b="1" dirty="0" smtClean="0">
                <a:solidFill>
                  <a:schemeClr val="accent3">
                    <a:lumMod val="50000"/>
                  </a:schemeClr>
                </a:solidFill>
              </a:rPr>
              <a:t>43 </a:t>
            </a:r>
            <a:r>
              <a:rPr lang="uk-UA" sz="3200" b="1" dirty="0">
                <a:solidFill>
                  <a:schemeClr val="accent3">
                    <a:lumMod val="50000"/>
                  </a:schemeClr>
                </a:solidFill>
              </a:rPr>
              <a:t>заходи </a:t>
            </a:r>
            <a:r>
              <a:rPr lang="uk-UA" sz="3200" b="1" dirty="0" smtClean="0">
                <a:solidFill>
                  <a:schemeClr val="accent3">
                    <a:lumMod val="50000"/>
                  </a:schemeClr>
                </a:solidFill>
              </a:rPr>
              <a:t>сонця</a:t>
            </a:r>
            <a:endParaRPr lang="uk-UA" sz="3200" b="1" dirty="0">
              <a:solidFill>
                <a:schemeClr val="accent3">
                  <a:lumMod val="50000"/>
                </a:schemeClr>
              </a:solidFill>
            </a:endParaRPr>
          </a:p>
          <a:p>
            <a:pPr algn="l"/>
            <a:r>
              <a:rPr lang="uk-UA" sz="3200" dirty="0">
                <a:solidFill>
                  <a:schemeClr val="tx1"/>
                </a:solidFill>
              </a:rPr>
              <a:t>8. Чому Маленький принц найбільше жалкував саме за п´ятою планетою?</a:t>
            </a:r>
          </a:p>
          <a:p>
            <a:pPr algn="l"/>
            <a:r>
              <a:rPr lang="uk-UA" sz="3200" dirty="0" smtClean="0">
                <a:solidFill>
                  <a:schemeClr val="tx1"/>
                </a:solidFill>
              </a:rPr>
              <a:t>		</a:t>
            </a:r>
            <a:r>
              <a:rPr lang="uk-UA" sz="2800" b="1" dirty="0" smtClean="0">
                <a:solidFill>
                  <a:schemeClr val="accent3">
                    <a:lumMod val="50000"/>
                  </a:schemeClr>
                </a:solidFill>
              </a:rPr>
              <a:t>За </a:t>
            </a:r>
            <a:r>
              <a:rPr lang="uk-UA" sz="2800" b="1" dirty="0">
                <a:solidFill>
                  <a:schemeClr val="accent3">
                    <a:lumMod val="50000"/>
                  </a:schemeClr>
                </a:solidFill>
              </a:rPr>
              <a:t>24 години можна милуватися </a:t>
            </a:r>
            <a:r>
              <a:rPr lang="uk-UA" sz="2800" b="1" dirty="0" smtClean="0">
                <a:solidFill>
                  <a:schemeClr val="accent3">
                    <a:lumMod val="50000"/>
                  </a:schemeClr>
                </a:solidFill>
              </a:rPr>
              <a:t>			заходом </a:t>
            </a:r>
            <a:r>
              <a:rPr lang="uk-UA" sz="2800" b="1" dirty="0">
                <a:solidFill>
                  <a:schemeClr val="accent3">
                    <a:lumMod val="50000"/>
                  </a:schemeClr>
                </a:solidFill>
              </a:rPr>
              <a:t>сонця аж 1440 </a:t>
            </a:r>
            <a:r>
              <a:rPr lang="uk-UA" sz="2800" b="1" dirty="0" smtClean="0">
                <a:solidFill>
                  <a:schemeClr val="accent3">
                    <a:lumMod val="50000"/>
                  </a:schemeClr>
                </a:solidFill>
              </a:rPr>
              <a:t>разів</a:t>
            </a:r>
            <a:endParaRPr lang="uk-UA" sz="3200" b="1" dirty="0">
              <a:solidFill>
                <a:schemeClr val="accent3">
                  <a:lumMod val="50000"/>
                </a:schemeClr>
              </a:solidFill>
            </a:endParaRPr>
          </a:p>
          <a:p>
            <a:pPr algn="l"/>
            <a:r>
              <a:rPr lang="uk-UA" sz="3200" dirty="0">
                <a:solidFill>
                  <a:schemeClr val="tx1"/>
                </a:solidFill>
              </a:rPr>
              <a:t>9. Про що просив Лис принца</a:t>
            </a:r>
            <a:r>
              <a:rPr lang="uk-UA" sz="3200" dirty="0" smtClean="0">
                <a:solidFill>
                  <a:schemeClr val="tx1"/>
                </a:solidFill>
              </a:rPr>
              <a:t>?</a:t>
            </a:r>
          </a:p>
          <a:p>
            <a:pPr algn="l"/>
            <a:r>
              <a:rPr lang="uk-UA" sz="3200" dirty="0" smtClean="0">
                <a:solidFill>
                  <a:schemeClr val="accent4">
                    <a:lumMod val="50000"/>
                  </a:schemeClr>
                </a:solidFill>
              </a:rPr>
              <a:t>						</a:t>
            </a:r>
            <a:r>
              <a:rPr lang="uk-UA" sz="3200" b="1" dirty="0" smtClean="0">
                <a:solidFill>
                  <a:schemeClr val="accent4">
                    <a:lumMod val="50000"/>
                  </a:schemeClr>
                </a:solidFill>
              </a:rPr>
              <a:t>Приручити</a:t>
            </a:r>
            <a:endParaRPr lang="uk-UA" sz="3200" b="1" dirty="0">
              <a:solidFill>
                <a:schemeClr val="accent4">
                  <a:lumMod val="50000"/>
                </a:schemeClr>
              </a:solidFill>
            </a:endParaRPr>
          </a:p>
          <a:p>
            <a:pPr algn="l"/>
            <a:r>
              <a:rPr lang="uk-UA" sz="3200" dirty="0" smtClean="0">
                <a:solidFill>
                  <a:schemeClr val="tx1"/>
                </a:solidFill>
              </a:rPr>
              <a:t>10</a:t>
            </a:r>
            <a:r>
              <a:rPr lang="uk-UA" sz="3200" dirty="0">
                <a:solidFill>
                  <a:schemeClr val="tx1"/>
                </a:solidFill>
              </a:rPr>
              <a:t>. Які слова сказав Лис Маленькому Принцу</a:t>
            </a:r>
            <a:r>
              <a:rPr lang="uk-UA" sz="3200" dirty="0" smtClean="0">
                <a:solidFill>
                  <a:schemeClr val="tx1"/>
                </a:solidFill>
              </a:rPr>
              <a:t>?	</a:t>
            </a:r>
            <a:r>
              <a:rPr lang="uk-UA" sz="3200" dirty="0" smtClean="0">
                <a:solidFill>
                  <a:schemeClr val="accent4">
                    <a:lumMod val="50000"/>
                  </a:schemeClr>
                </a:solidFill>
              </a:rPr>
              <a:t>	</a:t>
            </a:r>
          </a:p>
          <a:p>
            <a:pPr algn="l"/>
            <a:r>
              <a:rPr lang="uk-UA" sz="3200" dirty="0" smtClean="0">
                <a:solidFill>
                  <a:schemeClr val="accent4">
                    <a:lumMod val="50000"/>
                  </a:schemeClr>
                </a:solidFill>
              </a:rPr>
              <a:t>	</a:t>
            </a:r>
            <a:r>
              <a:rPr lang="uk-UA" sz="3200" b="1" dirty="0" smtClean="0">
                <a:solidFill>
                  <a:schemeClr val="accent4">
                    <a:lumMod val="50000"/>
                  </a:schemeClr>
                </a:solidFill>
              </a:rPr>
              <a:t>Ти назавжди у відповіді за тих, 						кого приручив</a:t>
            </a:r>
            <a:endParaRPr lang="ru-RU" sz="3200" b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122</TotalTime>
  <Words>18</Words>
  <Application>Microsoft Office PowerPoint</Application>
  <PresentationFormat>Экран (4:3)</PresentationFormat>
  <Paragraphs>21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Яркая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Office</cp:lastModifiedBy>
  <cp:revision>15</cp:revision>
  <dcterms:created xsi:type="dcterms:W3CDTF">2015-03-14T09:56:32Z</dcterms:created>
  <dcterms:modified xsi:type="dcterms:W3CDTF">2023-02-20T11:12:51Z</dcterms:modified>
</cp:coreProperties>
</file>