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3" r:id="rId2"/>
    <p:sldId id="264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0BF-79C2-4CC4-B5DB-560B37518FEA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2EAB5A0-A385-487E-A580-490288543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0BF-79C2-4CC4-B5DB-560B37518FEA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B5A0-A385-487E-A580-490288543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0BF-79C2-4CC4-B5DB-560B37518FEA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B5A0-A385-487E-A580-490288543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0BF-79C2-4CC4-B5DB-560B37518FEA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2EAB5A0-A385-487E-A580-490288543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0BF-79C2-4CC4-B5DB-560B37518FEA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B5A0-A385-487E-A580-4902885432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0BF-79C2-4CC4-B5DB-560B37518FEA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B5A0-A385-487E-A580-490288543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0BF-79C2-4CC4-B5DB-560B37518FEA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2EAB5A0-A385-487E-A580-4902885432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0BF-79C2-4CC4-B5DB-560B37518FEA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B5A0-A385-487E-A580-490288543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0BF-79C2-4CC4-B5DB-560B37518FEA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B5A0-A385-487E-A580-490288543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0BF-79C2-4CC4-B5DB-560B37518FEA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B5A0-A385-487E-A580-490288543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DD0BF-79C2-4CC4-B5DB-560B37518FEA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B5A0-A385-487E-A580-4902885432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C1DD0BF-79C2-4CC4-B5DB-560B37518FEA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2EAB5A0-A385-487E-A580-4902885432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811126"/>
              </p:ext>
            </p:extLst>
          </p:nvPr>
        </p:nvGraphicFramePr>
        <p:xfrm>
          <a:off x="611560" y="1196752"/>
          <a:ext cx="7848873" cy="5203459"/>
        </p:xfrm>
        <a:graphic>
          <a:graphicData uri="http://schemas.openxmlformats.org/drawingml/2006/table">
            <a:tbl>
              <a:tblPr/>
              <a:tblGrid>
                <a:gridCol w="504056"/>
                <a:gridCol w="3448614"/>
                <a:gridCol w="583834"/>
                <a:gridCol w="3312369"/>
              </a:tblGrid>
              <a:tr h="504056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1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У</a:t>
                      </a:r>
                      <a:r>
                        <a:rPr lang="uk-UA" sz="2000" baseline="0" dirty="0" smtClean="0"/>
                        <a:t> кожної людини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1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до людей.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89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2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Ти</a:t>
                      </a:r>
                      <a:r>
                        <a:rPr lang="uk-UA" sz="2000" baseline="0" dirty="0" smtClean="0"/>
                        <a:t> назавжди відповідальний за тих, 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2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свої мрії.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175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3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Усі</a:t>
                      </a:r>
                      <a:r>
                        <a:rPr lang="uk-UA" sz="2000" baseline="0" dirty="0" smtClean="0"/>
                        <a:t> дороги ведуть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3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розуміти</a:t>
                      </a:r>
                      <a:r>
                        <a:rPr lang="uk-UA" sz="2000" baseline="0" dirty="0" smtClean="0"/>
                        <a:t> один одного</a:t>
                      </a:r>
                      <a:r>
                        <a:rPr lang="uk-UA" sz="2000" dirty="0" smtClean="0"/>
                        <a:t>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7526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4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Лише</a:t>
                      </a:r>
                      <a:r>
                        <a:rPr lang="uk-UA" sz="2000" baseline="0" dirty="0" smtClean="0"/>
                        <a:t> серце добре бачить.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4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причепури гарненько і свою планету.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7142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5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Слова</a:t>
                      </a:r>
                      <a:r>
                        <a:rPr lang="uk-UA" sz="2000" baseline="0" dirty="0" smtClean="0"/>
                        <a:t> тільки заважають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5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кого приручив.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89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6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Причепурився</a:t>
                      </a:r>
                      <a:r>
                        <a:rPr lang="uk-UA" sz="2000" baseline="0" dirty="0" smtClean="0"/>
                        <a:t> сам уранці,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6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Найголовнішого не побачиш очима.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89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7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/>
                        <a:t>Треба</a:t>
                      </a:r>
                      <a:r>
                        <a:rPr lang="uk-UA" sz="2000" baseline="0" dirty="0" smtClean="0"/>
                        <a:t> було зважати не на слова,</a:t>
                      </a:r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7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окрім</a:t>
                      </a:r>
                      <a:r>
                        <a:rPr lang="uk-UA" sz="2000" baseline="0" dirty="0" smtClean="0"/>
                        <a:t> хвали</a:t>
                      </a:r>
                      <a:r>
                        <a:rPr lang="uk-UA" sz="2000" dirty="0" smtClean="0"/>
                        <a:t>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89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8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Гонористі</a:t>
                      </a:r>
                      <a:r>
                        <a:rPr lang="uk-UA" sz="2000" baseline="0" dirty="0" smtClean="0"/>
                        <a:t> люди глухі до всього, 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8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а на діла.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307504"/>
          </a:xfrm>
        </p:spPr>
        <p:txBody>
          <a:bodyPr>
            <a:normAutofit fontScale="90000"/>
          </a:bodyPr>
          <a:lstStyle/>
          <a:p>
            <a:pPr algn="ctr"/>
            <a:r>
              <a:rPr lang="uk-UA" i="1" dirty="0" smtClean="0"/>
              <a:t/>
            </a:r>
            <a:br>
              <a:rPr lang="uk-UA" i="1" dirty="0" smtClean="0"/>
            </a:br>
            <a:r>
              <a:rPr lang="uk-UA" i="1" dirty="0" smtClean="0"/>
              <a:t>ГРА “Збери афоризми</a:t>
            </a:r>
            <a:r>
              <a:rPr lang="uk-UA" dirty="0" smtClean="0"/>
              <a:t>”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810587"/>
              </p:ext>
            </p:extLst>
          </p:nvPr>
        </p:nvGraphicFramePr>
        <p:xfrm>
          <a:off x="467544" y="1031015"/>
          <a:ext cx="7848873" cy="4792717"/>
        </p:xfrm>
        <a:graphic>
          <a:graphicData uri="http://schemas.openxmlformats.org/drawingml/2006/table">
            <a:tbl>
              <a:tblPr/>
              <a:tblGrid>
                <a:gridCol w="504056"/>
                <a:gridCol w="3448614"/>
                <a:gridCol w="583834"/>
                <a:gridCol w="3312369"/>
              </a:tblGrid>
              <a:tr h="491967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1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У</a:t>
                      </a:r>
                      <a:r>
                        <a:rPr lang="uk-UA" sz="2000" baseline="0" dirty="0" smtClean="0"/>
                        <a:t> кожної людини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2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свої мрії.</a:t>
                      </a:r>
                      <a:endParaRPr lang="ru-RU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3306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2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Ти</a:t>
                      </a:r>
                      <a:r>
                        <a:rPr lang="uk-UA" sz="2000" baseline="0" dirty="0" smtClean="0"/>
                        <a:t> назавжди відповідальний за тих, 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5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кого приручив.</a:t>
                      </a:r>
                      <a:endParaRPr lang="ru-RU" sz="1800" dirty="0" smtClean="0"/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302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3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Усі</a:t>
                      </a:r>
                      <a:r>
                        <a:rPr lang="uk-UA" sz="2000" baseline="0" dirty="0" smtClean="0"/>
                        <a:t> дороги ведуть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1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до людей.</a:t>
                      </a:r>
                      <a:endParaRPr lang="ru-RU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574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4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Лише</a:t>
                      </a:r>
                      <a:r>
                        <a:rPr lang="uk-UA" sz="2000" baseline="0" dirty="0" smtClean="0"/>
                        <a:t> серце добре бачить.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6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Найголовнішого не побачиш очима.</a:t>
                      </a:r>
                      <a:endParaRPr lang="ru-RU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914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5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Слова</a:t>
                      </a:r>
                      <a:r>
                        <a:rPr lang="uk-UA" sz="2000" baseline="0" dirty="0" smtClean="0"/>
                        <a:t> тільки заважають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3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розуміти</a:t>
                      </a:r>
                      <a:r>
                        <a:rPr lang="uk-UA" sz="1800" baseline="0" dirty="0" smtClean="0"/>
                        <a:t> один одного</a:t>
                      </a:r>
                      <a:r>
                        <a:rPr lang="uk-UA" sz="1800" dirty="0" smtClean="0"/>
                        <a:t>.</a:t>
                      </a:r>
                      <a:endParaRPr lang="ru-RU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574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6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Причепурився</a:t>
                      </a:r>
                      <a:r>
                        <a:rPr lang="uk-UA" sz="2000" baseline="0" dirty="0" smtClean="0"/>
                        <a:t> сам уранці,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4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причепури гарненько і свою планету.</a:t>
                      </a:r>
                      <a:endParaRPr lang="ru-RU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842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7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/>
                        <a:t>Треба</a:t>
                      </a:r>
                      <a:r>
                        <a:rPr lang="uk-UA" sz="2000" baseline="0" dirty="0" smtClean="0"/>
                        <a:t> було зважати не на слова,</a:t>
                      </a:r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smtClean="0"/>
                        <a:t>8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а на діла.</a:t>
                      </a:r>
                      <a:endParaRPr lang="ru-RU" sz="1800" dirty="0" smtClean="0"/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842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8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Гонористі</a:t>
                      </a:r>
                      <a:r>
                        <a:rPr lang="uk-UA" sz="2000" baseline="0" dirty="0" smtClean="0"/>
                        <a:t> люди глухі до всього, 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7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/>
                        <a:t> окрім</a:t>
                      </a:r>
                      <a:r>
                        <a:rPr lang="uk-UA" sz="2000" baseline="0" dirty="0" smtClean="0"/>
                        <a:t> хвали</a:t>
                      </a:r>
                      <a:r>
                        <a:rPr lang="uk-UA" sz="2000" dirty="0" smtClean="0"/>
                        <a:t>.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11560" y="5517232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i="1" dirty="0" smtClean="0">
              <a:solidFill>
                <a:srgbClr val="C00000"/>
              </a:solidFill>
            </a:endParaRPr>
          </a:p>
          <a:p>
            <a:pPr algn="just"/>
            <a:r>
              <a:rPr lang="uk-UA" i="1" dirty="0" smtClean="0">
                <a:solidFill>
                  <a:srgbClr val="C00000"/>
                </a:solidFill>
              </a:rPr>
              <a:t>За кожне правильно зібране прислів'я ти отримуєш </a:t>
            </a:r>
          </a:p>
          <a:p>
            <a:pPr algn="just"/>
            <a:r>
              <a:rPr lang="uk-UA" i="1" dirty="0" smtClean="0">
                <a:solidFill>
                  <a:srgbClr val="C00000"/>
                </a:solidFill>
              </a:rPr>
              <a:t>0,5 бала.  Усе вірно?! Молодець! – 4 бали 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91880" y="404664"/>
            <a:ext cx="18614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i="1" dirty="0" smtClean="0"/>
              <a:t>Відповіді:</a:t>
            </a:r>
            <a:endParaRPr lang="ru-RU" sz="3200" i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78</TotalTime>
  <Words>189</Words>
  <Application>Microsoft Office PowerPoint</Application>
  <PresentationFormat>Экран (4:3)</PresentationFormat>
  <Paragraphs>69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Трек</vt:lpstr>
      <vt:lpstr> ГРА “Збери афоризми”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Office</cp:lastModifiedBy>
  <cp:revision>11</cp:revision>
  <dcterms:created xsi:type="dcterms:W3CDTF">2015-03-13T16:50:03Z</dcterms:created>
  <dcterms:modified xsi:type="dcterms:W3CDTF">2023-02-20T11:14:22Z</dcterms:modified>
</cp:coreProperties>
</file>