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6A7D5-593E-4980-8B5E-CB20812FBFB0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969842-C0A8-439D-9E0A-582196686E0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6A7D5-593E-4980-8B5E-CB20812FBFB0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9842-C0A8-439D-9E0A-582196686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6A7D5-593E-4980-8B5E-CB20812FBFB0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9842-C0A8-439D-9E0A-582196686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3A6A7D5-593E-4980-8B5E-CB20812FBFB0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C969842-C0A8-439D-9E0A-582196686E0E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6A7D5-593E-4980-8B5E-CB20812FBFB0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9842-C0A8-439D-9E0A-582196686E0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6A7D5-593E-4980-8B5E-CB20812FBFB0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9842-C0A8-439D-9E0A-582196686E0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9842-C0A8-439D-9E0A-582196686E0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6A7D5-593E-4980-8B5E-CB20812FBFB0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6A7D5-593E-4980-8B5E-CB20812FBFB0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9842-C0A8-439D-9E0A-582196686E0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6A7D5-593E-4980-8B5E-CB20812FBFB0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9842-C0A8-439D-9E0A-582196686E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3A6A7D5-593E-4980-8B5E-CB20812FBFB0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C969842-C0A8-439D-9E0A-582196686E0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6A7D5-593E-4980-8B5E-CB20812FBFB0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969842-C0A8-439D-9E0A-582196686E0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3A6A7D5-593E-4980-8B5E-CB20812FBFB0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C969842-C0A8-439D-9E0A-582196686E0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276872"/>
            <a:ext cx="6696744" cy="3960440"/>
          </a:xfrm>
        </p:spPr>
        <p:txBody>
          <a:bodyPr>
            <a:normAutofit/>
          </a:bodyPr>
          <a:lstStyle/>
          <a:p>
            <a:pPr lvl="1" algn="l"/>
            <a:r>
              <a:rPr lang="uk-UA" sz="3600" dirty="0" smtClean="0"/>
              <a:t>1.</a:t>
            </a:r>
            <a:r>
              <a:rPr lang="uk-UA" sz="3200" dirty="0" smtClean="0"/>
              <a:t> </a:t>
            </a:r>
            <a:r>
              <a:rPr lang="uk-UA" sz="2800" dirty="0" smtClean="0"/>
              <a:t>Опрацьовуючи підручник стор. 176-185 , виписати символи та дати </a:t>
            </a:r>
            <a:r>
              <a:rPr lang="uk-UA" sz="2800" smtClean="0"/>
              <a:t>їм значення</a:t>
            </a:r>
            <a:endParaRPr lang="uk-UA" sz="2800" dirty="0" smtClean="0"/>
          </a:p>
          <a:p>
            <a:pPr algn="l"/>
            <a:r>
              <a:rPr lang="uk-UA" sz="2800" dirty="0" smtClean="0"/>
              <a:t>    </a:t>
            </a:r>
            <a:r>
              <a:rPr lang="uk-UA" sz="3200" dirty="0" smtClean="0"/>
              <a:t>2.</a:t>
            </a:r>
            <a:r>
              <a:rPr lang="uk-UA" sz="2800" dirty="0" smtClean="0"/>
              <a:t> Відповідати на питання  1-3 						стор.185</a:t>
            </a:r>
          </a:p>
          <a:p>
            <a:pPr marL="514350" indent="-514350" algn="l"/>
            <a:r>
              <a:rPr lang="uk-UA" sz="2800" dirty="0" smtClean="0"/>
              <a:t>    3. Намалювати малюнки до твору      				(за бажанням)</a:t>
            </a:r>
            <a:endParaRPr lang="uk-UA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uk-UA" dirty="0" smtClean="0"/>
              <a:t>Домашнє завдання: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39</TotalTime>
  <Words>24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Домашнє завдання: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Домашнє завдання:</dc:title>
  <dc:creator>Admin</dc:creator>
  <cp:lastModifiedBy>Office</cp:lastModifiedBy>
  <cp:revision>5</cp:revision>
  <dcterms:created xsi:type="dcterms:W3CDTF">2015-03-14T07:49:36Z</dcterms:created>
  <dcterms:modified xsi:type="dcterms:W3CDTF">2023-02-20T11:40:47Z</dcterms:modified>
</cp:coreProperties>
</file>