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7"/>
  </p:notesMasterIdLst>
  <p:sldIdLst>
    <p:sldId id="335" r:id="rId2"/>
    <p:sldId id="289" r:id="rId3"/>
    <p:sldId id="275" r:id="rId4"/>
    <p:sldId id="288" r:id="rId5"/>
    <p:sldId id="328" r:id="rId6"/>
    <p:sldId id="329" r:id="rId7"/>
    <p:sldId id="331" r:id="rId8"/>
    <p:sldId id="337" r:id="rId9"/>
    <p:sldId id="336" r:id="rId10"/>
    <p:sldId id="299" r:id="rId11"/>
    <p:sldId id="300" r:id="rId12"/>
    <p:sldId id="301" r:id="rId13"/>
    <p:sldId id="303" r:id="rId14"/>
    <p:sldId id="332" r:id="rId15"/>
    <p:sldId id="304" r:id="rId16"/>
    <p:sldId id="334" r:id="rId17"/>
    <p:sldId id="305" r:id="rId18"/>
    <p:sldId id="317" r:id="rId19"/>
    <p:sldId id="307" r:id="rId20"/>
    <p:sldId id="308" r:id="rId21"/>
    <p:sldId id="309" r:id="rId22"/>
    <p:sldId id="310" r:id="rId23"/>
    <p:sldId id="320" r:id="rId24"/>
    <p:sldId id="327" r:id="rId25"/>
    <p:sldId id="32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3F2BC"/>
    <a:srgbClr val="79C6FF"/>
    <a:srgbClr val="F4E0F0"/>
    <a:srgbClr val="008000"/>
    <a:srgbClr val="006600"/>
    <a:srgbClr val="0000CC"/>
    <a:srgbClr val="FF0066"/>
    <a:srgbClr val="E7D4FC"/>
    <a:srgbClr val="FED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98" autoAdjust="0"/>
  </p:normalViewPr>
  <p:slideViewPr>
    <p:cSldViewPr>
      <p:cViewPr varScale="1">
        <p:scale>
          <a:sx n="75" d="100"/>
          <a:sy n="75" d="100"/>
        </p:scale>
        <p:origin x="123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04B03F-591F-463A-B306-86E09CDF3FA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D773ED9-4B97-41DC-BE02-A637D350B42B}">
      <dgm:prSet phldrT="[Текст]" custT="1"/>
      <dgm:spPr/>
      <dgm:t>
        <a:bodyPr/>
        <a:lstStyle/>
        <a:p>
          <a:r>
            <a:rPr lang="uk-UA" sz="4800" dirty="0" smtClean="0"/>
            <a:t>Залози </a:t>
          </a:r>
          <a:endParaRPr lang="ru-RU" sz="4800" dirty="0"/>
        </a:p>
      </dgm:t>
    </dgm:pt>
    <dgm:pt modelId="{F2CD17B8-A382-4B15-9549-4AEDCAD4A5A3}" type="parTrans" cxnId="{B99BEBA5-9526-4DFF-9C83-110E32432128}">
      <dgm:prSet/>
      <dgm:spPr/>
      <dgm:t>
        <a:bodyPr/>
        <a:lstStyle/>
        <a:p>
          <a:endParaRPr lang="ru-RU"/>
        </a:p>
      </dgm:t>
    </dgm:pt>
    <dgm:pt modelId="{E13353D3-C7DA-4A5A-A7EA-A08287E57444}" type="sibTrans" cxnId="{B99BEBA5-9526-4DFF-9C83-110E32432128}">
      <dgm:prSet/>
      <dgm:spPr/>
      <dgm:t>
        <a:bodyPr/>
        <a:lstStyle/>
        <a:p>
          <a:endParaRPr lang="ru-RU"/>
        </a:p>
      </dgm:t>
    </dgm:pt>
    <dgm:pt modelId="{4FAF088B-D2C8-4FAC-A011-E7A4E760CA30}">
      <dgm:prSet phldrT="[Текст]"/>
      <dgm:spPr/>
      <dgm:t>
        <a:bodyPr/>
        <a:lstStyle/>
        <a:p>
          <a:r>
            <a:rPr lang="uk-UA" dirty="0" smtClean="0"/>
            <a:t>Потові </a:t>
          </a:r>
        </a:p>
        <a:p>
          <a:r>
            <a:rPr lang="uk-UA" dirty="0" smtClean="0"/>
            <a:t>(виділяють піт)</a:t>
          </a:r>
          <a:endParaRPr lang="ru-RU" dirty="0"/>
        </a:p>
      </dgm:t>
    </dgm:pt>
    <dgm:pt modelId="{B915D0B5-4F27-497C-BCF8-BCEA262FF7D2}" type="parTrans" cxnId="{55F791E7-3748-4FE9-91A6-95EF83145CC3}">
      <dgm:prSet/>
      <dgm:spPr/>
      <dgm:t>
        <a:bodyPr/>
        <a:lstStyle/>
        <a:p>
          <a:endParaRPr lang="ru-RU"/>
        </a:p>
      </dgm:t>
    </dgm:pt>
    <dgm:pt modelId="{0B913C3A-276D-4D07-9356-C719357F3F8B}" type="sibTrans" cxnId="{55F791E7-3748-4FE9-91A6-95EF83145CC3}">
      <dgm:prSet/>
      <dgm:spPr/>
      <dgm:t>
        <a:bodyPr/>
        <a:lstStyle/>
        <a:p>
          <a:endParaRPr lang="ru-RU"/>
        </a:p>
      </dgm:t>
    </dgm:pt>
    <dgm:pt modelId="{AE78B82E-FEF4-430C-8377-F2F39E519944}">
      <dgm:prSet phldrT="[Текст]"/>
      <dgm:spPr/>
      <dgm:t>
        <a:bodyPr/>
        <a:lstStyle/>
        <a:p>
          <a:r>
            <a:rPr lang="uk-UA" dirty="0" smtClean="0"/>
            <a:t>Сальні </a:t>
          </a:r>
        </a:p>
        <a:p>
          <a:r>
            <a:rPr lang="uk-UA" dirty="0" smtClean="0"/>
            <a:t>(виділяють секрети, які змащують волосся і шкіру)</a:t>
          </a:r>
          <a:endParaRPr lang="ru-RU" dirty="0"/>
        </a:p>
      </dgm:t>
    </dgm:pt>
    <dgm:pt modelId="{BE954B4F-6687-4B8D-BEB1-7F7C52A7E8E9}" type="parTrans" cxnId="{B96AC282-767F-4BA9-832B-9CE308B61892}">
      <dgm:prSet/>
      <dgm:spPr/>
      <dgm:t>
        <a:bodyPr/>
        <a:lstStyle/>
        <a:p>
          <a:endParaRPr lang="ru-RU"/>
        </a:p>
      </dgm:t>
    </dgm:pt>
    <dgm:pt modelId="{C059CDA9-1A7D-4E32-8ECB-91753631854F}" type="sibTrans" cxnId="{B96AC282-767F-4BA9-832B-9CE308B61892}">
      <dgm:prSet/>
      <dgm:spPr/>
      <dgm:t>
        <a:bodyPr/>
        <a:lstStyle/>
        <a:p>
          <a:endParaRPr lang="ru-RU"/>
        </a:p>
      </dgm:t>
    </dgm:pt>
    <dgm:pt modelId="{3E6FFB6F-AACA-4A55-988C-7BDBDB8C90DE}">
      <dgm:prSet/>
      <dgm:spPr/>
      <dgm:t>
        <a:bodyPr/>
        <a:lstStyle/>
        <a:p>
          <a:r>
            <a:rPr lang="uk-UA" dirty="0" smtClean="0"/>
            <a:t>Молочні (видозмінені потові залози)</a:t>
          </a:r>
          <a:endParaRPr lang="ru-RU" dirty="0"/>
        </a:p>
      </dgm:t>
    </dgm:pt>
    <dgm:pt modelId="{B0C81972-A938-4C10-A405-E6962288FFAF}" type="parTrans" cxnId="{EE618381-25B3-47DE-B891-141407E2AC0A}">
      <dgm:prSet/>
      <dgm:spPr/>
      <dgm:t>
        <a:bodyPr/>
        <a:lstStyle/>
        <a:p>
          <a:endParaRPr lang="ru-RU"/>
        </a:p>
      </dgm:t>
    </dgm:pt>
    <dgm:pt modelId="{CCD75DF1-0D0A-4A4D-AF0F-9ADF8EB1DCCB}" type="sibTrans" cxnId="{EE618381-25B3-47DE-B891-141407E2AC0A}">
      <dgm:prSet/>
      <dgm:spPr/>
      <dgm:t>
        <a:bodyPr/>
        <a:lstStyle/>
        <a:p>
          <a:endParaRPr lang="ru-RU"/>
        </a:p>
      </dgm:t>
    </dgm:pt>
    <dgm:pt modelId="{945000FE-B348-4674-92ED-99767F819D6B}" type="pres">
      <dgm:prSet presAssocID="{A604B03F-591F-463A-B306-86E09CDF3F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282C67-A29A-4FFC-91D2-019C9F9DC99A}" type="pres">
      <dgm:prSet presAssocID="{FD773ED9-4B97-41DC-BE02-A637D350B42B}" presName="hierRoot1" presStyleCnt="0"/>
      <dgm:spPr/>
    </dgm:pt>
    <dgm:pt modelId="{455B4E04-BAC5-4111-88CB-46A94FBCDC77}" type="pres">
      <dgm:prSet presAssocID="{FD773ED9-4B97-41DC-BE02-A637D350B42B}" presName="composite" presStyleCnt="0"/>
      <dgm:spPr/>
    </dgm:pt>
    <dgm:pt modelId="{83464243-9494-408C-B641-203BC32AB487}" type="pres">
      <dgm:prSet presAssocID="{FD773ED9-4B97-41DC-BE02-A637D350B42B}" presName="background" presStyleLbl="node0" presStyleIdx="0" presStyleCnt="1"/>
      <dgm:spPr/>
    </dgm:pt>
    <dgm:pt modelId="{62D3A8AA-618F-48C3-8B75-2D1AFDCB1C4B}" type="pres">
      <dgm:prSet presAssocID="{FD773ED9-4B97-41DC-BE02-A637D350B42B}" presName="text" presStyleLbl="fgAcc0" presStyleIdx="0" presStyleCnt="1" custScaleX="118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D6324C-FE61-4843-B1EF-7515D38CFB9C}" type="pres">
      <dgm:prSet presAssocID="{FD773ED9-4B97-41DC-BE02-A637D350B42B}" presName="hierChild2" presStyleCnt="0"/>
      <dgm:spPr/>
    </dgm:pt>
    <dgm:pt modelId="{D0996ED3-38B4-45EA-9122-896D0AF1C6DA}" type="pres">
      <dgm:prSet presAssocID="{B915D0B5-4F27-497C-BCF8-BCEA262FF7D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F14D7ED-48CF-4EA9-B4C3-0DC0594EA307}" type="pres">
      <dgm:prSet presAssocID="{4FAF088B-D2C8-4FAC-A011-E7A4E760CA30}" presName="hierRoot2" presStyleCnt="0"/>
      <dgm:spPr/>
    </dgm:pt>
    <dgm:pt modelId="{046A473F-E77E-42A5-A73A-A26B752B305A}" type="pres">
      <dgm:prSet presAssocID="{4FAF088B-D2C8-4FAC-A011-E7A4E760CA30}" presName="composite2" presStyleCnt="0"/>
      <dgm:spPr/>
    </dgm:pt>
    <dgm:pt modelId="{B881ADE3-D310-4DA6-91A7-AC007085C981}" type="pres">
      <dgm:prSet presAssocID="{4FAF088B-D2C8-4FAC-A011-E7A4E760CA30}" presName="background2" presStyleLbl="node2" presStyleIdx="0" presStyleCnt="3"/>
      <dgm:spPr/>
    </dgm:pt>
    <dgm:pt modelId="{8D41D224-82CF-47FB-96A3-3E283A221A31}" type="pres">
      <dgm:prSet presAssocID="{4FAF088B-D2C8-4FAC-A011-E7A4E760CA30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E8ED8F-6F48-4C43-9159-18331B326FAD}" type="pres">
      <dgm:prSet presAssocID="{4FAF088B-D2C8-4FAC-A011-E7A4E760CA30}" presName="hierChild3" presStyleCnt="0"/>
      <dgm:spPr/>
    </dgm:pt>
    <dgm:pt modelId="{9F76A61C-E9DD-479B-973D-8374CF6C5F9F}" type="pres">
      <dgm:prSet presAssocID="{BE954B4F-6687-4B8D-BEB1-7F7C52A7E8E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866DB6C-19D2-48EB-BA53-5B7D3F033992}" type="pres">
      <dgm:prSet presAssocID="{AE78B82E-FEF4-430C-8377-F2F39E519944}" presName="hierRoot2" presStyleCnt="0"/>
      <dgm:spPr/>
    </dgm:pt>
    <dgm:pt modelId="{BA470E81-8CBB-4987-A1EA-2AFB13FA3462}" type="pres">
      <dgm:prSet presAssocID="{AE78B82E-FEF4-430C-8377-F2F39E519944}" presName="composite2" presStyleCnt="0"/>
      <dgm:spPr/>
    </dgm:pt>
    <dgm:pt modelId="{FAAA04B9-1D37-4667-A81A-BE3DF723D91A}" type="pres">
      <dgm:prSet presAssocID="{AE78B82E-FEF4-430C-8377-F2F39E519944}" presName="background2" presStyleLbl="node2" presStyleIdx="1" presStyleCnt="3"/>
      <dgm:spPr/>
    </dgm:pt>
    <dgm:pt modelId="{202A7F1B-A261-446B-9942-1C8193C2C6C3}" type="pres">
      <dgm:prSet presAssocID="{AE78B82E-FEF4-430C-8377-F2F39E519944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FB0B61-6DD4-4961-82D7-AC6C1E65338B}" type="pres">
      <dgm:prSet presAssocID="{AE78B82E-FEF4-430C-8377-F2F39E519944}" presName="hierChild3" presStyleCnt="0"/>
      <dgm:spPr/>
    </dgm:pt>
    <dgm:pt modelId="{CFCC90C2-67D4-4B20-B019-20891BA3FBCA}" type="pres">
      <dgm:prSet presAssocID="{B0C81972-A938-4C10-A405-E6962288FFAF}" presName="Name10" presStyleLbl="parChTrans1D2" presStyleIdx="2" presStyleCnt="3"/>
      <dgm:spPr/>
      <dgm:t>
        <a:bodyPr/>
        <a:lstStyle/>
        <a:p>
          <a:endParaRPr lang="ru-RU"/>
        </a:p>
      </dgm:t>
    </dgm:pt>
    <dgm:pt modelId="{B36C2E59-36EE-48F7-9708-B64A7CBA32EE}" type="pres">
      <dgm:prSet presAssocID="{3E6FFB6F-AACA-4A55-988C-7BDBDB8C90DE}" presName="hierRoot2" presStyleCnt="0"/>
      <dgm:spPr/>
    </dgm:pt>
    <dgm:pt modelId="{B6989389-FE53-415F-ABB5-AD87F9AD0AF8}" type="pres">
      <dgm:prSet presAssocID="{3E6FFB6F-AACA-4A55-988C-7BDBDB8C90DE}" presName="composite2" presStyleCnt="0"/>
      <dgm:spPr/>
    </dgm:pt>
    <dgm:pt modelId="{991714B7-44E2-4A1E-9E7F-6DC5905339B5}" type="pres">
      <dgm:prSet presAssocID="{3E6FFB6F-AACA-4A55-988C-7BDBDB8C90DE}" presName="background2" presStyleLbl="node2" presStyleIdx="2" presStyleCnt="3"/>
      <dgm:spPr/>
    </dgm:pt>
    <dgm:pt modelId="{5285FA3A-460E-4AD6-964F-6CCEF7F8695A}" type="pres">
      <dgm:prSet presAssocID="{3E6FFB6F-AACA-4A55-988C-7BDBDB8C90D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992E74-AD38-4F21-87AC-59C5A3CBCD3C}" type="pres">
      <dgm:prSet presAssocID="{3E6FFB6F-AACA-4A55-988C-7BDBDB8C90DE}" presName="hierChild3" presStyleCnt="0"/>
      <dgm:spPr/>
    </dgm:pt>
  </dgm:ptLst>
  <dgm:cxnLst>
    <dgm:cxn modelId="{C51385DF-9681-47CC-A24A-8715F95524F9}" type="presOf" srcId="{3E6FFB6F-AACA-4A55-988C-7BDBDB8C90DE}" destId="{5285FA3A-460E-4AD6-964F-6CCEF7F8695A}" srcOrd="0" destOrd="0" presId="urn:microsoft.com/office/officeart/2005/8/layout/hierarchy1"/>
    <dgm:cxn modelId="{A39BB544-8926-4235-B3F4-A050EBB3A703}" type="presOf" srcId="{AE78B82E-FEF4-430C-8377-F2F39E519944}" destId="{202A7F1B-A261-446B-9942-1C8193C2C6C3}" srcOrd="0" destOrd="0" presId="urn:microsoft.com/office/officeart/2005/8/layout/hierarchy1"/>
    <dgm:cxn modelId="{A9B87359-7D5E-4591-B09E-4533EB9FAC67}" type="presOf" srcId="{FD773ED9-4B97-41DC-BE02-A637D350B42B}" destId="{62D3A8AA-618F-48C3-8B75-2D1AFDCB1C4B}" srcOrd="0" destOrd="0" presId="urn:microsoft.com/office/officeart/2005/8/layout/hierarchy1"/>
    <dgm:cxn modelId="{9587C7CF-CD40-49CB-8F89-8041C1FFD8C5}" type="presOf" srcId="{4FAF088B-D2C8-4FAC-A011-E7A4E760CA30}" destId="{8D41D224-82CF-47FB-96A3-3E283A221A31}" srcOrd="0" destOrd="0" presId="urn:microsoft.com/office/officeart/2005/8/layout/hierarchy1"/>
    <dgm:cxn modelId="{B96AC282-767F-4BA9-832B-9CE308B61892}" srcId="{FD773ED9-4B97-41DC-BE02-A637D350B42B}" destId="{AE78B82E-FEF4-430C-8377-F2F39E519944}" srcOrd="1" destOrd="0" parTransId="{BE954B4F-6687-4B8D-BEB1-7F7C52A7E8E9}" sibTransId="{C059CDA9-1A7D-4E32-8ECB-91753631854F}"/>
    <dgm:cxn modelId="{9DB18291-6137-47E2-81E3-A1F7C5851E25}" type="presOf" srcId="{B0C81972-A938-4C10-A405-E6962288FFAF}" destId="{CFCC90C2-67D4-4B20-B019-20891BA3FBCA}" srcOrd="0" destOrd="0" presId="urn:microsoft.com/office/officeart/2005/8/layout/hierarchy1"/>
    <dgm:cxn modelId="{EE618381-25B3-47DE-B891-141407E2AC0A}" srcId="{FD773ED9-4B97-41DC-BE02-A637D350B42B}" destId="{3E6FFB6F-AACA-4A55-988C-7BDBDB8C90DE}" srcOrd="2" destOrd="0" parTransId="{B0C81972-A938-4C10-A405-E6962288FFAF}" sibTransId="{CCD75DF1-0D0A-4A4D-AF0F-9ADF8EB1DCCB}"/>
    <dgm:cxn modelId="{DC808B0C-709E-4BEF-B944-DD916C258091}" type="presOf" srcId="{A604B03F-591F-463A-B306-86E09CDF3FA3}" destId="{945000FE-B348-4674-92ED-99767F819D6B}" srcOrd="0" destOrd="0" presId="urn:microsoft.com/office/officeart/2005/8/layout/hierarchy1"/>
    <dgm:cxn modelId="{55F791E7-3748-4FE9-91A6-95EF83145CC3}" srcId="{FD773ED9-4B97-41DC-BE02-A637D350B42B}" destId="{4FAF088B-D2C8-4FAC-A011-E7A4E760CA30}" srcOrd="0" destOrd="0" parTransId="{B915D0B5-4F27-497C-BCF8-BCEA262FF7D2}" sibTransId="{0B913C3A-276D-4D07-9356-C719357F3F8B}"/>
    <dgm:cxn modelId="{3CA1DC8D-EB3A-4410-AFAA-24FDF950FB28}" type="presOf" srcId="{BE954B4F-6687-4B8D-BEB1-7F7C52A7E8E9}" destId="{9F76A61C-E9DD-479B-973D-8374CF6C5F9F}" srcOrd="0" destOrd="0" presId="urn:microsoft.com/office/officeart/2005/8/layout/hierarchy1"/>
    <dgm:cxn modelId="{50DBC038-B04F-4C91-9BCE-531D53ED509A}" type="presOf" srcId="{B915D0B5-4F27-497C-BCF8-BCEA262FF7D2}" destId="{D0996ED3-38B4-45EA-9122-896D0AF1C6DA}" srcOrd="0" destOrd="0" presId="urn:microsoft.com/office/officeart/2005/8/layout/hierarchy1"/>
    <dgm:cxn modelId="{B99BEBA5-9526-4DFF-9C83-110E32432128}" srcId="{A604B03F-591F-463A-B306-86E09CDF3FA3}" destId="{FD773ED9-4B97-41DC-BE02-A637D350B42B}" srcOrd="0" destOrd="0" parTransId="{F2CD17B8-A382-4B15-9549-4AEDCAD4A5A3}" sibTransId="{E13353D3-C7DA-4A5A-A7EA-A08287E57444}"/>
    <dgm:cxn modelId="{AD58E270-4023-4497-87F0-39E536AF8EDB}" type="presParOf" srcId="{945000FE-B348-4674-92ED-99767F819D6B}" destId="{50282C67-A29A-4FFC-91D2-019C9F9DC99A}" srcOrd="0" destOrd="0" presId="urn:microsoft.com/office/officeart/2005/8/layout/hierarchy1"/>
    <dgm:cxn modelId="{5CBDD4D7-FBBF-463F-9B76-4FC00416F6E2}" type="presParOf" srcId="{50282C67-A29A-4FFC-91D2-019C9F9DC99A}" destId="{455B4E04-BAC5-4111-88CB-46A94FBCDC77}" srcOrd="0" destOrd="0" presId="urn:microsoft.com/office/officeart/2005/8/layout/hierarchy1"/>
    <dgm:cxn modelId="{7F499C30-8522-4B46-9EB7-E5172AA41351}" type="presParOf" srcId="{455B4E04-BAC5-4111-88CB-46A94FBCDC77}" destId="{83464243-9494-408C-B641-203BC32AB487}" srcOrd="0" destOrd="0" presId="urn:microsoft.com/office/officeart/2005/8/layout/hierarchy1"/>
    <dgm:cxn modelId="{5B2DB880-5B90-430D-8340-EDAAF688E00E}" type="presParOf" srcId="{455B4E04-BAC5-4111-88CB-46A94FBCDC77}" destId="{62D3A8AA-618F-48C3-8B75-2D1AFDCB1C4B}" srcOrd="1" destOrd="0" presId="urn:microsoft.com/office/officeart/2005/8/layout/hierarchy1"/>
    <dgm:cxn modelId="{09E3A721-FA1A-4B3E-BE13-D8D168C8EC04}" type="presParOf" srcId="{50282C67-A29A-4FFC-91D2-019C9F9DC99A}" destId="{B2D6324C-FE61-4843-B1EF-7515D38CFB9C}" srcOrd="1" destOrd="0" presId="urn:microsoft.com/office/officeart/2005/8/layout/hierarchy1"/>
    <dgm:cxn modelId="{C2B352B4-9205-4111-9B15-03A2D760ACEA}" type="presParOf" srcId="{B2D6324C-FE61-4843-B1EF-7515D38CFB9C}" destId="{D0996ED3-38B4-45EA-9122-896D0AF1C6DA}" srcOrd="0" destOrd="0" presId="urn:microsoft.com/office/officeart/2005/8/layout/hierarchy1"/>
    <dgm:cxn modelId="{E73BD9F5-5D05-4647-B9EB-E37CD5BE425D}" type="presParOf" srcId="{B2D6324C-FE61-4843-B1EF-7515D38CFB9C}" destId="{AF14D7ED-48CF-4EA9-B4C3-0DC0594EA307}" srcOrd="1" destOrd="0" presId="urn:microsoft.com/office/officeart/2005/8/layout/hierarchy1"/>
    <dgm:cxn modelId="{7CD68D38-2B00-4C87-80AC-8D21816716B8}" type="presParOf" srcId="{AF14D7ED-48CF-4EA9-B4C3-0DC0594EA307}" destId="{046A473F-E77E-42A5-A73A-A26B752B305A}" srcOrd="0" destOrd="0" presId="urn:microsoft.com/office/officeart/2005/8/layout/hierarchy1"/>
    <dgm:cxn modelId="{9314E563-501B-4ADE-BE50-AC5A35ACC186}" type="presParOf" srcId="{046A473F-E77E-42A5-A73A-A26B752B305A}" destId="{B881ADE3-D310-4DA6-91A7-AC007085C981}" srcOrd="0" destOrd="0" presId="urn:microsoft.com/office/officeart/2005/8/layout/hierarchy1"/>
    <dgm:cxn modelId="{C01C7375-CFAA-495A-B2AD-FF0D0A27E13C}" type="presParOf" srcId="{046A473F-E77E-42A5-A73A-A26B752B305A}" destId="{8D41D224-82CF-47FB-96A3-3E283A221A31}" srcOrd="1" destOrd="0" presId="urn:microsoft.com/office/officeart/2005/8/layout/hierarchy1"/>
    <dgm:cxn modelId="{DB5AA1A7-39E8-4B60-9AAE-1476042430DD}" type="presParOf" srcId="{AF14D7ED-48CF-4EA9-B4C3-0DC0594EA307}" destId="{47E8ED8F-6F48-4C43-9159-18331B326FAD}" srcOrd="1" destOrd="0" presId="urn:microsoft.com/office/officeart/2005/8/layout/hierarchy1"/>
    <dgm:cxn modelId="{7889FADA-9C65-4BDD-B3DE-C14FBAABC414}" type="presParOf" srcId="{B2D6324C-FE61-4843-B1EF-7515D38CFB9C}" destId="{9F76A61C-E9DD-479B-973D-8374CF6C5F9F}" srcOrd="2" destOrd="0" presId="urn:microsoft.com/office/officeart/2005/8/layout/hierarchy1"/>
    <dgm:cxn modelId="{DBFA6723-44A4-40DA-B293-36EB98CA907A}" type="presParOf" srcId="{B2D6324C-FE61-4843-B1EF-7515D38CFB9C}" destId="{2866DB6C-19D2-48EB-BA53-5B7D3F033992}" srcOrd="3" destOrd="0" presId="urn:microsoft.com/office/officeart/2005/8/layout/hierarchy1"/>
    <dgm:cxn modelId="{47EAC01A-1F7B-4A80-949F-FE4EF54CBFA5}" type="presParOf" srcId="{2866DB6C-19D2-48EB-BA53-5B7D3F033992}" destId="{BA470E81-8CBB-4987-A1EA-2AFB13FA3462}" srcOrd="0" destOrd="0" presId="urn:microsoft.com/office/officeart/2005/8/layout/hierarchy1"/>
    <dgm:cxn modelId="{2FA70B33-91EC-405B-8EDC-FCC226A69C19}" type="presParOf" srcId="{BA470E81-8CBB-4987-A1EA-2AFB13FA3462}" destId="{FAAA04B9-1D37-4667-A81A-BE3DF723D91A}" srcOrd="0" destOrd="0" presId="urn:microsoft.com/office/officeart/2005/8/layout/hierarchy1"/>
    <dgm:cxn modelId="{D6761A18-4911-43C8-AB1D-7074812898A7}" type="presParOf" srcId="{BA470E81-8CBB-4987-A1EA-2AFB13FA3462}" destId="{202A7F1B-A261-446B-9942-1C8193C2C6C3}" srcOrd="1" destOrd="0" presId="urn:microsoft.com/office/officeart/2005/8/layout/hierarchy1"/>
    <dgm:cxn modelId="{54FB9A8F-99E3-43AA-873D-D232111C3085}" type="presParOf" srcId="{2866DB6C-19D2-48EB-BA53-5B7D3F033992}" destId="{FFFB0B61-6DD4-4961-82D7-AC6C1E65338B}" srcOrd="1" destOrd="0" presId="urn:microsoft.com/office/officeart/2005/8/layout/hierarchy1"/>
    <dgm:cxn modelId="{099FBCD5-CB97-4101-AB31-2AA55C3E53AF}" type="presParOf" srcId="{B2D6324C-FE61-4843-B1EF-7515D38CFB9C}" destId="{CFCC90C2-67D4-4B20-B019-20891BA3FBCA}" srcOrd="4" destOrd="0" presId="urn:microsoft.com/office/officeart/2005/8/layout/hierarchy1"/>
    <dgm:cxn modelId="{1CC8021A-2E6D-4F98-9587-B464A406F6A7}" type="presParOf" srcId="{B2D6324C-FE61-4843-B1EF-7515D38CFB9C}" destId="{B36C2E59-36EE-48F7-9708-B64A7CBA32EE}" srcOrd="5" destOrd="0" presId="urn:microsoft.com/office/officeart/2005/8/layout/hierarchy1"/>
    <dgm:cxn modelId="{501D2D40-CA9E-42C2-8A97-3E2049860267}" type="presParOf" srcId="{B36C2E59-36EE-48F7-9708-B64A7CBA32EE}" destId="{B6989389-FE53-415F-ABB5-AD87F9AD0AF8}" srcOrd="0" destOrd="0" presId="urn:microsoft.com/office/officeart/2005/8/layout/hierarchy1"/>
    <dgm:cxn modelId="{A1F15300-6558-4AF4-B077-B0B27B5269D4}" type="presParOf" srcId="{B6989389-FE53-415F-ABB5-AD87F9AD0AF8}" destId="{991714B7-44E2-4A1E-9E7F-6DC5905339B5}" srcOrd="0" destOrd="0" presId="urn:microsoft.com/office/officeart/2005/8/layout/hierarchy1"/>
    <dgm:cxn modelId="{869034FD-F53F-4F83-86D5-0BCEE11A0692}" type="presParOf" srcId="{B6989389-FE53-415F-ABB5-AD87F9AD0AF8}" destId="{5285FA3A-460E-4AD6-964F-6CCEF7F8695A}" srcOrd="1" destOrd="0" presId="urn:microsoft.com/office/officeart/2005/8/layout/hierarchy1"/>
    <dgm:cxn modelId="{862799E4-50EC-44EA-9E75-D33CC3C5100E}" type="presParOf" srcId="{B36C2E59-36EE-48F7-9708-B64A7CBA32EE}" destId="{AD992E74-AD38-4F21-87AC-59C5A3CBCD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04B03F-591F-463A-B306-86E09CDF3FA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D773ED9-4B97-41DC-BE02-A637D350B42B}">
      <dgm:prSet phldrT="[Текст]"/>
      <dgm:spPr/>
      <dgm:t>
        <a:bodyPr/>
        <a:lstStyle/>
        <a:p>
          <a:r>
            <a:rPr lang="uk-UA" dirty="0" smtClean="0"/>
            <a:t>Похідні шкіри </a:t>
          </a:r>
          <a:endParaRPr lang="ru-RU" dirty="0"/>
        </a:p>
      </dgm:t>
    </dgm:pt>
    <dgm:pt modelId="{F2CD17B8-A382-4B15-9549-4AEDCAD4A5A3}" type="parTrans" cxnId="{B99BEBA5-9526-4DFF-9C83-110E32432128}">
      <dgm:prSet/>
      <dgm:spPr/>
      <dgm:t>
        <a:bodyPr/>
        <a:lstStyle/>
        <a:p>
          <a:endParaRPr lang="ru-RU"/>
        </a:p>
      </dgm:t>
    </dgm:pt>
    <dgm:pt modelId="{E13353D3-C7DA-4A5A-A7EA-A08287E57444}" type="sibTrans" cxnId="{B99BEBA5-9526-4DFF-9C83-110E32432128}">
      <dgm:prSet/>
      <dgm:spPr/>
      <dgm:t>
        <a:bodyPr/>
        <a:lstStyle/>
        <a:p>
          <a:endParaRPr lang="ru-RU"/>
        </a:p>
      </dgm:t>
    </dgm:pt>
    <dgm:pt modelId="{4FAF088B-D2C8-4FAC-A011-E7A4E760CA30}">
      <dgm:prSet phldrT="[Текст]"/>
      <dgm:spPr/>
      <dgm:t>
        <a:bodyPr/>
        <a:lstStyle/>
        <a:p>
          <a:r>
            <a:rPr lang="uk-UA" dirty="0" smtClean="0"/>
            <a:t>Волосся </a:t>
          </a:r>
          <a:endParaRPr lang="ru-RU" dirty="0"/>
        </a:p>
      </dgm:t>
    </dgm:pt>
    <dgm:pt modelId="{B915D0B5-4F27-497C-BCF8-BCEA262FF7D2}" type="parTrans" cxnId="{55F791E7-3748-4FE9-91A6-95EF83145CC3}">
      <dgm:prSet/>
      <dgm:spPr/>
      <dgm:t>
        <a:bodyPr/>
        <a:lstStyle/>
        <a:p>
          <a:endParaRPr lang="ru-RU"/>
        </a:p>
      </dgm:t>
    </dgm:pt>
    <dgm:pt modelId="{0B913C3A-276D-4D07-9356-C719357F3F8B}" type="sibTrans" cxnId="{55F791E7-3748-4FE9-91A6-95EF83145CC3}">
      <dgm:prSet/>
      <dgm:spPr/>
      <dgm:t>
        <a:bodyPr/>
        <a:lstStyle/>
        <a:p>
          <a:endParaRPr lang="ru-RU"/>
        </a:p>
      </dgm:t>
    </dgm:pt>
    <dgm:pt modelId="{AE78B82E-FEF4-430C-8377-F2F39E519944}">
      <dgm:prSet phldrT="[Текст]"/>
      <dgm:spPr/>
      <dgm:t>
        <a:bodyPr/>
        <a:lstStyle/>
        <a:p>
          <a:r>
            <a:rPr lang="uk-UA" dirty="0" smtClean="0"/>
            <a:t>Нігті </a:t>
          </a:r>
          <a:endParaRPr lang="ru-RU" dirty="0"/>
        </a:p>
      </dgm:t>
    </dgm:pt>
    <dgm:pt modelId="{BE954B4F-6687-4B8D-BEB1-7F7C52A7E8E9}" type="parTrans" cxnId="{B96AC282-767F-4BA9-832B-9CE308B61892}">
      <dgm:prSet/>
      <dgm:spPr/>
      <dgm:t>
        <a:bodyPr/>
        <a:lstStyle/>
        <a:p>
          <a:endParaRPr lang="ru-RU"/>
        </a:p>
      </dgm:t>
    </dgm:pt>
    <dgm:pt modelId="{C059CDA9-1A7D-4E32-8ECB-91753631854F}" type="sibTrans" cxnId="{B96AC282-767F-4BA9-832B-9CE308B61892}">
      <dgm:prSet/>
      <dgm:spPr/>
      <dgm:t>
        <a:bodyPr/>
        <a:lstStyle/>
        <a:p>
          <a:endParaRPr lang="ru-RU"/>
        </a:p>
      </dgm:t>
    </dgm:pt>
    <dgm:pt modelId="{945000FE-B348-4674-92ED-99767F819D6B}" type="pres">
      <dgm:prSet presAssocID="{A604B03F-591F-463A-B306-86E09CDF3F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282C67-A29A-4FFC-91D2-019C9F9DC99A}" type="pres">
      <dgm:prSet presAssocID="{FD773ED9-4B97-41DC-BE02-A637D350B42B}" presName="hierRoot1" presStyleCnt="0"/>
      <dgm:spPr/>
    </dgm:pt>
    <dgm:pt modelId="{455B4E04-BAC5-4111-88CB-46A94FBCDC77}" type="pres">
      <dgm:prSet presAssocID="{FD773ED9-4B97-41DC-BE02-A637D350B42B}" presName="composite" presStyleCnt="0"/>
      <dgm:spPr/>
    </dgm:pt>
    <dgm:pt modelId="{83464243-9494-408C-B641-203BC32AB487}" type="pres">
      <dgm:prSet presAssocID="{FD773ED9-4B97-41DC-BE02-A637D350B42B}" presName="background" presStyleLbl="node0" presStyleIdx="0" presStyleCnt="1"/>
      <dgm:spPr/>
    </dgm:pt>
    <dgm:pt modelId="{62D3A8AA-618F-48C3-8B75-2D1AFDCB1C4B}" type="pres">
      <dgm:prSet presAssocID="{FD773ED9-4B97-41DC-BE02-A637D350B42B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D6324C-FE61-4843-B1EF-7515D38CFB9C}" type="pres">
      <dgm:prSet presAssocID="{FD773ED9-4B97-41DC-BE02-A637D350B42B}" presName="hierChild2" presStyleCnt="0"/>
      <dgm:spPr/>
    </dgm:pt>
    <dgm:pt modelId="{D0996ED3-38B4-45EA-9122-896D0AF1C6DA}" type="pres">
      <dgm:prSet presAssocID="{B915D0B5-4F27-497C-BCF8-BCEA262FF7D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F14D7ED-48CF-4EA9-B4C3-0DC0594EA307}" type="pres">
      <dgm:prSet presAssocID="{4FAF088B-D2C8-4FAC-A011-E7A4E760CA30}" presName="hierRoot2" presStyleCnt="0"/>
      <dgm:spPr/>
    </dgm:pt>
    <dgm:pt modelId="{046A473F-E77E-42A5-A73A-A26B752B305A}" type="pres">
      <dgm:prSet presAssocID="{4FAF088B-D2C8-4FAC-A011-E7A4E760CA30}" presName="composite2" presStyleCnt="0"/>
      <dgm:spPr/>
    </dgm:pt>
    <dgm:pt modelId="{B881ADE3-D310-4DA6-91A7-AC007085C981}" type="pres">
      <dgm:prSet presAssocID="{4FAF088B-D2C8-4FAC-A011-E7A4E760CA30}" presName="background2" presStyleLbl="node2" presStyleIdx="0" presStyleCnt="2"/>
      <dgm:spPr/>
    </dgm:pt>
    <dgm:pt modelId="{8D41D224-82CF-47FB-96A3-3E283A221A31}" type="pres">
      <dgm:prSet presAssocID="{4FAF088B-D2C8-4FAC-A011-E7A4E760CA3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E8ED8F-6F48-4C43-9159-18331B326FAD}" type="pres">
      <dgm:prSet presAssocID="{4FAF088B-D2C8-4FAC-A011-E7A4E760CA30}" presName="hierChild3" presStyleCnt="0"/>
      <dgm:spPr/>
    </dgm:pt>
    <dgm:pt modelId="{9F76A61C-E9DD-479B-973D-8374CF6C5F9F}" type="pres">
      <dgm:prSet presAssocID="{BE954B4F-6687-4B8D-BEB1-7F7C52A7E8E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866DB6C-19D2-48EB-BA53-5B7D3F033992}" type="pres">
      <dgm:prSet presAssocID="{AE78B82E-FEF4-430C-8377-F2F39E519944}" presName="hierRoot2" presStyleCnt="0"/>
      <dgm:spPr/>
    </dgm:pt>
    <dgm:pt modelId="{BA470E81-8CBB-4987-A1EA-2AFB13FA3462}" type="pres">
      <dgm:prSet presAssocID="{AE78B82E-FEF4-430C-8377-F2F39E519944}" presName="composite2" presStyleCnt="0"/>
      <dgm:spPr/>
    </dgm:pt>
    <dgm:pt modelId="{FAAA04B9-1D37-4667-A81A-BE3DF723D91A}" type="pres">
      <dgm:prSet presAssocID="{AE78B82E-FEF4-430C-8377-F2F39E519944}" presName="background2" presStyleLbl="node2" presStyleIdx="1" presStyleCnt="2"/>
      <dgm:spPr/>
    </dgm:pt>
    <dgm:pt modelId="{202A7F1B-A261-446B-9942-1C8193C2C6C3}" type="pres">
      <dgm:prSet presAssocID="{AE78B82E-FEF4-430C-8377-F2F39E51994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FB0B61-6DD4-4961-82D7-AC6C1E65338B}" type="pres">
      <dgm:prSet presAssocID="{AE78B82E-FEF4-430C-8377-F2F39E519944}" presName="hierChild3" presStyleCnt="0"/>
      <dgm:spPr/>
    </dgm:pt>
  </dgm:ptLst>
  <dgm:cxnLst>
    <dgm:cxn modelId="{3D1A1A60-19CF-47DE-AD9A-274EDF2A0C94}" type="presOf" srcId="{B915D0B5-4F27-497C-BCF8-BCEA262FF7D2}" destId="{D0996ED3-38B4-45EA-9122-896D0AF1C6DA}" srcOrd="0" destOrd="0" presId="urn:microsoft.com/office/officeart/2005/8/layout/hierarchy1"/>
    <dgm:cxn modelId="{F7C03B58-8C9E-49E7-ADE7-A27027E6B2EE}" type="presOf" srcId="{4FAF088B-D2C8-4FAC-A011-E7A4E760CA30}" destId="{8D41D224-82CF-47FB-96A3-3E283A221A31}" srcOrd="0" destOrd="0" presId="urn:microsoft.com/office/officeart/2005/8/layout/hierarchy1"/>
    <dgm:cxn modelId="{1EBFF642-8E0A-4D5C-846B-61EFCF52632B}" type="presOf" srcId="{BE954B4F-6687-4B8D-BEB1-7F7C52A7E8E9}" destId="{9F76A61C-E9DD-479B-973D-8374CF6C5F9F}" srcOrd="0" destOrd="0" presId="urn:microsoft.com/office/officeart/2005/8/layout/hierarchy1"/>
    <dgm:cxn modelId="{B96AC282-767F-4BA9-832B-9CE308B61892}" srcId="{FD773ED9-4B97-41DC-BE02-A637D350B42B}" destId="{AE78B82E-FEF4-430C-8377-F2F39E519944}" srcOrd="1" destOrd="0" parTransId="{BE954B4F-6687-4B8D-BEB1-7F7C52A7E8E9}" sibTransId="{C059CDA9-1A7D-4E32-8ECB-91753631854F}"/>
    <dgm:cxn modelId="{55F791E7-3748-4FE9-91A6-95EF83145CC3}" srcId="{FD773ED9-4B97-41DC-BE02-A637D350B42B}" destId="{4FAF088B-D2C8-4FAC-A011-E7A4E760CA30}" srcOrd="0" destOrd="0" parTransId="{B915D0B5-4F27-497C-BCF8-BCEA262FF7D2}" sibTransId="{0B913C3A-276D-4D07-9356-C719357F3F8B}"/>
    <dgm:cxn modelId="{EBE7CCEE-AABC-41B7-A8D7-B4C1CF477844}" type="presOf" srcId="{FD773ED9-4B97-41DC-BE02-A637D350B42B}" destId="{62D3A8AA-618F-48C3-8B75-2D1AFDCB1C4B}" srcOrd="0" destOrd="0" presId="urn:microsoft.com/office/officeart/2005/8/layout/hierarchy1"/>
    <dgm:cxn modelId="{4DBAACA7-775E-487E-867F-92E6DC302487}" type="presOf" srcId="{AE78B82E-FEF4-430C-8377-F2F39E519944}" destId="{202A7F1B-A261-446B-9942-1C8193C2C6C3}" srcOrd="0" destOrd="0" presId="urn:microsoft.com/office/officeart/2005/8/layout/hierarchy1"/>
    <dgm:cxn modelId="{1785D9FC-CEEF-46FE-BC78-02327BFDF684}" type="presOf" srcId="{A604B03F-591F-463A-B306-86E09CDF3FA3}" destId="{945000FE-B348-4674-92ED-99767F819D6B}" srcOrd="0" destOrd="0" presId="urn:microsoft.com/office/officeart/2005/8/layout/hierarchy1"/>
    <dgm:cxn modelId="{B99BEBA5-9526-4DFF-9C83-110E32432128}" srcId="{A604B03F-591F-463A-B306-86E09CDF3FA3}" destId="{FD773ED9-4B97-41DC-BE02-A637D350B42B}" srcOrd="0" destOrd="0" parTransId="{F2CD17B8-A382-4B15-9549-4AEDCAD4A5A3}" sibTransId="{E13353D3-C7DA-4A5A-A7EA-A08287E57444}"/>
    <dgm:cxn modelId="{9A66DCDD-9050-48F2-B942-D0AEF30C946E}" type="presParOf" srcId="{945000FE-B348-4674-92ED-99767F819D6B}" destId="{50282C67-A29A-4FFC-91D2-019C9F9DC99A}" srcOrd="0" destOrd="0" presId="urn:microsoft.com/office/officeart/2005/8/layout/hierarchy1"/>
    <dgm:cxn modelId="{497B7C9E-9DB9-4B7E-8F80-EA0549372496}" type="presParOf" srcId="{50282C67-A29A-4FFC-91D2-019C9F9DC99A}" destId="{455B4E04-BAC5-4111-88CB-46A94FBCDC77}" srcOrd="0" destOrd="0" presId="urn:microsoft.com/office/officeart/2005/8/layout/hierarchy1"/>
    <dgm:cxn modelId="{F3E11FFF-1210-462E-AEDD-ACF989DD0C98}" type="presParOf" srcId="{455B4E04-BAC5-4111-88CB-46A94FBCDC77}" destId="{83464243-9494-408C-B641-203BC32AB487}" srcOrd="0" destOrd="0" presId="urn:microsoft.com/office/officeart/2005/8/layout/hierarchy1"/>
    <dgm:cxn modelId="{1B81D40B-E5DB-4DC6-9537-0866F79CAE47}" type="presParOf" srcId="{455B4E04-BAC5-4111-88CB-46A94FBCDC77}" destId="{62D3A8AA-618F-48C3-8B75-2D1AFDCB1C4B}" srcOrd="1" destOrd="0" presId="urn:microsoft.com/office/officeart/2005/8/layout/hierarchy1"/>
    <dgm:cxn modelId="{0A4CD571-8469-4C61-89A4-E6A54C538D85}" type="presParOf" srcId="{50282C67-A29A-4FFC-91D2-019C9F9DC99A}" destId="{B2D6324C-FE61-4843-B1EF-7515D38CFB9C}" srcOrd="1" destOrd="0" presId="urn:microsoft.com/office/officeart/2005/8/layout/hierarchy1"/>
    <dgm:cxn modelId="{C2E51DDB-E4D5-4067-BE6E-2DADF5BB14C4}" type="presParOf" srcId="{B2D6324C-FE61-4843-B1EF-7515D38CFB9C}" destId="{D0996ED3-38B4-45EA-9122-896D0AF1C6DA}" srcOrd="0" destOrd="0" presId="urn:microsoft.com/office/officeart/2005/8/layout/hierarchy1"/>
    <dgm:cxn modelId="{2870D048-2E13-45EA-9FF1-1CCD39A1F868}" type="presParOf" srcId="{B2D6324C-FE61-4843-B1EF-7515D38CFB9C}" destId="{AF14D7ED-48CF-4EA9-B4C3-0DC0594EA307}" srcOrd="1" destOrd="0" presId="urn:microsoft.com/office/officeart/2005/8/layout/hierarchy1"/>
    <dgm:cxn modelId="{DCDA9C9C-DC4E-4CA1-B0AB-6426EB7559A1}" type="presParOf" srcId="{AF14D7ED-48CF-4EA9-B4C3-0DC0594EA307}" destId="{046A473F-E77E-42A5-A73A-A26B752B305A}" srcOrd="0" destOrd="0" presId="urn:microsoft.com/office/officeart/2005/8/layout/hierarchy1"/>
    <dgm:cxn modelId="{E6F7990F-391F-40DF-809E-2EC082060453}" type="presParOf" srcId="{046A473F-E77E-42A5-A73A-A26B752B305A}" destId="{B881ADE3-D310-4DA6-91A7-AC007085C981}" srcOrd="0" destOrd="0" presId="urn:microsoft.com/office/officeart/2005/8/layout/hierarchy1"/>
    <dgm:cxn modelId="{326DF346-C0B8-4A9C-AF70-6B02CDB99A11}" type="presParOf" srcId="{046A473F-E77E-42A5-A73A-A26B752B305A}" destId="{8D41D224-82CF-47FB-96A3-3E283A221A31}" srcOrd="1" destOrd="0" presId="urn:microsoft.com/office/officeart/2005/8/layout/hierarchy1"/>
    <dgm:cxn modelId="{84BDE458-CBF5-49D5-985C-7873CAC04BAF}" type="presParOf" srcId="{AF14D7ED-48CF-4EA9-B4C3-0DC0594EA307}" destId="{47E8ED8F-6F48-4C43-9159-18331B326FAD}" srcOrd="1" destOrd="0" presId="urn:microsoft.com/office/officeart/2005/8/layout/hierarchy1"/>
    <dgm:cxn modelId="{3C3BA9D5-AEF9-4D73-B8FB-5E755932BBCF}" type="presParOf" srcId="{B2D6324C-FE61-4843-B1EF-7515D38CFB9C}" destId="{9F76A61C-E9DD-479B-973D-8374CF6C5F9F}" srcOrd="2" destOrd="0" presId="urn:microsoft.com/office/officeart/2005/8/layout/hierarchy1"/>
    <dgm:cxn modelId="{1C9C4EEF-1B54-4B78-B8FA-57B5F9B5A4F9}" type="presParOf" srcId="{B2D6324C-FE61-4843-B1EF-7515D38CFB9C}" destId="{2866DB6C-19D2-48EB-BA53-5B7D3F033992}" srcOrd="3" destOrd="0" presId="urn:microsoft.com/office/officeart/2005/8/layout/hierarchy1"/>
    <dgm:cxn modelId="{6A128AAF-6380-406F-A2E6-535AA7DF5B4F}" type="presParOf" srcId="{2866DB6C-19D2-48EB-BA53-5B7D3F033992}" destId="{BA470E81-8CBB-4987-A1EA-2AFB13FA3462}" srcOrd="0" destOrd="0" presId="urn:microsoft.com/office/officeart/2005/8/layout/hierarchy1"/>
    <dgm:cxn modelId="{6D888BCD-D2EA-495D-A6A7-F7F778BCEEB8}" type="presParOf" srcId="{BA470E81-8CBB-4987-A1EA-2AFB13FA3462}" destId="{FAAA04B9-1D37-4667-A81A-BE3DF723D91A}" srcOrd="0" destOrd="0" presId="urn:microsoft.com/office/officeart/2005/8/layout/hierarchy1"/>
    <dgm:cxn modelId="{10AA35B9-77B9-46BE-95A7-5B5A811E63D6}" type="presParOf" srcId="{BA470E81-8CBB-4987-A1EA-2AFB13FA3462}" destId="{202A7F1B-A261-446B-9942-1C8193C2C6C3}" srcOrd="1" destOrd="0" presId="urn:microsoft.com/office/officeart/2005/8/layout/hierarchy1"/>
    <dgm:cxn modelId="{A04E62F0-A8CB-4734-A457-68D292183FCA}" type="presParOf" srcId="{2866DB6C-19D2-48EB-BA53-5B7D3F033992}" destId="{FFFB0B61-6DD4-4961-82D7-AC6C1E65338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C90C2-67D4-4B20-B019-20891BA3FBCA}">
      <dsp:nvSpPr>
        <dsp:cNvPr id="0" name=""/>
        <dsp:cNvSpPr/>
      </dsp:nvSpPr>
      <dsp:spPr>
        <a:xfrm>
          <a:off x="3836676" y="1826725"/>
          <a:ext cx="2722802" cy="647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527"/>
              </a:lnTo>
              <a:lnTo>
                <a:pt x="2722802" y="441527"/>
              </a:lnTo>
              <a:lnTo>
                <a:pt x="2722802" y="6479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6A61C-E9DD-479B-973D-8374CF6C5F9F}">
      <dsp:nvSpPr>
        <dsp:cNvPr id="0" name=""/>
        <dsp:cNvSpPr/>
      </dsp:nvSpPr>
      <dsp:spPr>
        <a:xfrm>
          <a:off x="3790956" y="1826725"/>
          <a:ext cx="91440" cy="6479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79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96ED3-38B4-45EA-9122-896D0AF1C6DA}">
      <dsp:nvSpPr>
        <dsp:cNvPr id="0" name=""/>
        <dsp:cNvSpPr/>
      </dsp:nvSpPr>
      <dsp:spPr>
        <a:xfrm>
          <a:off x="1113873" y="1826725"/>
          <a:ext cx="2722802" cy="647903"/>
        </a:xfrm>
        <a:custGeom>
          <a:avLst/>
          <a:gdLst/>
          <a:ahLst/>
          <a:cxnLst/>
          <a:rect l="0" t="0" r="0" b="0"/>
          <a:pathLst>
            <a:path>
              <a:moveTo>
                <a:pt x="2722802" y="0"/>
              </a:moveTo>
              <a:lnTo>
                <a:pt x="2722802" y="441527"/>
              </a:lnTo>
              <a:lnTo>
                <a:pt x="0" y="441527"/>
              </a:lnTo>
              <a:lnTo>
                <a:pt x="0" y="6479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464243-9494-408C-B641-203BC32AB487}">
      <dsp:nvSpPr>
        <dsp:cNvPr id="0" name=""/>
        <dsp:cNvSpPr/>
      </dsp:nvSpPr>
      <dsp:spPr>
        <a:xfrm>
          <a:off x="2520277" y="412105"/>
          <a:ext cx="2632796" cy="14146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3A8AA-618F-48C3-8B75-2D1AFDCB1C4B}">
      <dsp:nvSpPr>
        <dsp:cNvPr id="0" name=""/>
        <dsp:cNvSpPr/>
      </dsp:nvSpPr>
      <dsp:spPr>
        <a:xfrm>
          <a:off x="2767805" y="647256"/>
          <a:ext cx="2632796" cy="1414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dirty="0" smtClean="0"/>
            <a:t>Залози </a:t>
          </a:r>
          <a:endParaRPr lang="ru-RU" sz="4800" kern="1200" dirty="0"/>
        </a:p>
      </dsp:txBody>
      <dsp:txXfrm>
        <a:off x="2809238" y="688689"/>
        <a:ext cx="2549930" cy="1331753"/>
      </dsp:txXfrm>
    </dsp:sp>
    <dsp:sp modelId="{B881ADE3-D310-4DA6-91A7-AC007085C981}">
      <dsp:nvSpPr>
        <dsp:cNvPr id="0" name=""/>
        <dsp:cNvSpPr/>
      </dsp:nvSpPr>
      <dsp:spPr>
        <a:xfrm>
          <a:off x="0" y="2474628"/>
          <a:ext cx="2227747" cy="14146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1D224-82CF-47FB-96A3-3E283A221A31}">
      <dsp:nvSpPr>
        <dsp:cNvPr id="0" name=""/>
        <dsp:cNvSpPr/>
      </dsp:nvSpPr>
      <dsp:spPr>
        <a:xfrm>
          <a:off x="247527" y="2709779"/>
          <a:ext cx="2227747" cy="1414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Потові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(виділяють піт)</a:t>
          </a:r>
          <a:endParaRPr lang="ru-RU" sz="1800" kern="1200" dirty="0"/>
        </a:p>
      </dsp:txBody>
      <dsp:txXfrm>
        <a:off x="288960" y="2751212"/>
        <a:ext cx="2144881" cy="1331753"/>
      </dsp:txXfrm>
    </dsp:sp>
    <dsp:sp modelId="{FAAA04B9-1D37-4667-A81A-BE3DF723D91A}">
      <dsp:nvSpPr>
        <dsp:cNvPr id="0" name=""/>
        <dsp:cNvSpPr/>
      </dsp:nvSpPr>
      <dsp:spPr>
        <a:xfrm>
          <a:off x="2722802" y="2474628"/>
          <a:ext cx="2227747" cy="14146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A7F1B-A261-446B-9942-1C8193C2C6C3}">
      <dsp:nvSpPr>
        <dsp:cNvPr id="0" name=""/>
        <dsp:cNvSpPr/>
      </dsp:nvSpPr>
      <dsp:spPr>
        <a:xfrm>
          <a:off x="2970330" y="2709779"/>
          <a:ext cx="2227747" cy="1414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Сальні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(виділяють секрети, які змащують волосся і шкіру)</a:t>
          </a:r>
          <a:endParaRPr lang="ru-RU" sz="1800" kern="1200" dirty="0"/>
        </a:p>
      </dsp:txBody>
      <dsp:txXfrm>
        <a:off x="3011763" y="2751212"/>
        <a:ext cx="2144881" cy="1331753"/>
      </dsp:txXfrm>
    </dsp:sp>
    <dsp:sp modelId="{991714B7-44E2-4A1E-9E7F-6DC5905339B5}">
      <dsp:nvSpPr>
        <dsp:cNvPr id="0" name=""/>
        <dsp:cNvSpPr/>
      </dsp:nvSpPr>
      <dsp:spPr>
        <a:xfrm>
          <a:off x="5445605" y="2474628"/>
          <a:ext cx="2227747" cy="14146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5FA3A-460E-4AD6-964F-6CCEF7F8695A}">
      <dsp:nvSpPr>
        <dsp:cNvPr id="0" name=""/>
        <dsp:cNvSpPr/>
      </dsp:nvSpPr>
      <dsp:spPr>
        <a:xfrm>
          <a:off x="5693132" y="2709779"/>
          <a:ext cx="2227747" cy="1414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Молочні (видозмінені потові залози)</a:t>
          </a:r>
          <a:endParaRPr lang="ru-RU" sz="1800" kern="1200" dirty="0"/>
        </a:p>
      </dsp:txBody>
      <dsp:txXfrm>
        <a:off x="5734565" y="2751212"/>
        <a:ext cx="2144881" cy="13317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6A61C-E9DD-479B-973D-8374CF6C5F9F}">
      <dsp:nvSpPr>
        <dsp:cNvPr id="0" name=""/>
        <dsp:cNvSpPr/>
      </dsp:nvSpPr>
      <dsp:spPr>
        <a:xfrm>
          <a:off x="2918829" y="1619396"/>
          <a:ext cx="1556619" cy="740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839"/>
              </a:lnTo>
              <a:lnTo>
                <a:pt x="1556619" y="504839"/>
              </a:lnTo>
              <a:lnTo>
                <a:pt x="1556619" y="74080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96ED3-38B4-45EA-9122-896D0AF1C6DA}">
      <dsp:nvSpPr>
        <dsp:cNvPr id="0" name=""/>
        <dsp:cNvSpPr/>
      </dsp:nvSpPr>
      <dsp:spPr>
        <a:xfrm>
          <a:off x="1362209" y="1619396"/>
          <a:ext cx="1556619" cy="740809"/>
        </a:xfrm>
        <a:custGeom>
          <a:avLst/>
          <a:gdLst/>
          <a:ahLst/>
          <a:cxnLst/>
          <a:rect l="0" t="0" r="0" b="0"/>
          <a:pathLst>
            <a:path>
              <a:moveTo>
                <a:pt x="1556619" y="0"/>
              </a:moveTo>
              <a:lnTo>
                <a:pt x="1556619" y="504839"/>
              </a:lnTo>
              <a:lnTo>
                <a:pt x="0" y="504839"/>
              </a:lnTo>
              <a:lnTo>
                <a:pt x="0" y="74080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464243-9494-408C-B641-203BC32AB487}">
      <dsp:nvSpPr>
        <dsp:cNvPr id="0" name=""/>
        <dsp:cNvSpPr/>
      </dsp:nvSpPr>
      <dsp:spPr>
        <a:xfrm>
          <a:off x="1645231" y="1927"/>
          <a:ext cx="2547195" cy="16174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3A8AA-618F-48C3-8B75-2D1AFDCB1C4B}">
      <dsp:nvSpPr>
        <dsp:cNvPr id="0" name=""/>
        <dsp:cNvSpPr/>
      </dsp:nvSpPr>
      <dsp:spPr>
        <a:xfrm>
          <a:off x="1928253" y="270797"/>
          <a:ext cx="2547195" cy="1617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200" kern="1200" dirty="0" smtClean="0"/>
            <a:t>Похідні шкіри </a:t>
          </a:r>
          <a:endParaRPr lang="ru-RU" sz="4200" kern="1200" dirty="0"/>
        </a:p>
      </dsp:txBody>
      <dsp:txXfrm>
        <a:off x="1975627" y="318171"/>
        <a:ext cx="2452447" cy="1522720"/>
      </dsp:txXfrm>
    </dsp:sp>
    <dsp:sp modelId="{B881ADE3-D310-4DA6-91A7-AC007085C981}">
      <dsp:nvSpPr>
        <dsp:cNvPr id="0" name=""/>
        <dsp:cNvSpPr/>
      </dsp:nvSpPr>
      <dsp:spPr>
        <a:xfrm>
          <a:off x="88612" y="2360205"/>
          <a:ext cx="2547195" cy="16174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1D224-82CF-47FB-96A3-3E283A221A31}">
      <dsp:nvSpPr>
        <dsp:cNvPr id="0" name=""/>
        <dsp:cNvSpPr/>
      </dsp:nvSpPr>
      <dsp:spPr>
        <a:xfrm>
          <a:off x="371634" y="2629075"/>
          <a:ext cx="2547195" cy="1617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200" kern="1200" dirty="0" smtClean="0"/>
            <a:t>Волосся </a:t>
          </a:r>
          <a:endParaRPr lang="ru-RU" sz="4200" kern="1200" dirty="0"/>
        </a:p>
      </dsp:txBody>
      <dsp:txXfrm>
        <a:off x="419008" y="2676449"/>
        <a:ext cx="2452447" cy="1522720"/>
      </dsp:txXfrm>
    </dsp:sp>
    <dsp:sp modelId="{FAAA04B9-1D37-4667-A81A-BE3DF723D91A}">
      <dsp:nvSpPr>
        <dsp:cNvPr id="0" name=""/>
        <dsp:cNvSpPr/>
      </dsp:nvSpPr>
      <dsp:spPr>
        <a:xfrm>
          <a:off x="3201850" y="2360205"/>
          <a:ext cx="2547195" cy="16174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A7F1B-A261-446B-9942-1C8193C2C6C3}">
      <dsp:nvSpPr>
        <dsp:cNvPr id="0" name=""/>
        <dsp:cNvSpPr/>
      </dsp:nvSpPr>
      <dsp:spPr>
        <a:xfrm>
          <a:off x="3484872" y="2629075"/>
          <a:ext cx="2547195" cy="1617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200" kern="1200" dirty="0" smtClean="0"/>
            <a:t>Нігті </a:t>
          </a:r>
          <a:endParaRPr lang="ru-RU" sz="4200" kern="1200" dirty="0"/>
        </a:p>
      </dsp:txBody>
      <dsp:txXfrm>
        <a:off x="3532246" y="2676449"/>
        <a:ext cx="2452447" cy="1522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BAE95-BECB-4534-9185-2BBBCF8A3245}" type="datetimeFigureOut">
              <a:rPr lang="uk-UA" smtClean="0"/>
              <a:pPr/>
              <a:t>22.02.2023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E136C-23A6-45A6-8CAD-02C82798151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6961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E136C-23A6-45A6-8CAD-02C827981516}" type="slidenum">
              <a:rPr lang="uk-UA" smtClean="0"/>
              <a:pPr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0585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402A9-D149-4FFC-894D-75E1318ACE89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54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E136C-23A6-45A6-8CAD-02C827981516}" type="slidenum">
              <a:rPr lang="uk-UA" smtClean="0"/>
              <a:pPr/>
              <a:t>22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08418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599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514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93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937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14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778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370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163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464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632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7411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9C6FF"/>
            </a:gs>
            <a:gs pos="38000">
              <a:srgbClr val="E3F2BC"/>
            </a:gs>
            <a:gs pos="64880">
              <a:srgbClr val="DFECEC"/>
            </a:gs>
            <a:gs pos="72000">
              <a:schemeClr val="accent1">
                <a:lumMod val="20000"/>
                <a:lumOff val="80000"/>
              </a:schemeClr>
            </a:gs>
            <a:gs pos="100000">
              <a:srgbClr val="F4E0F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01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2544071" cy="954368"/>
          </a:xfrm>
        </p:spPr>
        <p:txBody>
          <a:bodyPr>
            <a:normAutofit/>
          </a:bodyPr>
          <a:lstStyle/>
          <a:p>
            <a:r>
              <a:rPr lang="uk-UA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Епідерміс</a:t>
            </a:r>
            <a:endParaRPr lang="ru-RU" sz="4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r="-140" b="56941"/>
          <a:stretch/>
        </p:blipFill>
        <p:spPr>
          <a:xfrm>
            <a:off x="5004049" y="4869160"/>
            <a:ext cx="4025616" cy="19007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5" r="5795" b="11950"/>
          <a:stretch/>
        </p:blipFill>
        <p:spPr>
          <a:xfrm>
            <a:off x="251520" y="1268760"/>
            <a:ext cx="3024336" cy="26479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3667" r="28476"/>
          <a:stretch/>
        </p:blipFill>
        <p:spPr>
          <a:xfrm>
            <a:off x="5674781" y="0"/>
            <a:ext cx="2683898" cy="4565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1880" y="692696"/>
            <a:ext cx="15921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Роговий шар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утворений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зроговілими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2492896"/>
            <a:ext cx="2377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Ростковий шар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творений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ивими клітинами, 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здатними до поділу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9830" y="4221088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меланоцит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330066" y="2993083"/>
            <a:ext cx="798681" cy="11396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Левая фигурная скобка 13"/>
          <p:cNvSpPr/>
          <p:nvPr/>
        </p:nvSpPr>
        <p:spPr>
          <a:xfrm>
            <a:off x="5620223" y="645256"/>
            <a:ext cx="311934" cy="128195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Левая фигурная скобка 14"/>
          <p:cNvSpPr/>
          <p:nvPr/>
        </p:nvSpPr>
        <p:spPr>
          <a:xfrm>
            <a:off x="5598445" y="1995457"/>
            <a:ext cx="364715" cy="241026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36571" y="4077072"/>
            <a:ext cx="3840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 рогового шару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остійно злущуються і замінюються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рахунок глибше розташованих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373216"/>
            <a:ext cx="4412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Меланоцити</a:t>
            </a:r>
            <a:r>
              <a:rPr lang="uk-UA" sz="2400" dirty="0" smtClean="0">
                <a:solidFill>
                  <a:srgbClr val="492A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клітини, </a:t>
            </a:r>
          </a:p>
          <a:p>
            <a:r>
              <a:rPr lang="uk-UA" sz="2400" dirty="0" smtClean="0">
                <a:solidFill>
                  <a:srgbClr val="492A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виробляють пігмент меланін</a:t>
            </a:r>
            <a:endParaRPr lang="ru-RU" sz="2400" dirty="0">
              <a:solidFill>
                <a:srgbClr val="492A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78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1826" b="271"/>
          <a:stretch/>
        </p:blipFill>
        <p:spPr>
          <a:xfrm>
            <a:off x="542232" y="99049"/>
            <a:ext cx="3932896" cy="25378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156248" y="2698813"/>
            <a:ext cx="4704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Чим темніша шкіра, тим більший у ній вміст меланіну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428999"/>
            <a:ext cx="4176463" cy="25780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7930" y="5949280"/>
            <a:ext cx="6596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деяких людей меланоцити розташовані групами,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ому на сонці при утворенні меланіну виникає ластовиння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0"/>
            <a:ext cx="3865610" cy="48009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5116901" y="5013176"/>
            <a:ext cx="3788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меланін в шкірі відсутній,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 відхилення - альбінізм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398" y="1090242"/>
            <a:ext cx="3600400" cy="52219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2040910" cy="894921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Дерма</a:t>
            </a:r>
            <a:endParaRPr lang="ru-RU" sz="4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-528" r="56908" b="19751"/>
          <a:stretch/>
        </p:blipFill>
        <p:spPr>
          <a:xfrm>
            <a:off x="102798" y="4725144"/>
            <a:ext cx="1300850" cy="20137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6055" t="42631" r="52819" b="27378"/>
          <a:stretch/>
        </p:blipFill>
        <p:spPr>
          <a:xfrm>
            <a:off x="221588" y="908720"/>
            <a:ext cx="1328768" cy="1972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4127" y="120030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еластин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461395" y="1522596"/>
            <a:ext cx="338885" cy="1734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2844" y="179812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колаген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408848" y="2107090"/>
            <a:ext cx="340697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6811" y="836712"/>
            <a:ext cx="2810257" cy="16561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TextBox 21"/>
          <p:cNvSpPr txBox="1"/>
          <p:nvPr/>
        </p:nvSpPr>
        <p:spPr>
          <a:xfrm>
            <a:off x="5004048" y="166193"/>
            <a:ext cx="4211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Малюнок із папілярних ліній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кожної людини індивідуальний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2924944"/>
            <a:ext cx="2718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Дерма пружна завдяки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ладком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язовим волокнам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вмісту білків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67436" y="6127552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рецептор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3194356" y="4917276"/>
            <a:ext cx="862943" cy="12325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74386" y="6276493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отова залоза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165809" y="5289978"/>
            <a:ext cx="33630" cy="1043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96562" y="5698307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альна залоза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837693" y="4153323"/>
            <a:ext cx="1146566" cy="16052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81792" y="6091827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олосяна сумка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726641" y="4829500"/>
            <a:ext cx="490818" cy="13202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35620" y="4173811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ровоносні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судини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4352" y="568626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нерви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2466347" y="4125184"/>
            <a:ext cx="834573" cy="4104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2918482" y="5025590"/>
            <a:ext cx="601754" cy="6790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476182" y="4946623"/>
            <a:ext cx="15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л</a:t>
            </a:r>
            <a:r>
              <a:rPr lang="uk-UA" dirty="0" smtClean="0">
                <a:latin typeface="Comic Sans MS" panose="030F0702030302020204" pitchFamily="66" charset="0"/>
              </a:rPr>
              <a:t>імфатичні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судини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H="1">
            <a:off x="2727426" y="4656330"/>
            <a:ext cx="512464" cy="4416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432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8951" y="50034"/>
            <a:ext cx="4284149" cy="68079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486" y="-75105"/>
            <a:ext cx="7721897" cy="1325563"/>
          </a:xfrm>
        </p:spPr>
        <p:txBody>
          <a:bodyPr>
            <a:normAutofit/>
          </a:bodyPr>
          <a:lstStyle/>
          <a:p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Підшкірна жирова </a:t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клітковина</a:t>
            </a:r>
            <a:endParaRPr lang="ru-RU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6101" y="4437112"/>
            <a:ext cx="28678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ідшкірна жирова клітковина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істить пухку сполучну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канину і жирові клітини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5873946" y="5297972"/>
            <a:ext cx="189154" cy="420487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121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u="sng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Залози шкіри</a:t>
            </a:r>
            <a:endParaRPr lang="ru-RU" sz="4800" b="1" u="sng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1412776"/>
          <a:ext cx="7920880" cy="453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98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0"/>
            <a:ext cx="4077821" cy="1196752"/>
          </a:xfrm>
        </p:spPr>
        <p:txBody>
          <a:bodyPr>
            <a:normAutofit/>
          </a:bodyPr>
          <a:lstStyle/>
          <a:p>
            <a:pPr algn="ctr"/>
            <a:r>
              <a:rPr lang="uk-UA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Потові залози</a:t>
            </a:r>
            <a:br>
              <a:rPr lang="uk-UA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1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2048"/>
          <a:stretch/>
        </p:blipFill>
        <p:spPr>
          <a:xfrm>
            <a:off x="208429" y="158939"/>
            <a:ext cx="4294793" cy="65108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4283954" y="5313062"/>
            <a:ext cx="493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Comic Sans MS" panose="030F0702030302020204" pitchFamily="66" charset="0"/>
              </a:rPr>
              <a:t>Кількість потових залоз – біля 2,5 млн</a:t>
            </a:r>
          </a:p>
          <a:p>
            <a:pPr algn="ctr"/>
            <a:r>
              <a:rPr lang="uk-UA" sz="2000" dirty="0" smtClean="0">
                <a:latin typeface="Comic Sans MS" panose="030F0702030302020204" pitchFamily="66" charset="0"/>
              </a:rPr>
              <a:t>Щодоби виділяється 500 мл поту</a:t>
            </a:r>
          </a:p>
          <a:p>
            <a:pPr algn="ctr"/>
            <a:r>
              <a:rPr lang="uk-UA" sz="2000" dirty="0" smtClean="0">
                <a:latin typeface="Comic Sans MS" panose="030F0702030302020204" pitchFamily="66" charset="0"/>
              </a:rPr>
              <a:t> (у спеку – до 3 л)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1196" y="4742578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клубочок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>
            <a:endCxn id="6" idx="1"/>
          </p:cNvCxnSpPr>
          <p:nvPr/>
        </p:nvCxnSpPr>
        <p:spPr>
          <a:xfrm flipV="1">
            <a:off x="3946712" y="4927244"/>
            <a:ext cx="674484" cy="4067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03222" y="262285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отова пора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993776" y="2537595"/>
            <a:ext cx="665630" cy="1428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44208" y="1340768"/>
            <a:ext cx="22236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Склад поту: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98% води,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сечовина, 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амоніак, 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сіль </a:t>
            </a:r>
            <a:r>
              <a:rPr lang="en-US" sz="2800" dirty="0" smtClean="0">
                <a:latin typeface="Comic Sans MS" panose="030F0702030302020204" pitchFamily="66" charset="0"/>
              </a:rPr>
              <a:t>NaCl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5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49200"/>
            <a:ext cx="4803961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Сальні залози </a:t>
            </a:r>
            <a:r>
              <a:rPr lang="uk-UA" dirty="0" smtClean="0">
                <a:latin typeface="Comic Sans MS" panose="030F0702030302020204" pitchFamily="66" charset="0"/>
              </a:rPr>
              <a:t/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sz="31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 </a:t>
            </a:r>
            <a:endParaRPr lang="ru-RU" sz="3100" dirty="0">
              <a:solidFill>
                <a:srgbClr val="52403D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r="26197"/>
          <a:stretch/>
        </p:blipFill>
        <p:spPr>
          <a:xfrm>
            <a:off x="172878" y="155525"/>
            <a:ext cx="3168716" cy="65110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3211622" y="4381744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ішечок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альної залози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7" name="Прямая соединительная линия 6"/>
          <p:cNvCxnSpPr>
            <a:endCxn id="5" idx="1"/>
          </p:cNvCxnSpPr>
          <p:nvPr/>
        </p:nvCxnSpPr>
        <p:spPr>
          <a:xfrm>
            <a:off x="2265830" y="3971365"/>
            <a:ext cx="945792" cy="733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50910" y="239179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протока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2158253" y="2635625"/>
            <a:ext cx="1283039" cy="1434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19157" y="2237563"/>
            <a:ext cx="5109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Шкірне сало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 (приблизно 20 г на добу)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з</a:t>
            </a:r>
            <a:r>
              <a:rPr lang="uk-UA" sz="2400" dirty="0" smtClean="0">
                <a:latin typeface="Comic Sans MS" panose="030F0702030302020204" pitchFamily="66" charset="0"/>
              </a:rPr>
              <a:t>мащує волосся та епідерміс 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п</a:t>
            </a:r>
            <a:r>
              <a:rPr lang="uk-UA" sz="2400" dirty="0" smtClean="0">
                <a:latin typeface="Comic Sans MS" panose="030F0702030302020204" pitchFamily="66" charset="0"/>
              </a:rPr>
              <a:t>ом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smtClean="0">
                <a:latin typeface="Comic Sans MS" panose="030F0702030302020204" pitchFamily="66" charset="0"/>
              </a:rPr>
              <a:t>якшує його і захищає від мікробів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098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052736"/>
            <a:ext cx="3600450" cy="38884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Молочні залози </a:t>
            </a:r>
            <a:r>
              <a:rPr lang="uk-UA" sz="4000" dirty="0" smtClean="0">
                <a:latin typeface="Comic Sans MS" panose="030F0702030302020204" pitchFamily="66" charset="0"/>
              </a:rPr>
              <a:t/>
            </a:r>
            <a:br>
              <a:rPr lang="uk-UA" sz="4000" dirty="0" smtClean="0">
                <a:latin typeface="Comic Sans MS" panose="030F0702030302020204" pitchFamily="66" charset="0"/>
              </a:rPr>
            </a:br>
            <a: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видозмінені потові залози, призначені для вигодовування новонародженого материнським молоком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r="9529"/>
          <a:stretch/>
        </p:blipFill>
        <p:spPr>
          <a:xfrm>
            <a:off x="168088" y="1052736"/>
            <a:ext cx="4652683" cy="55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57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Похідні шкіри</a:t>
            </a:r>
            <a:endParaRPr lang="ru-RU" sz="4000" b="1" u="sng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532408"/>
              </p:ext>
            </p:extLst>
          </p:nvPr>
        </p:nvGraphicFramePr>
        <p:xfrm>
          <a:off x="1835696" y="1844824"/>
          <a:ext cx="612068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48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"/>
            <a:ext cx="5796135" cy="1124743"/>
          </a:xfrm>
        </p:spPr>
        <p:txBody>
          <a:bodyPr>
            <a:normAutofit/>
          </a:bodyPr>
          <a:lstStyle/>
          <a:p>
            <a:pPr algn="ctr"/>
            <a:r>
              <a:rPr lang="uk-UA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Волосся </a:t>
            </a:r>
            <a:r>
              <a:rPr lang="uk-UA" sz="31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/>
            </a:r>
            <a:br>
              <a:rPr lang="uk-UA" sz="3100" dirty="0" smtClean="0">
                <a:solidFill>
                  <a:srgbClr val="52403D"/>
                </a:solidFill>
                <a:latin typeface="Comic Sans MS" panose="030F0702030302020204" pitchFamily="66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видовжені похідні епідермісу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r="26197"/>
          <a:stretch/>
        </p:blipFill>
        <p:spPr>
          <a:xfrm>
            <a:off x="172878" y="155525"/>
            <a:ext cx="3168716" cy="65110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2" r="13801" b="8713"/>
          <a:stretch/>
        </p:blipFill>
        <p:spPr>
          <a:xfrm>
            <a:off x="7020272" y="1988840"/>
            <a:ext cx="1883656" cy="30229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3635896" y="1109004"/>
            <a:ext cx="518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Волосина містить білки кератин, меланін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не містить нервових закінчень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3130" y="4347882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олосяний фолікул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>
            <a:endCxn id="9" idx="1"/>
          </p:cNvCxnSpPr>
          <p:nvPr/>
        </p:nvCxnSpPr>
        <p:spPr>
          <a:xfrm flipV="1">
            <a:off x="1788459" y="4532548"/>
            <a:ext cx="1734671" cy="1846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37557" y="5208494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олосяна цибулина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>
            <a:endCxn id="14" idx="1"/>
          </p:cNvCxnSpPr>
          <p:nvPr/>
        </p:nvCxnSpPr>
        <p:spPr>
          <a:xfrm>
            <a:off x="1788459" y="5378824"/>
            <a:ext cx="1749098" cy="143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03812" y="5907741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орінь волосини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единительная линия 20"/>
          <p:cNvCxnSpPr>
            <a:endCxn id="19" idx="1"/>
          </p:cNvCxnSpPr>
          <p:nvPr/>
        </p:nvCxnSpPr>
        <p:spPr>
          <a:xfrm>
            <a:off x="1788459" y="5577827"/>
            <a:ext cx="1815353" cy="5145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52207" y="177061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стрижень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2151530" y="1987172"/>
            <a:ext cx="1290917" cy="1721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37557" y="3363107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яз – підіймач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волосини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7" name="Прямая соединительная линия 26"/>
          <p:cNvCxnSpPr>
            <a:endCxn id="25" idx="1"/>
          </p:cNvCxnSpPr>
          <p:nvPr/>
        </p:nvCxnSpPr>
        <p:spPr>
          <a:xfrm flipV="1">
            <a:off x="2850777" y="3686273"/>
            <a:ext cx="686780" cy="1470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8289" y="5085183"/>
            <a:ext cx="1954516" cy="15814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" name="TextBox 28"/>
          <p:cNvSpPr txBox="1"/>
          <p:nvPr/>
        </p:nvSpPr>
        <p:spPr>
          <a:xfrm>
            <a:off x="5220072" y="6237312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«Гусяча» шкіра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1856" y="1988839"/>
            <a:ext cx="1513360" cy="2804699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33" name="Прямая соединительная линия 32"/>
          <p:cNvCxnSpPr>
            <a:stCxn id="19" idx="3"/>
          </p:cNvCxnSpPr>
          <p:nvPr/>
        </p:nvCxnSpPr>
        <p:spPr>
          <a:xfrm flipV="1">
            <a:off x="5620711" y="4222378"/>
            <a:ext cx="451058" cy="18700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4960062" y="3686271"/>
            <a:ext cx="1111708" cy="15849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4960062" y="2849887"/>
            <a:ext cx="1059431" cy="14979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4294967295"/>
          </p:nvPr>
        </p:nvSpPr>
        <p:spPr>
          <a:xfrm>
            <a:off x="0" y="4437112"/>
            <a:ext cx="8532440" cy="720080"/>
          </a:xfrm>
        </p:spPr>
        <p:txBody>
          <a:bodyPr>
            <a:normAutofit fontScale="97500" lnSpcReduction="10000"/>
          </a:bodyPr>
          <a:lstStyle/>
          <a:p>
            <a:pPr algn="r">
              <a:buNone/>
            </a:pPr>
            <a:r>
              <a:rPr lang="ru-RU" sz="4800" dirty="0" smtClean="0"/>
              <a:t> 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88640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1800" b="0" i="0" u="sng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98178"/>
            <a:ext cx="8208912" cy="40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323" y="1457492"/>
            <a:ext cx="2143125" cy="2466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5333"/>
          <a:stretch/>
        </p:blipFill>
        <p:spPr>
          <a:xfrm>
            <a:off x="4634341" y="1457491"/>
            <a:ext cx="2351405" cy="24686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2295" y="1457490"/>
            <a:ext cx="1387241" cy="24669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53764" b="66985"/>
          <a:stretch/>
        </p:blipFill>
        <p:spPr>
          <a:xfrm>
            <a:off x="2588559" y="1457492"/>
            <a:ext cx="1756671" cy="2466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54235" t="64397"/>
          <a:stretch/>
        </p:blipFill>
        <p:spPr>
          <a:xfrm>
            <a:off x="1461565" y="4123765"/>
            <a:ext cx="1675765" cy="25639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4162" y="63532"/>
            <a:ext cx="8470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Найменшу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щільність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волосся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голові </a:t>
            </a:r>
            <a:endParaRPr lang="ru-RU" sz="24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 рудоволосі (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60 до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тис.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волосинок), </a:t>
            </a:r>
            <a:endParaRPr lang="ru-RU" sz="24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найбільшу — блондини (до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 в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олосинок)</a:t>
            </a: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162" y="3939099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</a:t>
            </a:r>
            <a:r>
              <a:rPr lang="uk-UA" dirty="0" smtClean="0">
                <a:latin typeface="Comic Sans MS" panose="030F0702030302020204" pitchFamily="66" charset="0"/>
              </a:rPr>
              <a:t>лондин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3298" y="39570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шатен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5571" y="3962013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рудий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9490" y="3974959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брюнет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5373216"/>
            <a:ext cx="5561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І</a:t>
            </a:r>
            <a:r>
              <a:rPr lang="ru-RU" sz="2400" dirty="0" smtClean="0">
                <a:latin typeface="Comic Sans MS" panose="030F0702030302020204" pitchFamily="66" charset="0"/>
              </a:rPr>
              <a:t>з віком або при сильному стресі </a:t>
            </a: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вироблення меланіну припиняється</a:t>
            </a:r>
          </a:p>
          <a:p>
            <a:pPr algn="ctr"/>
            <a:r>
              <a:rPr lang="ru-RU" sz="2400" dirty="0">
                <a:latin typeface="Comic Sans MS" panose="030F0702030302020204" pitchFamily="66" charset="0"/>
              </a:rPr>
              <a:t>і</a:t>
            </a:r>
            <a:r>
              <a:rPr lang="ru-RU" sz="2400" dirty="0" smtClean="0">
                <a:latin typeface="Comic Sans MS" panose="030F0702030302020204" pitchFamily="66" charset="0"/>
              </a:rPr>
              <a:t> волосся сивіє 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31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0941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uk-UA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Нігті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похідні епідермісу у вигляді 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ороговілих пластинок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3309954" cy="43598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420888"/>
            <a:ext cx="367240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7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трелка вправо 20"/>
          <p:cNvSpPr/>
          <p:nvPr/>
        </p:nvSpPr>
        <p:spPr>
          <a:xfrm rot="4043799">
            <a:off x="4790079" y="4287736"/>
            <a:ext cx="1564992" cy="264563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2755692" y="2232182"/>
            <a:ext cx="3626606" cy="145665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EAD5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4800" b="1" dirty="0" smtClean="0">
                <a:solidFill>
                  <a:srgbClr val="FF0000"/>
                </a:solidFill>
                <a:latin typeface="+mj-lt"/>
              </a:rPr>
              <a:t>ФУНКЦІЇ </a:t>
            </a:r>
          </a:p>
          <a:p>
            <a:pPr algn="ctr" eaLnBrk="0" hangingPunct="0"/>
            <a:r>
              <a:rPr lang="uk-UA" altLang="uk-UA" sz="4800" b="1" dirty="0" smtClean="0">
                <a:solidFill>
                  <a:srgbClr val="FF0000"/>
                </a:solidFill>
                <a:latin typeface="+mj-lt"/>
              </a:rPr>
              <a:t>ШКІРИ</a:t>
            </a:r>
            <a:endParaRPr lang="ru-RU" altLang="uk-UA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32341" y="707196"/>
            <a:ext cx="4104456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EAD5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ТЕРМОРЕГУЛЯЦІЙНА</a:t>
            </a:r>
            <a:endParaRPr lang="ru-RU" altLang="uk-UA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673301" y="5157191"/>
            <a:ext cx="31115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EAD5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РЕЦЕПТОРНА</a:t>
            </a:r>
            <a:endParaRPr lang="ru-RU" altLang="uk-UA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6698244" y="3044173"/>
            <a:ext cx="2400300" cy="10119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ДИХАЛЬНА</a:t>
            </a:r>
            <a:endParaRPr lang="ru-RU" altLang="uk-UA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-52036" y="2277886"/>
            <a:ext cx="2430295" cy="9378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ЗАХИСНА</a:t>
            </a:r>
            <a:endParaRPr lang="ru-RU" altLang="uk-UA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6554290" y="1105920"/>
            <a:ext cx="2286675" cy="83894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ОБМІННА</a:t>
            </a:r>
            <a:endParaRPr lang="ru-RU" altLang="uk-UA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561036" y="4049767"/>
            <a:ext cx="2460290" cy="9753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ВИДІЛЬНА</a:t>
            </a:r>
            <a:endParaRPr lang="ru-RU" altLang="uk-UA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1309375" y="5474995"/>
            <a:ext cx="2616200" cy="768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90000" dist="508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ДЕПО КРОВІ</a:t>
            </a:r>
            <a:endParaRPr lang="ru-RU" altLang="uk-UA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4596984" y="260648"/>
            <a:ext cx="3576637" cy="7127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EAD5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САМООЧИЩЕННЯ</a:t>
            </a:r>
            <a:endParaRPr lang="ru-RU" altLang="uk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7674840">
            <a:off x="2828136" y="3829852"/>
            <a:ext cx="777633" cy="262889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6804239">
            <a:off x="3276347" y="4469254"/>
            <a:ext cx="1995979" cy="263712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0619283">
            <a:off x="2119467" y="2912729"/>
            <a:ext cx="777633" cy="262889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368528" flipV="1">
            <a:off x="5875680" y="3177393"/>
            <a:ext cx="843831" cy="352251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13648147">
            <a:off x="3391095" y="1788150"/>
            <a:ext cx="777633" cy="262889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19118460">
            <a:off x="5930732" y="1972549"/>
            <a:ext cx="777633" cy="262889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17189147">
            <a:off x="4475951" y="1408259"/>
            <a:ext cx="1385890" cy="289945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bg1"/>
          </a:solidFill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пізнання»</a:t>
            </a:r>
            <a:endParaRPr lang="ru-RU" sz="4000" b="1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30185" y="977768"/>
            <a:ext cx="3164098" cy="190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8"/>
          <a:stretch/>
        </p:blipFill>
        <p:spPr bwMode="auto">
          <a:xfrm>
            <a:off x="3517881" y="1863585"/>
            <a:ext cx="2476500" cy="362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7544" y="2438812"/>
            <a:ext cx="3168352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3027332"/>
            <a:ext cx="2506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Дрібні волосини на тілі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 живуть 50 днів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94" y="3581916"/>
            <a:ext cx="317023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683" y="2722750"/>
            <a:ext cx="317023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96" y="3830797"/>
            <a:ext cx="317023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064" y="4458543"/>
            <a:ext cx="2540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Кожен день у людини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 випадає 40-70 волосин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7231" y="4161950"/>
            <a:ext cx="247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Волосина витримує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навантаження до 100 г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3614" y="3258750"/>
            <a:ext cx="2504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Коса дівчини витримує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 вантаж 20 тонн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1467308"/>
            <a:ext cx="2558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Найдовше волосся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зафіксовано довжиною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 7, 92 м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043608" y="978060"/>
            <a:ext cx="317023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8676" y="1605807"/>
            <a:ext cx="2140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Вії міняються 1 раз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на 3-5 місяців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uk-UA" sz="4000" b="1" u="sng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 цікаво </a:t>
            </a:r>
            <a:endParaRPr lang="ru-RU" sz="4000" b="1" u="sng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412776"/>
            <a:ext cx="4572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За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виростає</a:t>
            </a:r>
            <a:r>
              <a:rPr lang="ru-RU" dirty="0"/>
              <a:t> 28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нігтів</a:t>
            </a:r>
            <a:r>
              <a:rPr lang="ru-RU" dirty="0"/>
              <a:t> на руках. </a:t>
            </a:r>
            <a:endParaRPr lang="ru-RU" dirty="0" smtClean="0"/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err="1" smtClean="0"/>
              <a:t>Нігті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пальцях</a:t>
            </a:r>
            <a:r>
              <a:rPr lang="ru-RU" dirty="0"/>
              <a:t> рук </a:t>
            </a:r>
            <a:r>
              <a:rPr lang="ru-RU" dirty="0" err="1" smtClean="0"/>
              <a:t>ростуть</a:t>
            </a:r>
            <a:r>
              <a:rPr lang="ru-RU" dirty="0" smtClean="0"/>
              <a:t> </a:t>
            </a:r>
            <a:r>
              <a:rPr lang="ru-RU" dirty="0"/>
              <a:t>у 4 рази </a:t>
            </a:r>
            <a:r>
              <a:rPr lang="ru-RU" dirty="0" err="1"/>
              <a:t>швидше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на </a:t>
            </a:r>
            <a:r>
              <a:rPr lang="ru-RU" dirty="0" err="1"/>
              <a:t>пальцях</a:t>
            </a:r>
            <a:r>
              <a:rPr lang="ru-RU" dirty="0"/>
              <a:t> </a:t>
            </a:r>
            <a:r>
              <a:rPr lang="ru-RU" dirty="0" err="1"/>
              <a:t>ніг</a:t>
            </a:r>
            <a:r>
              <a:rPr lang="ru-RU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err="1" smtClean="0"/>
              <a:t>Найдовші</a:t>
            </a:r>
            <a:r>
              <a:rPr lang="ru-RU" dirty="0" smtClean="0"/>
              <a:t> </a:t>
            </a:r>
            <a:r>
              <a:rPr lang="ru-RU" dirty="0" err="1"/>
              <a:t>нігті</a:t>
            </a:r>
            <a:r>
              <a:rPr lang="ru-RU" dirty="0"/>
              <a:t> на руках </a:t>
            </a:r>
            <a:r>
              <a:rPr lang="ru-RU" dirty="0" err="1"/>
              <a:t>жінки</a:t>
            </a:r>
            <a:r>
              <a:rPr lang="ru-RU" dirty="0"/>
              <a:t>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довжину</a:t>
            </a:r>
            <a:r>
              <a:rPr lang="ru-RU" dirty="0"/>
              <a:t> </a:t>
            </a:r>
            <a:r>
              <a:rPr lang="ru-RU" dirty="0" smtClean="0"/>
              <a:t>8,65 м (</a:t>
            </a:r>
            <a:r>
              <a:rPr lang="ru-RU" dirty="0" err="1"/>
              <a:t>цей</a:t>
            </a:r>
            <a:r>
              <a:rPr lang="ru-RU" dirty="0"/>
              <a:t> рекорд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 smtClean="0"/>
              <a:t>зареєстрований</a:t>
            </a:r>
            <a:r>
              <a:rPr lang="ru-RU" dirty="0" smtClean="0"/>
              <a:t> </a:t>
            </a:r>
            <a:r>
              <a:rPr lang="ru-RU" dirty="0"/>
              <a:t>в 2008 </a:t>
            </a:r>
            <a:r>
              <a:rPr lang="ru-RU" dirty="0" smtClean="0"/>
              <a:t>р.). </a:t>
            </a:r>
            <a:r>
              <a:rPr lang="ru-RU" dirty="0" err="1" smtClean="0"/>
              <a:t>Нинішній</a:t>
            </a:r>
            <a:r>
              <a:rPr lang="ru-RU" dirty="0" smtClean="0"/>
              <a:t> </a:t>
            </a:r>
            <a:r>
              <a:rPr lang="ru-RU" dirty="0" err="1"/>
              <a:t>власник</a:t>
            </a:r>
            <a:r>
              <a:rPr lang="ru-RU" dirty="0"/>
              <a:t> титулу – </a:t>
            </a:r>
            <a:r>
              <a:rPr lang="ru-RU" dirty="0" err="1" smtClean="0"/>
              <a:t>Шридхар</a:t>
            </a:r>
            <a:r>
              <a:rPr lang="ru-RU" dirty="0" smtClean="0"/>
              <a:t> </a:t>
            </a:r>
            <a:r>
              <a:rPr lang="ru-RU" dirty="0" err="1" smtClean="0"/>
              <a:t>Чиллал</a:t>
            </a:r>
            <a:r>
              <a:rPr lang="ru-RU" dirty="0" smtClean="0"/>
              <a:t>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довжину</a:t>
            </a:r>
            <a:r>
              <a:rPr lang="ru-RU" dirty="0"/>
              <a:t> </a:t>
            </a:r>
            <a:r>
              <a:rPr lang="ru-RU" dirty="0" err="1"/>
              <a:t>нігтів</a:t>
            </a:r>
            <a:r>
              <a:rPr lang="ru-RU" dirty="0"/>
              <a:t> </a:t>
            </a:r>
            <a:r>
              <a:rPr lang="ru-RU" dirty="0" smtClean="0"/>
              <a:t>– 9</a:t>
            </a:r>
            <a:r>
              <a:rPr lang="uk-UA" dirty="0" smtClean="0"/>
              <a:t>,09</a:t>
            </a:r>
            <a:r>
              <a:rPr lang="ru-RU" dirty="0" smtClean="0"/>
              <a:t> </a:t>
            </a:r>
            <a:r>
              <a:rPr lang="ru-RU" dirty="0"/>
              <a:t>м.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85184"/>
            <a:ext cx="2016224" cy="138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3" y="1412776"/>
            <a:ext cx="2899916" cy="40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47" y="4164474"/>
            <a:ext cx="367354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944"/>
            <a:ext cx="2268466" cy="31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8648" y="5657031"/>
            <a:ext cx="191437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err="1"/>
              <a:t>Шридхар</a:t>
            </a:r>
            <a:r>
              <a:rPr lang="ru-RU" dirty="0"/>
              <a:t> </a:t>
            </a:r>
            <a:r>
              <a:rPr lang="ru-RU" dirty="0" err="1"/>
              <a:t>Чиллал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56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Презентації\для презентацій\фон з рамочками\Рисунок1лоплрп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67744" y="116632"/>
            <a:ext cx="6876256" cy="4725144"/>
          </a:xfrm>
          <a:prstGeom prst="rect">
            <a:avLst/>
          </a:prstGeom>
          <a:noFill/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070474" y="96332"/>
            <a:ext cx="4724400" cy="733428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uk-UA" sz="4800" kern="10" dirty="0">
                <a:ln w="9525">
                  <a:noFill/>
                  <a:round/>
                  <a:headEnd/>
                  <a:tailEnd/>
                </a:ln>
                <a:solidFill>
                  <a:srgbClr val="3305B3"/>
                </a:solidFill>
                <a:effectLst>
                  <a:outerShdw dist="45791" dir="2021404" algn="ctr" rotWithShape="0">
                    <a:srgbClr val="CCECFF"/>
                  </a:outerShdw>
                </a:effectLst>
                <a:latin typeface="Segoe Script"/>
              </a:rPr>
              <a:t>Домашнє</a:t>
            </a:r>
            <a:r>
              <a:rPr lang="uk-UA" sz="4800" kern="10" dirty="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CCECFF"/>
                  </a:outerShdw>
                </a:effectLst>
                <a:latin typeface="Segoe Script"/>
              </a:rPr>
              <a:t> </a:t>
            </a:r>
            <a:r>
              <a:rPr lang="uk-UA" sz="4800" kern="10" dirty="0">
                <a:ln w="9525">
                  <a:noFill/>
                  <a:round/>
                  <a:headEnd/>
                  <a:tailEnd/>
                </a:ln>
                <a:solidFill>
                  <a:srgbClr val="3305B3"/>
                </a:solidFill>
                <a:effectLst>
                  <a:outerShdw dist="45791" dir="2021404" algn="ctr" rotWithShape="0">
                    <a:srgbClr val="CCECFF"/>
                  </a:outerShdw>
                </a:effectLst>
                <a:latin typeface="Segoe Script"/>
              </a:rPr>
              <a:t>завдання</a:t>
            </a:r>
          </a:p>
        </p:txBody>
      </p:sp>
      <p:pic>
        <p:nvPicPr>
          <p:cNvPr id="46085" name="Picture 9" descr="2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3749" y="4873153"/>
            <a:ext cx="3751263" cy="213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818384"/>
            <a:ext cx="26749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j0214098.wav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00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16016" y="829760"/>
            <a:ext cx="1656184" cy="10310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uk-UA" sz="5900" b="1" dirty="0">
                <a:latin typeface="+mj-lt"/>
              </a:rPr>
              <a:t>§ </a:t>
            </a:r>
            <a:r>
              <a:rPr lang="uk-UA" sz="5900" b="1" dirty="0" smtClean="0">
                <a:latin typeface="+mj-lt"/>
              </a:rPr>
              <a:t>26</a:t>
            </a:r>
            <a:endParaRPr lang="uk-UA" sz="5900" b="1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1988840"/>
            <a:ext cx="622818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догляду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шкірою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6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>
            <a:off x="539552" y="404664"/>
            <a:ext cx="8064896" cy="10801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 Black"/>
              </a:rPr>
              <a:t>ВПІЗНАЙ НЕЗНАЙОМЦЯ!!!</a:t>
            </a:r>
            <a:endParaRPr lang="uk-UA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99"/>
              </a:solidFill>
              <a:latin typeface="Arial Black"/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2339752" y="1895534"/>
            <a:ext cx="5976665" cy="684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uk-UA" altLang="uk-UA" sz="3200" b="1" dirty="0" smtClean="0">
              <a:solidFill>
                <a:srgbClr val="006600"/>
              </a:solidFill>
              <a:latin typeface="Monotype Corsiva" pitchFamily="66" charset="0"/>
            </a:endParaRPr>
          </a:p>
          <a:p>
            <a:pPr algn="ctr" eaLnBrk="0" hangingPunct="0"/>
            <a:r>
              <a:rPr lang="uk-UA" altLang="uk-UA" sz="4000" b="1" dirty="0" smtClean="0">
                <a:solidFill>
                  <a:srgbClr val="006600"/>
                </a:solidFill>
                <a:latin typeface="Monotype Corsiva" pitchFamily="66" charset="0"/>
              </a:rPr>
              <a:t>Це </a:t>
            </a:r>
            <a:r>
              <a:rPr lang="uk-UA" altLang="uk-UA" sz="4000" b="1" dirty="0">
                <a:solidFill>
                  <a:srgbClr val="006600"/>
                </a:solidFill>
                <a:latin typeface="Monotype Corsiva" pitchFamily="66" charset="0"/>
              </a:rPr>
              <a:t>найважчий </a:t>
            </a:r>
            <a:r>
              <a:rPr lang="uk-UA" altLang="uk-UA" sz="4000" b="1" dirty="0" smtClean="0">
                <a:solidFill>
                  <a:srgbClr val="006600"/>
                </a:solidFill>
                <a:latin typeface="Monotype Corsiva" pitchFamily="66" charset="0"/>
              </a:rPr>
              <a:t>орган</a:t>
            </a:r>
            <a:endParaRPr lang="uk-UA" altLang="uk-UA" sz="4000" b="1" dirty="0">
              <a:solidFill>
                <a:srgbClr val="006600"/>
              </a:solidFill>
              <a:latin typeface="Monotype Corsiva" pitchFamily="66" charset="0"/>
            </a:endParaRPr>
          </a:p>
          <a:p>
            <a:pPr algn="ctr" eaLnBrk="0" hangingPunct="0"/>
            <a:endParaRPr lang="ru-RU" altLang="uk-UA" sz="2000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827583" y="2741590"/>
            <a:ext cx="7920881" cy="97544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uk-UA" sz="3600" b="1" dirty="0" smtClean="0">
                <a:solidFill>
                  <a:srgbClr val="0033CC"/>
                </a:solidFill>
                <a:latin typeface="Monotype Corsiva" pitchFamily="66" charset="0"/>
              </a:rPr>
              <a:t>Маса </a:t>
            </a:r>
            <a:r>
              <a:rPr lang="ru-RU" altLang="uk-UA" sz="3600" b="1" dirty="0">
                <a:solidFill>
                  <a:srgbClr val="0033CC"/>
                </a:solidFill>
                <a:latin typeface="Monotype Corsiva" pitchFamily="66" charset="0"/>
              </a:rPr>
              <a:t>цього органа у дорослої </a:t>
            </a:r>
            <a:r>
              <a:rPr lang="ru-RU" altLang="uk-UA" sz="3600" b="1" dirty="0" smtClean="0">
                <a:solidFill>
                  <a:srgbClr val="0033CC"/>
                </a:solidFill>
                <a:latin typeface="Monotype Corsiva" pitchFamily="66" charset="0"/>
              </a:rPr>
              <a:t>людини</a:t>
            </a:r>
          </a:p>
          <a:p>
            <a:pPr algn="ctr" eaLnBrk="0" hangingPunct="0"/>
            <a:r>
              <a:rPr lang="ru-RU" altLang="uk-UA" sz="3600" b="1" dirty="0" smtClean="0">
                <a:solidFill>
                  <a:srgbClr val="0033CC"/>
                </a:solidFill>
                <a:latin typeface="Monotype Corsiva" pitchFamily="66" charset="0"/>
              </a:rPr>
              <a:t> </a:t>
            </a:r>
            <a:r>
              <a:rPr lang="ru-RU" altLang="uk-UA" sz="3600" b="1" dirty="0">
                <a:solidFill>
                  <a:srgbClr val="0033CC"/>
                </a:solidFill>
                <a:latin typeface="Monotype Corsiva" pitchFamily="66" charset="0"/>
              </a:rPr>
              <a:t>в середньому досягає 2,7 </a:t>
            </a:r>
            <a:r>
              <a:rPr lang="ru-RU" altLang="uk-UA" sz="3600" b="1" dirty="0" smtClean="0">
                <a:solidFill>
                  <a:srgbClr val="0033CC"/>
                </a:solidFill>
                <a:latin typeface="Monotype Corsiva" pitchFamily="66" charset="0"/>
              </a:rPr>
              <a:t>кг</a:t>
            </a:r>
            <a:endParaRPr lang="ru-RU" altLang="uk-UA" sz="3600" b="1" dirty="0">
              <a:solidFill>
                <a:srgbClr val="0033CC"/>
              </a:solidFill>
              <a:latin typeface="Monotype Corsiva" pitchFamily="66" charset="0"/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147027" y="3933056"/>
            <a:ext cx="8849946" cy="684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uk-UA" sz="3600" b="1" dirty="0" smtClean="0">
                <a:solidFill>
                  <a:srgbClr val="FF0000"/>
                </a:solidFill>
                <a:latin typeface="Monotype Corsiva" pitchFamily="66" charset="0"/>
              </a:rPr>
              <a:t>Його називають «дзеркалом здоров'я і хвороби»</a:t>
            </a:r>
            <a:endParaRPr lang="ru-RU" altLang="uk-UA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60814" y="4797152"/>
            <a:ext cx="8996972" cy="684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uk-UA" sz="3600" b="1" dirty="0">
                <a:solidFill>
                  <a:srgbClr val="851545"/>
                </a:solidFill>
                <a:latin typeface="Monotype Corsiva" pitchFamily="66" charset="0"/>
              </a:rPr>
              <a:t>Цей орган постійно відмирає і народжується знову</a:t>
            </a:r>
            <a:endParaRPr lang="ru-RU" altLang="uk-UA" sz="2400" dirty="0">
              <a:solidFill>
                <a:srgbClr val="851545"/>
              </a:solidFill>
              <a:latin typeface="Monotype Corsiva" pitchFamily="66" charset="0"/>
            </a:endParaRP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199273" y="5733256"/>
            <a:ext cx="8745453" cy="684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uk-UA" sz="3600" b="1" dirty="0">
                <a:solidFill>
                  <a:srgbClr val="5800B0"/>
                </a:solidFill>
                <a:latin typeface="Monotype Corsiva" pitchFamily="66" charset="0"/>
              </a:rPr>
              <a:t>Цей орган тісно пов'язаний з нервовою системою</a:t>
            </a:r>
            <a:endParaRPr lang="ru-RU" altLang="uk-UA" sz="2400" dirty="0">
              <a:solidFill>
                <a:srgbClr val="5800B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32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-272443" y="89405"/>
            <a:ext cx="942978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uk-UA" sz="5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</a:t>
            </a:r>
          </a:p>
          <a:p>
            <a:pPr algn="ctr">
              <a:spcBef>
                <a:spcPts val="0"/>
              </a:spcBef>
              <a:defRPr/>
            </a:pPr>
            <a:r>
              <a:rPr lang="uk-UA" sz="5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БУДОВА ШКІРИ.</a:t>
            </a:r>
          </a:p>
          <a:p>
            <a:pPr algn="ctr">
              <a:spcBef>
                <a:spcPts val="0"/>
              </a:spcBef>
              <a:defRPr/>
            </a:pPr>
            <a:r>
              <a:rPr lang="uk-UA" sz="5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ТЕРМОРЕГУЛЯЦІЯ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6397" r="4365" b="15511"/>
          <a:stretch/>
        </p:blipFill>
        <p:spPr bwMode="auto">
          <a:xfrm>
            <a:off x="2699792" y="2708920"/>
            <a:ext cx="37444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0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уроку:</a:t>
            </a:r>
            <a:endParaRPr lang="ru-RU" sz="44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25625"/>
            <a:ext cx="8928992" cy="4351338"/>
          </a:xfrm>
        </p:spPr>
        <p:txBody>
          <a:bodyPr/>
          <a:lstStyle/>
          <a:p>
            <a:pPr indent="450215" algn="just">
              <a:spcAft>
                <a:spcPts val="0"/>
              </a:spcAft>
            </a:pP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вивчити будову 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функції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шкіри, з’ясувати її значення;   </a:t>
            </a:r>
            <a:endParaRPr lang="uk-UA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встановити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залежність функцій від будови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50215" algn="just">
              <a:spcAft>
                <a:spcPts val="0"/>
              </a:spcAft>
            </a:pP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розширити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знання про 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терморегуляцію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уміння порівнювати, спостерігати, робити висновки й 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узагальнення;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виховувати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навички особистої гігієни, відповідальне ставлення до свого </a:t>
            </a:r>
            <a:r>
              <a:rPr lang="uk-UA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632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620688"/>
            <a:ext cx="842493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3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886700" cy="907863"/>
          </a:xfrm>
        </p:spPr>
        <p:txBody>
          <a:bodyPr>
            <a:noAutofit/>
          </a:bodyPr>
          <a:lstStyle/>
          <a:p>
            <a:pPr algn="ctr"/>
            <a:r>
              <a:rPr lang="ru-RU" sz="40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Шкіра – найбільший орган людського тіла</a:t>
            </a:r>
            <a:endParaRPr lang="ru-RU" sz="40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16832"/>
            <a:ext cx="4644008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</a:rPr>
              <a:t>Маса шкіри з гіподермою – 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15% від маси тіла</a:t>
            </a:r>
          </a:p>
          <a:p>
            <a:pPr>
              <a:lnSpc>
                <a:spcPct val="110000"/>
              </a:lnSpc>
            </a:pPr>
            <a:r>
              <a:rPr lang="uk-UA" dirty="0" smtClean="0">
                <a:latin typeface="Comic Sans MS" panose="030F0702030302020204" pitchFamily="66" charset="0"/>
              </a:rPr>
              <a:t>Площа шкіри –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1,5 – 2,5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</a:t>
            </a:r>
            <a:r>
              <a:rPr lang="ru-RU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ru-RU" dirty="0" smtClean="0">
                <a:latin typeface="Comic Sans MS" panose="030F0702030302020204" pitchFamily="66" charset="0"/>
              </a:rPr>
              <a:t>Товщина </a:t>
            </a:r>
            <a:r>
              <a:rPr lang="ru-RU" dirty="0">
                <a:latin typeface="Comic Sans MS" panose="030F0702030302020204" pitchFamily="66" charset="0"/>
              </a:rPr>
              <a:t>епідермісу з дермою в різних частинах організму становить </a:t>
            </a:r>
            <a:r>
              <a:rPr lang="ru-RU" dirty="0" smtClean="0">
                <a:latin typeface="Comic Sans MS" panose="030F0702030302020204" pitchFamily="66" charset="0"/>
              </a:rPr>
              <a:t>від    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0,5 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до 5 мм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smtClean="0">
                <a:latin typeface="Comic Sans MS" panose="030F0702030302020204" pitchFamily="66" charset="0"/>
              </a:rPr>
              <a:t>товщина </a:t>
            </a:r>
            <a:r>
              <a:rPr lang="ru-RU" dirty="0">
                <a:latin typeface="Comic Sans MS" panose="030F0702030302020204" pitchFamily="66" charset="0"/>
              </a:rPr>
              <a:t>підшкірної </a:t>
            </a:r>
            <a:r>
              <a:rPr lang="ru-RU" dirty="0" smtClean="0">
                <a:latin typeface="Comic Sans MS" panose="030F0702030302020204" pitchFamily="66" charset="0"/>
              </a:rPr>
              <a:t> клітковини  може </a:t>
            </a:r>
            <a:r>
              <a:rPr lang="ru-RU" dirty="0">
                <a:latin typeface="Comic Sans MS" panose="030F0702030302020204" pitchFamily="66" charset="0"/>
              </a:rPr>
              <a:t>досягати 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 см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828" r="3770"/>
          <a:stretch/>
        </p:blipFill>
        <p:spPr>
          <a:xfrm>
            <a:off x="4644007" y="1988840"/>
            <a:ext cx="4352075" cy="44438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83270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87" y="1053845"/>
            <a:ext cx="5364269" cy="58272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764704"/>
            <a:ext cx="8817416" cy="713928"/>
          </a:xfrm>
        </p:spPr>
        <p:txBody>
          <a:bodyPr>
            <a:normAutofit/>
          </a:bodyPr>
          <a:lstStyle/>
          <a:p>
            <a:pPr algn="ctr"/>
            <a:r>
              <a:rPr lang="uk-UA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Шкіра складається  з трьох шарів</a:t>
            </a:r>
            <a: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:</a:t>
            </a:r>
            <a:endParaRPr lang="ru-RU" sz="3600" dirty="0">
              <a:solidFill>
                <a:srgbClr val="784347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4937" y="2996952"/>
            <a:ext cx="1221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епідерміс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937" y="4151970"/>
            <a:ext cx="1609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ерма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ласне шкіра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0794" y="5367118"/>
            <a:ext cx="2240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ідшкірна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жирова клітковина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6156176" y="2996952"/>
            <a:ext cx="225916" cy="50002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6156176" y="3501008"/>
            <a:ext cx="267845" cy="2009810"/>
          </a:xfrm>
          <a:prstGeom prst="rightBrace">
            <a:avLst>
              <a:gd name="adj1" fmla="val 5393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6063981" y="5510818"/>
            <a:ext cx="209341" cy="42048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432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4087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uk-UA" sz="3600" b="1" i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Будова </a:t>
            </a:r>
            <a:r>
              <a:rPr lang="uk-UA" sz="3600" b="1" i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шкіри (робота з підручником</a:t>
            </a:r>
            <a:r>
              <a:rPr lang="uk-UA" sz="3600" b="1" i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)__</a:t>
            </a:r>
            <a:endParaRPr lang="uk-UA" sz="3600" b="1" i="1" u="sng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32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будови епідермісу (с. 127 – 128).</a:t>
            </a:r>
          </a:p>
          <a:p>
            <a:pPr marL="0" lvl="0" indent="0">
              <a:buNone/>
            </a:pP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 </a:t>
            </a: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другий шар шкіри назвали «власне шкіра, або дерма» (с. 128).</a:t>
            </a:r>
          </a:p>
          <a:p>
            <a:pPr marL="0" lvl="0" indent="0">
              <a:buNone/>
            </a:pP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чого залежить товщина підшкірної жирової клітковини, яка ї функція (с. 128- 129).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24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2546</TotalTime>
  <Words>676</Words>
  <Application>Microsoft Office PowerPoint</Application>
  <PresentationFormat>Экран (4:3)</PresentationFormat>
  <Paragraphs>164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Comic Sans MS</vt:lpstr>
      <vt:lpstr>Monotype Corsiva</vt:lpstr>
      <vt:lpstr>Segoe Script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 уроку:</vt:lpstr>
      <vt:lpstr>Презентация PowerPoint</vt:lpstr>
      <vt:lpstr>Шкіра – найбільший орган людського тіла</vt:lpstr>
      <vt:lpstr>Шкіра складається  з трьох шарів:</vt:lpstr>
      <vt:lpstr>Презентация PowerPoint</vt:lpstr>
      <vt:lpstr>Епідерміс</vt:lpstr>
      <vt:lpstr>Презентация PowerPoint</vt:lpstr>
      <vt:lpstr>Дерма</vt:lpstr>
      <vt:lpstr>Підшкірна жирова  клітковина</vt:lpstr>
      <vt:lpstr>Залози шкіри</vt:lpstr>
      <vt:lpstr>Потові залози  </vt:lpstr>
      <vt:lpstr>Сальні залози   </vt:lpstr>
      <vt:lpstr>Молочні залози  – це видозмінені потові залози, призначені для вигодовування новонародженого материнським молоком</vt:lpstr>
      <vt:lpstr>Похідні шкіри</vt:lpstr>
      <vt:lpstr>Волосся  – видовжені похідні епідермісу</vt:lpstr>
      <vt:lpstr>Презентация PowerPoint</vt:lpstr>
      <vt:lpstr>Нігті – похідні епідермісу у вигляді  ороговілих пластинок</vt:lpstr>
      <vt:lpstr>Презентация PowerPoint</vt:lpstr>
      <vt:lpstr>«Дерево пізнання»</vt:lpstr>
      <vt:lpstr>Це цікаво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VALERA</dc:creator>
  <cp:lastModifiedBy>Windows User</cp:lastModifiedBy>
  <cp:revision>278</cp:revision>
  <dcterms:created xsi:type="dcterms:W3CDTF">2014-12-12T17:38:37Z</dcterms:created>
  <dcterms:modified xsi:type="dcterms:W3CDTF">2023-02-22T19:08:02Z</dcterms:modified>
</cp:coreProperties>
</file>